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1" r:id="rId16"/>
    <p:sldId id="272" r:id="rId17"/>
    <p:sldId id="260" r:id="rId18"/>
    <p:sldId id="274" r:id="rId19"/>
    <p:sldId id="275" r:id="rId20"/>
    <p:sldId id="276" r:id="rId21"/>
    <p:sldId id="278" r:id="rId22"/>
    <p:sldId id="279" r:id="rId23"/>
    <p:sldId id="261" r:id="rId24"/>
    <p:sldId id="273" r:id="rId25"/>
    <p:sldId id="280" r:id="rId26"/>
    <p:sldId id="281" r:id="rId27"/>
    <p:sldId id="282" r:id="rId28"/>
    <p:sldId id="283" r:id="rId29"/>
    <p:sldId id="262" r:id="rId30"/>
    <p:sldId id="288" r:id="rId31"/>
    <p:sldId id="314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63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2">
                  <a:alpha val="2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2AE22-DD14-4969-B79D-1D9E973E3D2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C6256-08D4-49F4-87AC-5A6B6B29AE4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6256-08D4-49F4-87AC-5A6B6B29AE4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1BA1-8685-45B8-BDAB-0EB9FD39B8A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6256-08D4-49F4-87AC-5A6B6B29AE4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ED5C6-D61A-4B00-9AA2-C46BA56DDEA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585E-A32C-4596-BEFF-0F946F01206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6.png" /><Relationship Id="rId8" Type="http://schemas.openxmlformats.org/officeDocument/2006/relationships/tags" Target="../tags/tag61.xml" /><Relationship Id="rId9" Type="http://schemas.openxmlformats.org/officeDocument/2006/relationships/image" Target="../media/image7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Relationship Id="rId5" Type="http://schemas.openxmlformats.org/officeDocument/2006/relationships/chart" Target="../charts/chart4.xml" /><Relationship Id="rId6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90" name="图片 44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BCADA6"/>
            </a:solidFill>
          </a:ln>
        </p:spPr>
      </p:pic>
      <p:sp>
        <p:nvSpPr>
          <p:cNvPr id="4491" name="矩形 449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3" name="文本框 4492"/>
          <p:cNvSpPr txBox="1"/>
          <p:nvPr/>
        </p:nvSpPr>
        <p:spPr>
          <a:xfrm>
            <a:off x="1209675" y="2820769"/>
            <a:ext cx="9772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工作总结商业计划</a:t>
            </a:r>
            <a:r>
              <a:rPr lang="en-US" altLang="zh-CN" sz="60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PPT</a:t>
            </a:r>
            <a:r>
              <a:rPr lang="zh-CN" altLang="en-US" sz="60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模板</a:t>
            </a:r>
            <a:endParaRPr lang="zh-CN" altLang="en-US" sz="60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4494" name="文本框 4493"/>
          <p:cNvSpPr txBox="1"/>
          <p:nvPr/>
        </p:nvSpPr>
        <p:spPr>
          <a:xfrm>
            <a:off x="4500563" y="1022183"/>
            <a:ext cx="3190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20XX</a:t>
            </a:r>
            <a:endParaRPr lang="zh-CN" altLang="en-US" sz="88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cxnSp>
        <p:nvCxnSpPr>
          <p:cNvPr id="4496" name="直接连接符 4495"/>
          <p:cNvCxnSpPr/>
          <p:nvPr/>
        </p:nvCxnSpPr>
        <p:spPr>
          <a:xfrm>
            <a:off x="2224088" y="2701618"/>
            <a:ext cx="7743825" cy="0"/>
          </a:xfrm>
          <a:prstGeom prst="line">
            <a:avLst/>
          </a:prstGeom>
          <a:ln w="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7" name="直接连接符 4496"/>
          <p:cNvCxnSpPr/>
          <p:nvPr/>
        </p:nvCxnSpPr>
        <p:spPr>
          <a:xfrm>
            <a:off x="2224088" y="3931682"/>
            <a:ext cx="7743825" cy="0"/>
          </a:xfrm>
          <a:prstGeom prst="line">
            <a:avLst/>
          </a:prstGeom>
          <a:ln w="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8" name="矩形 4497"/>
          <p:cNvSpPr/>
          <p:nvPr/>
        </p:nvSpPr>
        <p:spPr>
          <a:xfrm>
            <a:off x="3429000" y="4148168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THE  PROFESSIONAL  POWERPOINT  TEMPLATE </a:t>
            </a:r>
            <a:endParaRPr lang="en-US" altLang="zh-CN" sz="140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4500" name="文本框 4499"/>
          <p:cNvSpPr txBox="1"/>
          <p:nvPr/>
        </p:nvSpPr>
        <p:spPr>
          <a:xfrm>
            <a:off x="5486400" y="5141268"/>
            <a:ext cx="1543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PPT</a:t>
            </a:r>
            <a:r>
              <a:rPr lang="zh-CN" altLang="en-US" sz="24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汇</a:t>
            </a:r>
            <a:endParaRPr lang="zh-CN" altLang="en-US" sz="24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1344613" y="1482804"/>
            <a:ext cx="1827213" cy="3709988"/>
          </a:xfrm>
          <a:custGeom>
            <a:gdLst>
              <a:gd name="T0" fmla="*/ 449 w 788"/>
              <a:gd name="T1" fmla="*/ 484 h 1599"/>
              <a:gd name="T2" fmla="*/ 298 w 788"/>
              <a:gd name="T3" fmla="*/ 0 h 1599"/>
              <a:gd name="T4" fmla="*/ 151 w 788"/>
              <a:gd name="T5" fmla="*/ 0 h 1599"/>
              <a:gd name="T6" fmla="*/ 3 w 788"/>
              <a:gd name="T7" fmla="*/ 484 h 1599"/>
              <a:gd name="T8" fmla="*/ 2 w 788"/>
              <a:gd name="T9" fmla="*/ 484 h 1599"/>
              <a:gd name="T10" fmla="*/ 2 w 788"/>
              <a:gd name="T11" fmla="*/ 489 h 1599"/>
              <a:gd name="T12" fmla="*/ 0 w 788"/>
              <a:gd name="T13" fmla="*/ 495 h 1599"/>
              <a:gd name="T14" fmla="*/ 2 w 788"/>
              <a:gd name="T15" fmla="*/ 495 h 1599"/>
              <a:gd name="T16" fmla="*/ 2 w 788"/>
              <a:gd name="T17" fmla="*/ 1599 h 1599"/>
              <a:gd name="T18" fmla="*/ 788 w 788"/>
              <a:gd name="T19" fmla="*/ 1599 h 1599"/>
              <a:gd name="T20" fmla="*/ 788 w 788"/>
              <a:gd name="T21" fmla="*/ 484 h 1599"/>
              <a:gd name="T22" fmla="*/ 449 w 788"/>
              <a:gd name="T23" fmla="*/ 484 h 1599"/>
              <a:gd name="T24" fmla="*/ 197 w 788"/>
              <a:gd name="T25" fmla="*/ 179 h 1599"/>
              <a:gd name="T26" fmla="*/ 219 w 788"/>
              <a:gd name="T27" fmla="*/ 83 h 1599"/>
              <a:gd name="T28" fmla="*/ 221 w 788"/>
              <a:gd name="T29" fmla="*/ 83 h 1599"/>
              <a:gd name="T30" fmla="*/ 245 w 788"/>
              <a:gd name="T31" fmla="*/ 179 h 1599"/>
              <a:gd name="T32" fmla="*/ 276 w 788"/>
              <a:gd name="T33" fmla="*/ 284 h 1599"/>
              <a:gd name="T34" fmla="*/ 167 w 788"/>
              <a:gd name="T35" fmla="*/ 284 h 1599"/>
              <a:gd name="T36" fmla="*/ 197 w 788"/>
              <a:gd name="T37" fmla="*/ 179 h 1599"/>
              <a:gd name="T38" fmla="*/ 151 w 788"/>
              <a:gd name="T39" fmla="*/ 368 h 1599"/>
              <a:gd name="T40" fmla="*/ 293 w 788"/>
              <a:gd name="T41" fmla="*/ 368 h 1599"/>
              <a:gd name="T42" fmla="*/ 328 w 788"/>
              <a:gd name="T43" fmla="*/ 484 h 1599"/>
              <a:gd name="T44" fmla="*/ 119 w 788"/>
              <a:gd name="T45" fmla="*/ 484 h 1599"/>
              <a:gd name="T46" fmla="*/ 151 w 788"/>
              <a:gd name="T47" fmla="*/ 368 h 15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8" h="1599">
                <a:moveTo>
                  <a:pt x="449" y="484"/>
                </a:moveTo>
                <a:cubicBezTo>
                  <a:pt x="298" y="0"/>
                  <a:pt x="298" y="0"/>
                  <a:pt x="2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3" y="484"/>
                  <a:pt x="3" y="484"/>
                  <a:pt x="3" y="484"/>
                </a:cubicBezTo>
                <a:cubicBezTo>
                  <a:pt x="2" y="484"/>
                  <a:pt x="2" y="484"/>
                  <a:pt x="2" y="484"/>
                </a:cubicBezTo>
                <a:cubicBezTo>
                  <a:pt x="2" y="489"/>
                  <a:pt x="2" y="489"/>
                  <a:pt x="2" y="489"/>
                </a:cubicBezTo>
                <a:cubicBezTo>
                  <a:pt x="0" y="495"/>
                  <a:pt x="0" y="495"/>
                  <a:pt x="0" y="495"/>
                </a:cubicBezTo>
                <a:cubicBezTo>
                  <a:pt x="2" y="495"/>
                  <a:pt x="2" y="495"/>
                  <a:pt x="2" y="495"/>
                </a:cubicBezTo>
                <a:cubicBezTo>
                  <a:pt x="2" y="1599"/>
                  <a:pt x="2" y="1599"/>
                  <a:pt x="2" y="1599"/>
                </a:cubicBezTo>
                <a:cubicBezTo>
                  <a:pt x="788" y="1599"/>
                  <a:pt x="788" y="1599"/>
                  <a:pt x="788" y="1599"/>
                </a:cubicBezTo>
                <a:cubicBezTo>
                  <a:pt x="788" y="484"/>
                  <a:pt x="788" y="484"/>
                  <a:pt x="788" y="484"/>
                </a:cubicBezTo>
                <a:lnTo>
                  <a:pt x="449" y="484"/>
                </a:lnTo>
                <a:close/>
                <a:moveTo>
                  <a:pt x="197" y="179"/>
                </a:moveTo>
                <a:cubicBezTo>
                  <a:pt x="204" y="150"/>
                  <a:pt x="212" y="113"/>
                  <a:pt x="219" y="83"/>
                </a:cubicBezTo>
                <a:cubicBezTo>
                  <a:pt x="221" y="83"/>
                  <a:pt x="221" y="83"/>
                  <a:pt x="221" y="83"/>
                </a:cubicBezTo>
                <a:cubicBezTo>
                  <a:pt x="228" y="112"/>
                  <a:pt x="237" y="150"/>
                  <a:pt x="245" y="179"/>
                </a:cubicBezTo>
                <a:cubicBezTo>
                  <a:pt x="276" y="284"/>
                  <a:pt x="276" y="284"/>
                  <a:pt x="276" y="284"/>
                </a:cubicBezTo>
                <a:cubicBezTo>
                  <a:pt x="167" y="284"/>
                  <a:pt x="167" y="284"/>
                  <a:pt x="167" y="284"/>
                </a:cubicBezTo>
                <a:lnTo>
                  <a:pt x="197" y="179"/>
                </a:lnTo>
                <a:close/>
                <a:moveTo>
                  <a:pt x="151" y="368"/>
                </a:moveTo>
                <a:cubicBezTo>
                  <a:pt x="293" y="368"/>
                  <a:pt x="293" y="368"/>
                  <a:pt x="293" y="368"/>
                </a:cubicBezTo>
                <a:cubicBezTo>
                  <a:pt x="328" y="484"/>
                  <a:pt x="328" y="484"/>
                  <a:pt x="328" y="484"/>
                </a:cubicBezTo>
                <a:cubicBezTo>
                  <a:pt x="119" y="484"/>
                  <a:pt x="119" y="484"/>
                  <a:pt x="119" y="484"/>
                </a:cubicBezTo>
                <a:lnTo>
                  <a:pt x="151" y="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3268663" y="2598816"/>
            <a:ext cx="1822450" cy="3730625"/>
          </a:xfrm>
          <a:custGeom>
            <a:gdLst>
              <a:gd name="T0" fmla="*/ 239 w 786"/>
              <a:gd name="T1" fmla="*/ 493 h 1608"/>
              <a:gd name="T2" fmla="*/ 316 w 786"/>
              <a:gd name="T3" fmla="*/ 460 h 1608"/>
              <a:gd name="T4" fmla="*/ 368 w 786"/>
              <a:gd name="T5" fmla="*/ 354 h 1608"/>
              <a:gd name="T6" fmla="*/ 269 w 786"/>
              <a:gd name="T7" fmla="*/ 232 h 1608"/>
              <a:gd name="T8" fmla="*/ 269 w 786"/>
              <a:gd name="T9" fmla="*/ 231 h 1608"/>
              <a:gd name="T10" fmla="*/ 350 w 786"/>
              <a:gd name="T11" fmla="*/ 126 h 1608"/>
              <a:gd name="T12" fmla="*/ 291 w 786"/>
              <a:gd name="T13" fmla="*/ 28 h 1608"/>
              <a:gd name="T14" fmla="*/ 145 w 786"/>
              <a:gd name="T15" fmla="*/ 0 h 1608"/>
              <a:gd name="T16" fmla="*/ 0 w 786"/>
              <a:gd name="T17" fmla="*/ 11 h 1608"/>
              <a:gd name="T18" fmla="*/ 0 w 786"/>
              <a:gd name="T19" fmla="*/ 493 h 1608"/>
              <a:gd name="T20" fmla="*/ 0 w 786"/>
              <a:gd name="T21" fmla="*/ 497 h 1608"/>
              <a:gd name="T22" fmla="*/ 0 w 786"/>
              <a:gd name="T23" fmla="*/ 1608 h 1608"/>
              <a:gd name="T24" fmla="*/ 786 w 786"/>
              <a:gd name="T25" fmla="*/ 1608 h 1608"/>
              <a:gd name="T26" fmla="*/ 786 w 786"/>
              <a:gd name="T27" fmla="*/ 493 h 1608"/>
              <a:gd name="T28" fmla="*/ 239 w 786"/>
              <a:gd name="T29" fmla="*/ 493 h 1608"/>
              <a:gd name="T30" fmla="*/ 111 w 786"/>
              <a:gd name="T31" fmla="*/ 85 h 1608"/>
              <a:gd name="T32" fmla="*/ 159 w 786"/>
              <a:gd name="T33" fmla="*/ 82 h 1608"/>
              <a:gd name="T34" fmla="*/ 238 w 786"/>
              <a:gd name="T35" fmla="*/ 139 h 1608"/>
              <a:gd name="T36" fmla="*/ 148 w 786"/>
              <a:gd name="T37" fmla="*/ 200 h 1608"/>
              <a:gd name="T38" fmla="*/ 111 w 786"/>
              <a:gd name="T39" fmla="*/ 200 h 1608"/>
              <a:gd name="T40" fmla="*/ 111 w 786"/>
              <a:gd name="T41" fmla="*/ 85 h 1608"/>
              <a:gd name="T42" fmla="*/ 111 w 786"/>
              <a:gd name="T43" fmla="*/ 280 h 1608"/>
              <a:gd name="T44" fmla="*/ 149 w 786"/>
              <a:gd name="T45" fmla="*/ 280 h 1608"/>
              <a:gd name="T46" fmla="*/ 250 w 786"/>
              <a:gd name="T47" fmla="*/ 350 h 1608"/>
              <a:gd name="T48" fmla="*/ 155 w 786"/>
              <a:gd name="T49" fmla="*/ 422 h 1608"/>
              <a:gd name="T50" fmla="*/ 111 w 786"/>
              <a:gd name="T51" fmla="*/ 420 h 1608"/>
              <a:gd name="T52" fmla="*/ 111 w 786"/>
              <a:gd name="T53" fmla="*/ 280 h 16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86" h="1608">
                <a:moveTo>
                  <a:pt x="239" y="493"/>
                </a:moveTo>
                <a:cubicBezTo>
                  <a:pt x="273" y="486"/>
                  <a:pt x="298" y="474"/>
                  <a:pt x="316" y="460"/>
                </a:cubicBezTo>
                <a:cubicBezTo>
                  <a:pt x="347" y="435"/>
                  <a:pt x="368" y="400"/>
                  <a:pt x="368" y="354"/>
                </a:cubicBezTo>
                <a:cubicBezTo>
                  <a:pt x="368" y="291"/>
                  <a:pt x="326" y="247"/>
                  <a:pt x="269" y="232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324" y="210"/>
                  <a:pt x="350" y="169"/>
                  <a:pt x="350" y="126"/>
                </a:cubicBezTo>
                <a:cubicBezTo>
                  <a:pt x="350" y="80"/>
                  <a:pt x="326" y="46"/>
                  <a:pt x="291" y="28"/>
                </a:cubicBezTo>
                <a:cubicBezTo>
                  <a:pt x="255" y="7"/>
                  <a:pt x="213" y="0"/>
                  <a:pt x="145" y="0"/>
                </a:cubicBezTo>
                <a:cubicBezTo>
                  <a:pt x="88" y="0"/>
                  <a:pt x="30" y="5"/>
                  <a:pt x="0" y="11"/>
                </a:cubicBezTo>
                <a:cubicBezTo>
                  <a:pt x="0" y="493"/>
                  <a:pt x="0" y="493"/>
                  <a:pt x="0" y="493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1608"/>
                  <a:pt x="0" y="1608"/>
                  <a:pt x="0" y="1608"/>
                </a:cubicBezTo>
                <a:cubicBezTo>
                  <a:pt x="786" y="1608"/>
                  <a:pt x="786" y="1608"/>
                  <a:pt x="786" y="1608"/>
                </a:cubicBezTo>
                <a:cubicBezTo>
                  <a:pt x="786" y="493"/>
                  <a:pt x="786" y="493"/>
                  <a:pt x="786" y="493"/>
                </a:cubicBezTo>
                <a:lnTo>
                  <a:pt x="239" y="493"/>
                </a:lnTo>
                <a:close/>
                <a:moveTo>
                  <a:pt x="111" y="85"/>
                </a:moveTo>
                <a:cubicBezTo>
                  <a:pt x="120" y="83"/>
                  <a:pt x="134" y="82"/>
                  <a:pt x="159" y="82"/>
                </a:cubicBezTo>
                <a:cubicBezTo>
                  <a:pt x="210" y="82"/>
                  <a:pt x="238" y="102"/>
                  <a:pt x="238" y="139"/>
                </a:cubicBezTo>
                <a:cubicBezTo>
                  <a:pt x="238" y="176"/>
                  <a:pt x="207" y="200"/>
                  <a:pt x="148" y="200"/>
                </a:cubicBezTo>
                <a:cubicBezTo>
                  <a:pt x="111" y="200"/>
                  <a:pt x="111" y="200"/>
                  <a:pt x="111" y="200"/>
                </a:cubicBezTo>
                <a:lnTo>
                  <a:pt x="111" y="85"/>
                </a:lnTo>
                <a:close/>
                <a:moveTo>
                  <a:pt x="111" y="280"/>
                </a:moveTo>
                <a:cubicBezTo>
                  <a:pt x="149" y="280"/>
                  <a:pt x="149" y="280"/>
                  <a:pt x="149" y="280"/>
                </a:cubicBezTo>
                <a:cubicBezTo>
                  <a:pt x="205" y="280"/>
                  <a:pt x="250" y="300"/>
                  <a:pt x="250" y="350"/>
                </a:cubicBezTo>
                <a:cubicBezTo>
                  <a:pt x="250" y="402"/>
                  <a:pt x="205" y="422"/>
                  <a:pt x="155" y="422"/>
                </a:cubicBezTo>
                <a:cubicBezTo>
                  <a:pt x="135" y="422"/>
                  <a:pt x="122" y="422"/>
                  <a:pt x="111" y="420"/>
                </a:cubicBezTo>
                <a:lnTo>
                  <a:pt x="111" y="2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" name="Freeform 7"/>
          <p:cNvSpPr/>
          <p:nvPr/>
        </p:nvSpPr>
        <p:spPr bwMode="auto">
          <a:xfrm>
            <a:off x="5191125" y="1401841"/>
            <a:ext cx="1820863" cy="3746500"/>
          </a:xfrm>
          <a:custGeom>
            <a:gdLst>
              <a:gd name="T0" fmla="*/ 355 w 786"/>
              <a:gd name="T1" fmla="*/ 501 h 1615"/>
              <a:gd name="T2" fmla="*/ 386 w 786"/>
              <a:gd name="T3" fmla="*/ 491 h 1615"/>
              <a:gd name="T4" fmla="*/ 370 w 786"/>
              <a:gd name="T5" fmla="*/ 402 h 1615"/>
              <a:gd name="T6" fmla="*/ 276 w 786"/>
              <a:gd name="T7" fmla="*/ 418 h 1615"/>
              <a:gd name="T8" fmla="*/ 118 w 786"/>
              <a:gd name="T9" fmla="*/ 257 h 1615"/>
              <a:gd name="T10" fmla="*/ 275 w 786"/>
              <a:gd name="T11" fmla="*/ 92 h 1615"/>
              <a:gd name="T12" fmla="*/ 369 w 786"/>
              <a:gd name="T13" fmla="*/ 110 h 1615"/>
              <a:gd name="T14" fmla="*/ 393 w 786"/>
              <a:gd name="T15" fmla="*/ 22 h 1615"/>
              <a:gd name="T16" fmla="*/ 271 w 786"/>
              <a:gd name="T17" fmla="*/ 0 h 1615"/>
              <a:gd name="T18" fmla="*/ 0 w 786"/>
              <a:gd name="T19" fmla="*/ 263 h 1615"/>
              <a:gd name="T20" fmla="*/ 171 w 786"/>
              <a:gd name="T21" fmla="*/ 501 h 1615"/>
              <a:gd name="T22" fmla="*/ 0 w 786"/>
              <a:gd name="T23" fmla="*/ 501 h 1615"/>
              <a:gd name="T24" fmla="*/ 0 w 786"/>
              <a:gd name="T25" fmla="*/ 1615 h 1615"/>
              <a:gd name="T26" fmla="*/ 786 w 786"/>
              <a:gd name="T27" fmla="*/ 1615 h 1615"/>
              <a:gd name="T28" fmla="*/ 786 w 786"/>
              <a:gd name="T29" fmla="*/ 501 h 1615"/>
              <a:gd name="T30" fmla="*/ 355 w 786"/>
              <a:gd name="T31" fmla="*/ 501 h 16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6" h="1615">
                <a:moveTo>
                  <a:pt x="355" y="501"/>
                </a:moveTo>
                <a:cubicBezTo>
                  <a:pt x="368" y="498"/>
                  <a:pt x="379" y="494"/>
                  <a:pt x="386" y="491"/>
                </a:cubicBezTo>
                <a:cubicBezTo>
                  <a:pt x="370" y="402"/>
                  <a:pt x="370" y="402"/>
                  <a:pt x="370" y="402"/>
                </a:cubicBezTo>
                <a:cubicBezTo>
                  <a:pt x="347" y="412"/>
                  <a:pt x="310" y="418"/>
                  <a:pt x="276" y="418"/>
                </a:cubicBezTo>
                <a:cubicBezTo>
                  <a:pt x="176" y="418"/>
                  <a:pt x="118" y="356"/>
                  <a:pt x="118" y="257"/>
                </a:cubicBezTo>
                <a:cubicBezTo>
                  <a:pt x="118" y="146"/>
                  <a:pt x="187" y="92"/>
                  <a:pt x="275" y="92"/>
                </a:cubicBezTo>
                <a:cubicBezTo>
                  <a:pt x="315" y="92"/>
                  <a:pt x="347" y="101"/>
                  <a:pt x="369" y="110"/>
                </a:cubicBezTo>
                <a:cubicBezTo>
                  <a:pt x="393" y="22"/>
                  <a:pt x="393" y="22"/>
                  <a:pt x="393" y="22"/>
                </a:cubicBezTo>
                <a:cubicBezTo>
                  <a:pt x="373" y="12"/>
                  <a:pt x="329" y="0"/>
                  <a:pt x="271" y="0"/>
                </a:cubicBezTo>
                <a:cubicBezTo>
                  <a:pt x="121" y="0"/>
                  <a:pt x="0" y="93"/>
                  <a:pt x="0" y="263"/>
                </a:cubicBezTo>
                <a:cubicBezTo>
                  <a:pt x="0" y="378"/>
                  <a:pt x="58" y="470"/>
                  <a:pt x="171" y="501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1615"/>
                  <a:pt x="0" y="1615"/>
                  <a:pt x="0" y="1615"/>
                </a:cubicBezTo>
                <a:cubicBezTo>
                  <a:pt x="786" y="1615"/>
                  <a:pt x="786" y="1615"/>
                  <a:pt x="786" y="1615"/>
                </a:cubicBezTo>
                <a:cubicBezTo>
                  <a:pt x="786" y="501"/>
                  <a:pt x="786" y="501"/>
                  <a:pt x="786" y="501"/>
                </a:cubicBezTo>
                <a:lnTo>
                  <a:pt x="355" y="5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7096125" y="2544841"/>
            <a:ext cx="1824038" cy="3730625"/>
          </a:xfrm>
          <a:custGeom>
            <a:gdLst>
              <a:gd name="T0" fmla="*/ 240 w 787"/>
              <a:gd name="T1" fmla="*/ 494 h 1608"/>
              <a:gd name="T2" fmla="*/ 357 w 787"/>
              <a:gd name="T3" fmla="*/ 441 h 1608"/>
              <a:gd name="T4" fmla="*/ 439 w 787"/>
              <a:gd name="T5" fmla="*/ 240 h 1608"/>
              <a:gd name="T6" fmla="*/ 355 w 787"/>
              <a:gd name="T7" fmla="*/ 52 h 1608"/>
              <a:gd name="T8" fmla="*/ 151 w 787"/>
              <a:gd name="T9" fmla="*/ 0 h 1608"/>
              <a:gd name="T10" fmla="*/ 0 w 787"/>
              <a:gd name="T11" fmla="*/ 11 h 1608"/>
              <a:gd name="T12" fmla="*/ 0 w 787"/>
              <a:gd name="T13" fmla="*/ 494 h 1608"/>
              <a:gd name="T14" fmla="*/ 0 w 787"/>
              <a:gd name="T15" fmla="*/ 497 h 1608"/>
              <a:gd name="T16" fmla="*/ 0 w 787"/>
              <a:gd name="T17" fmla="*/ 1608 h 1608"/>
              <a:gd name="T18" fmla="*/ 787 w 787"/>
              <a:gd name="T19" fmla="*/ 1608 h 1608"/>
              <a:gd name="T20" fmla="*/ 787 w 787"/>
              <a:gd name="T21" fmla="*/ 494 h 1608"/>
              <a:gd name="T22" fmla="*/ 240 w 787"/>
              <a:gd name="T23" fmla="*/ 494 h 1608"/>
              <a:gd name="T24" fmla="*/ 112 w 787"/>
              <a:gd name="T25" fmla="*/ 91 h 1608"/>
              <a:gd name="T26" fmla="*/ 163 w 787"/>
              <a:gd name="T27" fmla="*/ 86 h 1608"/>
              <a:gd name="T28" fmla="*/ 320 w 787"/>
              <a:gd name="T29" fmla="*/ 244 h 1608"/>
              <a:gd name="T30" fmla="*/ 151 w 787"/>
              <a:gd name="T31" fmla="*/ 417 h 1608"/>
              <a:gd name="T32" fmla="*/ 112 w 787"/>
              <a:gd name="T33" fmla="*/ 415 h 1608"/>
              <a:gd name="T34" fmla="*/ 112 w 787"/>
              <a:gd name="T35" fmla="*/ 91 h 16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7" h="1608">
                <a:moveTo>
                  <a:pt x="240" y="494"/>
                </a:moveTo>
                <a:cubicBezTo>
                  <a:pt x="287" y="483"/>
                  <a:pt x="327" y="466"/>
                  <a:pt x="357" y="441"/>
                </a:cubicBezTo>
                <a:cubicBezTo>
                  <a:pt x="404" y="400"/>
                  <a:pt x="439" y="335"/>
                  <a:pt x="439" y="240"/>
                </a:cubicBezTo>
                <a:cubicBezTo>
                  <a:pt x="439" y="152"/>
                  <a:pt x="406" y="90"/>
                  <a:pt x="355" y="52"/>
                </a:cubicBezTo>
                <a:cubicBezTo>
                  <a:pt x="308" y="16"/>
                  <a:pt x="246" y="0"/>
                  <a:pt x="151" y="0"/>
                </a:cubicBezTo>
                <a:cubicBezTo>
                  <a:pt x="95" y="0"/>
                  <a:pt x="42" y="4"/>
                  <a:pt x="0" y="11"/>
                </a:cubicBezTo>
                <a:cubicBezTo>
                  <a:pt x="0" y="494"/>
                  <a:pt x="0" y="494"/>
                  <a:pt x="0" y="494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1608"/>
                  <a:pt x="0" y="1608"/>
                  <a:pt x="0" y="1608"/>
                </a:cubicBezTo>
                <a:cubicBezTo>
                  <a:pt x="787" y="1608"/>
                  <a:pt x="787" y="1608"/>
                  <a:pt x="787" y="1608"/>
                </a:cubicBezTo>
                <a:cubicBezTo>
                  <a:pt x="787" y="494"/>
                  <a:pt x="787" y="494"/>
                  <a:pt x="787" y="494"/>
                </a:cubicBezTo>
                <a:lnTo>
                  <a:pt x="240" y="494"/>
                </a:lnTo>
                <a:close/>
                <a:moveTo>
                  <a:pt x="112" y="91"/>
                </a:moveTo>
                <a:cubicBezTo>
                  <a:pt x="122" y="88"/>
                  <a:pt x="139" y="86"/>
                  <a:pt x="163" y="86"/>
                </a:cubicBezTo>
                <a:cubicBezTo>
                  <a:pt x="260" y="86"/>
                  <a:pt x="320" y="137"/>
                  <a:pt x="320" y="244"/>
                </a:cubicBezTo>
                <a:cubicBezTo>
                  <a:pt x="320" y="362"/>
                  <a:pt x="253" y="418"/>
                  <a:pt x="151" y="417"/>
                </a:cubicBezTo>
                <a:cubicBezTo>
                  <a:pt x="138" y="417"/>
                  <a:pt x="122" y="417"/>
                  <a:pt x="112" y="415"/>
                </a:cubicBezTo>
                <a:lnTo>
                  <a:pt x="112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9"/>
          <p:cNvSpPr/>
          <p:nvPr/>
        </p:nvSpPr>
        <p:spPr bwMode="auto">
          <a:xfrm>
            <a:off x="9021763" y="1587579"/>
            <a:ext cx="1825625" cy="3711575"/>
          </a:xfrm>
          <a:custGeom>
            <a:gdLst>
              <a:gd name="T0" fmla="*/ 462 w 1150"/>
              <a:gd name="T1" fmla="*/ 709 h 2338"/>
              <a:gd name="T2" fmla="*/ 462 w 1150"/>
              <a:gd name="T3" fmla="*/ 590 h 2338"/>
              <a:gd name="T4" fmla="*/ 164 w 1150"/>
              <a:gd name="T5" fmla="*/ 590 h 2338"/>
              <a:gd name="T6" fmla="*/ 164 w 1150"/>
              <a:gd name="T7" fmla="*/ 418 h 2338"/>
              <a:gd name="T8" fmla="*/ 430 w 1150"/>
              <a:gd name="T9" fmla="*/ 418 h 2338"/>
              <a:gd name="T10" fmla="*/ 430 w 1150"/>
              <a:gd name="T11" fmla="*/ 285 h 2338"/>
              <a:gd name="T12" fmla="*/ 164 w 1150"/>
              <a:gd name="T13" fmla="*/ 285 h 2338"/>
              <a:gd name="T14" fmla="*/ 164 w 1150"/>
              <a:gd name="T15" fmla="*/ 134 h 2338"/>
              <a:gd name="T16" fmla="*/ 446 w 1150"/>
              <a:gd name="T17" fmla="*/ 134 h 2338"/>
              <a:gd name="T18" fmla="*/ 446 w 1150"/>
              <a:gd name="T19" fmla="*/ 0 h 2338"/>
              <a:gd name="T20" fmla="*/ 0 w 1150"/>
              <a:gd name="T21" fmla="*/ 0 h 2338"/>
              <a:gd name="T22" fmla="*/ 0 w 1150"/>
              <a:gd name="T23" fmla="*/ 709 h 2338"/>
              <a:gd name="T24" fmla="*/ 0 w 1150"/>
              <a:gd name="T25" fmla="*/ 725 h 2338"/>
              <a:gd name="T26" fmla="*/ 0 w 1150"/>
              <a:gd name="T27" fmla="*/ 2338 h 2338"/>
              <a:gd name="T28" fmla="*/ 1150 w 1150"/>
              <a:gd name="T29" fmla="*/ 2338 h 2338"/>
              <a:gd name="T30" fmla="*/ 1150 w 1150"/>
              <a:gd name="T31" fmla="*/ 709 h 2338"/>
              <a:gd name="T32" fmla="*/ 462 w 1150"/>
              <a:gd name="T33" fmla="*/ 709 h 23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50" h="2338">
                <a:moveTo>
                  <a:pt x="462" y="709"/>
                </a:moveTo>
                <a:lnTo>
                  <a:pt x="462" y="590"/>
                </a:lnTo>
                <a:lnTo>
                  <a:pt x="164" y="590"/>
                </a:lnTo>
                <a:lnTo>
                  <a:pt x="164" y="418"/>
                </a:lnTo>
                <a:lnTo>
                  <a:pt x="430" y="418"/>
                </a:lnTo>
                <a:lnTo>
                  <a:pt x="430" y="285"/>
                </a:lnTo>
                <a:lnTo>
                  <a:pt x="164" y="285"/>
                </a:lnTo>
                <a:lnTo>
                  <a:pt x="164" y="134"/>
                </a:lnTo>
                <a:lnTo>
                  <a:pt x="446" y="134"/>
                </a:lnTo>
                <a:lnTo>
                  <a:pt x="446" y="0"/>
                </a:lnTo>
                <a:lnTo>
                  <a:pt x="0" y="0"/>
                </a:lnTo>
                <a:lnTo>
                  <a:pt x="0" y="709"/>
                </a:lnTo>
                <a:lnTo>
                  <a:pt x="0" y="725"/>
                </a:lnTo>
                <a:lnTo>
                  <a:pt x="0" y="2338"/>
                </a:lnTo>
                <a:lnTo>
                  <a:pt x="1150" y="2338"/>
                </a:lnTo>
                <a:lnTo>
                  <a:pt x="1150" y="709"/>
                </a:lnTo>
                <a:lnTo>
                  <a:pt x="462" y="7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TextBox 13"/>
          <p:cNvSpPr txBox="1"/>
          <p:nvPr/>
        </p:nvSpPr>
        <p:spPr>
          <a:xfrm>
            <a:off x="1618514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618514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533832" y="42944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533832" y="4749594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57486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7486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7372804" y="42944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372804" y="4749594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315111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315111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文本框 24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5"/>
          <p:cNvSpPr/>
          <p:nvPr/>
        </p:nvSpPr>
        <p:spPr>
          <a:xfrm>
            <a:off x="1519851" y="2840818"/>
            <a:ext cx="723014" cy="7230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46"/>
          <p:cNvSpPr/>
          <p:nvPr/>
        </p:nvSpPr>
        <p:spPr>
          <a:xfrm>
            <a:off x="3626426" y="2840818"/>
            <a:ext cx="723014" cy="7230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47"/>
          <p:cNvSpPr/>
          <p:nvPr/>
        </p:nvSpPr>
        <p:spPr>
          <a:xfrm>
            <a:off x="5733000" y="2840818"/>
            <a:ext cx="723014" cy="7230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289237" y="376694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289237" y="4088944"/>
            <a:ext cx="159307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411809" y="376694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411809" y="4088944"/>
            <a:ext cx="159307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534380" y="376694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534380" y="4088944"/>
            <a:ext cx="159307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059030" y="3202547"/>
            <a:ext cx="284373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059030" y="2821183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1534949" y="2909937"/>
            <a:ext cx="70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3666370" y="2909936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9" name="TextBox 26"/>
          <p:cNvSpPr txBox="1"/>
          <p:nvPr/>
        </p:nvSpPr>
        <p:spPr>
          <a:xfrm>
            <a:off x="5772944" y="2909936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出自【趣你的PPT】(微信:qunideppt)：最优质的PPT资源库"/>
          <p:cNvGrpSpPr/>
          <p:nvPr/>
        </p:nvGrpSpPr>
        <p:grpSpPr>
          <a:xfrm>
            <a:off x="7501000" y="1967537"/>
            <a:ext cx="3254375" cy="3324225"/>
            <a:chOff x="917575" y="1449388"/>
            <a:chExt cx="3254375" cy="3324225"/>
          </a:xfrm>
        </p:grpSpPr>
        <p:sp>
          <p:nvSpPr>
            <p:cNvPr id="5" name="出自【趣你的PPT】(微信:qunideppt)：最优质的PPT资源库"/>
            <p:cNvSpPr/>
            <p:nvPr/>
          </p:nvSpPr>
          <p:spPr bwMode="auto">
            <a:xfrm>
              <a:off x="3128963" y="3792538"/>
              <a:ext cx="752475" cy="981075"/>
            </a:xfrm>
            <a:custGeom>
              <a:gdLst>
                <a:gd name="T0" fmla="*/ 37 w 85"/>
                <a:gd name="T1" fmla="*/ 95 h 111"/>
                <a:gd name="T2" fmla="*/ 69 w 85"/>
                <a:gd name="T3" fmla="*/ 104 h 111"/>
                <a:gd name="T4" fmla="*/ 79 w 85"/>
                <a:gd name="T5" fmla="*/ 72 h 111"/>
                <a:gd name="T6" fmla="*/ 48 w 85"/>
                <a:gd name="T7" fmla="*/ 16 h 111"/>
                <a:gd name="T8" fmla="*/ 15 w 85"/>
                <a:gd name="T9" fmla="*/ 7 h 111"/>
                <a:gd name="T10" fmla="*/ 6 w 85"/>
                <a:gd name="T11" fmla="*/ 39 h 111"/>
                <a:gd name="T12" fmla="*/ 37 w 85"/>
                <a:gd name="T13" fmla="*/ 95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0">
                  <a:moveTo>
                    <a:pt x="37" y="95"/>
                  </a:moveTo>
                  <a:cubicBezTo>
                    <a:pt x="43" y="107"/>
                    <a:pt x="58" y="111"/>
                    <a:pt x="69" y="104"/>
                  </a:cubicBezTo>
                  <a:cubicBezTo>
                    <a:pt x="81" y="98"/>
                    <a:pt x="85" y="84"/>
                    <a:pt x="79" y="7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1" y="5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37" y="95"/>
                  </a:lnTo>
                  <a:close/>
                </a:path>
              </a:pathLst>
            </a:custGeom>
            <a:solidFill>
              <a:srgbClr val="35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 bwMode="auto">
            <a:xfrm>
              <a:off x="1484313" y="3792538"/>
              <a:ext cx="750888" cy="981075"/>
            </a:xfrm>
            <a:custGeom>
              <a:gdLst>
                <a:gd name="T0" fmla="*/ 47 w 85"/>
                <a:gd name="T1" fmla="*/ 95 h 111"/>
                <a:gd name="T2" fmla="*/ 15 w 85"/>
                <a:gd name="T3" fmla="*/ 104 h 111"/>
                <a:gd name="T4" fmla="*/ 6 w 85"/>
                <a:gd name="T5" fmla="*/ 72 h 111"/>
                <a:gd name="T6" fmla="*/ 37 w 85"/>
                <a:gd name="T7" fmla="*/ 16 h 111"/>
                <a:gd name="T8" fmla="*/ 69 w 85"/>
                <a:gd name="T9" fmla="*/ 7 h 111"/>
                <a:gd name="T10" fmla="*/ 78 w 85"/>
                <a:gd name="T11" fmla="*/ 39 h 111"/>
                <a:gd name="T12" fmla="*/ 47 w 85"/>
                <a:gd name="T13" fmla="*/ 95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0">
                  <a:moveTo>
                    <a:pt x="47" y="95"/>
                  </a:moveTo>
                  <a:cubicBezTo>
                    <a:pt x="41" y="107"/>
                    <a:pt x="27" y="111"/>
                    <a:pt x="15" y="104"/>
                  </a:cubicBezTo>
                  <a:cubicBezTo>
                    <a:pt x="4" y="98"/>
                    <a:pt x="0" y="84"/>
                    <a:pt x="6" y="72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43" y="5"/>
                    <a:pt x="58" y="0"/>
                    <a:pt x="69" y="7"/>
                  </a:cubicBezTo>
                  <a:cubicBezTo>
                    <a:pt x="81" y="13"/>
                    <a:pt x="85" y="28"/>
                    <a:pt x="78" y="39"/>
                  </a:cubicBezTo>
                  <a:lnTo>
                    <a:pt x="47" y="95"/>
                  </a:lnTo>
                  <a:close/>
                </a:path>
              </a:pathLst>
            </a:custGeom>
            <a:solidFill>
              <a:srgbClr val="35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1209675" y="1449388"/>
              <a:ext cx="2962275" cy="29622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1536700" y="1776413"/>
              <a:ext cx="2317750" cy="23161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1784350" y="2024063"/>
              <a:ext cx="1812925" cy="18129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200275" y="2439988"/>
              <a:ext cx="981075" cy="98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430463" y="2670175"/>
              <a:ext cx="522288" cy="520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917575" y="1635125"/>
              <a:ext cx="1839913" cy="1362075"/>
            </a:xfrm>
            <a:custGeom>
              <a:gdLst>
                <a:gd name="T0" fmla="*/ 23 w 208"/>
                <a:gd name="T1" fmla="*/ 32 h 154"/>
                <a:gd name="T2" fmla="*/ 5 w 208"/>
                <a:gd name="T3" fmla="*/ 39 h 154"/>
                <a:gd name="T4" fmla="*/ 0 w 208"/>
                <a:gd name="T5" fmla="*/ 35 h 154"/>
                <a:gd name="T6" fmla="*/ 22 w 208"/>
                <a:gd name="T7" fmla="*/ 23 h 154"/>
                <a:gd name="T8" fmla="*/ 24 w 208"/>
                <a:gd name="T9" fmla="*/ 0 h 154"/>
                <a:gd name="T10" fmla="*/ 29 w 208"/>
                <a:gd name="T11" fmla="*/ 3 h 154"/>
                <a:gd name="T12" fmla="*/ 32 w 208"/>
                <a:gd name="T13" fmla="*/ 20 h 154"/>
                <a:gd name="T14" fmla="*/ 34 w 208"/>
                <a:gd name="T15" fmla="*/ 4 h 154"/>
                <a:gd name="T16" fmla="*/ 39 w 208"/>
                <a:gd name="T17" fmla="*/ 7 h 154"/>
                <a:gd name="T18" fmla="*/ 48 w 208"/>
                <a:gd name="T19" fmla="*/ 33 h 154"/>
                <a:gd name="T20" fmla="*/ 168 w 208"/>
                <a:gd name="T21" fmla="*/ 116 h 154"/>
                <a:gd name="T22" fmla="*/ 177 w 208"/>
                <a:gd name="T23" fmla="*/ 102 h 154"/>
                <a:gd name="T24" fmla="*/ 208 w 208"/>
                <a:gd name="T25" fmla="*/ 154 h 154"/>
                <a:gd name="T26" fmla="*/ 150 w 208"/>
                <a:gd name="T27" fmla="*/ 143 h 154"/>
                <a:gd name="T28" fmla="*/ 161 w 208"/>
                <a:gd name="T29" fmla="*/ 127 h 154"/>
                <a:gd name="T30" fmla="*/ 41 w 208"/>
                <a:gd name="T31" fmla="*/ 45 h 154"/>
                <a:gd name="T32" fmla="*/ 14 w 208"/>
                <a:gd name="T33" fmla="*/ 47 h 154"/>
                <a:gd name="T34" fmla="*/ 8 w 208"/>
                <a:gd name="T35" fmla="*/ 43 h 154"/>
                <a:gd name="T36" fmla="*/ 23 w 208"/>
                <a:gd name="T37" fmla="*/ 32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" h="154">
                  <a:moveTo>
                    <a:pt x="23" y="32"/>
                  </a:move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8" y="2"/>
                    <a:pt x="29" y="3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8" y="5"/>
                    <a:pt x="39" y="7"/>
                  </a:cubicBezTo>
                  <a:cubicBezTo>
                    <a:pt x="44" y="14"/>
                    <a:pt x="48" y="24"/>
                    <a:pt x="48" y="33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150" y="143"/>
                    <a:pt x="150" y="143"/>
                    <a:pt x="150" y="143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3" y="47"/>
                    <a:pt x="23" y="49"/>
                    <a:pt x="14" y="47"/>
                  </a:cubicBezTo>
                  <a:cubicBezTo>
                    <a:pt x="12" y="47"/>
                    <a:pt x="8" y="43"/>
                    <a:pt x="8" y="43"/>
                  </a:cubicBezTo>
                  <a:lnTo>
                    <a:pt x="23" y="32"/>
                  </a:lnTo>
                  <a:close/>
                </a:path>
              </a:pathLst>
            </a:custGeom>
            <a:solidFill>
              <a:srgbClr val="35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3" name="出自【趣你的PPT】(微信:qunideppt)：最优质的PPT资源库"/>
          <p:cNvSpPr txBox="1"/>
          <p:nvPr/>
        </p:nvSpPr>
        <p:spPr>
          <a:xfrm>
            <a:off x="1436625" y="2642533"/>
            <a:ext cx="27490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1526893" y="3288736"/>
            <a:ext cx="4637069" cy="18959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出自【趣你的PPT】(微信:qunideppt)：最优质的PPT资源库"/>
          <p:cNvCxnSpPr/>
          <p:nvPr/>
        </p:nvCxnSpPr>
        <p:spPr>
          <a:xfrm flipH="1">
            <a:off x="6802685" y="1984036"/>
            <a:ext cx="0" cy="3195975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6" name="文本框 15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48出自【趣你的PPT】(微信:qunideppt)：最优质的PPT资源库"/>
          <p:cNvGrpSpPr/>
          <p:nvPr/>
        </p:nvGrpSpPr>
        <p:grpSpPr>
          <a:xfrm>
            <a:off x="3151453" y="1776020"/>
            <a:ext cx="5501998" cy="4469674"/>
            <a:chOff x="3167495" y="1310298"/>
            <a:chExt cx="5501998" cy="4469674"/>
          </a:xfrm>
          <a:solidFill>
            <a:schemeClr val="bg1"/>
          </a:solidFill>
        </p:grpSpPr>
        <p:sp>
          <p:nvSpPr>
            <p:cNvPr id="5" name="出自【趣你的PPT】(微信:qunideppt)：最优质的PPT资源库"/>
            <p:cNvSpPr/>
            <p:nvPr/>
          </p:nvSpPr>
          <p:spPr bwMode="auto">
            <a:xfrm>
              <a:off x="6994021" y="4282193"/>
              <a:ext cx="526741" cy="700375"/>
            </a:xfrm>
            <a:custGeom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0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049467" y="5229887"/>
              <a:ext cx="69308" cy="55447"/>
            </a:xfrm>
            <a:custGeom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45464" y="4023198"/>
              <a:ext cx="110892" cy="136429"/>
            </a:xfrm>
            <a:custGeom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2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 bwMode="auto">
            <a:xfrm>
              <a:off x="7471559" y="1310298"/>
              <a:ext cx="1197934" cy="1139568"/>
            </a:xfrm>
            <a:custGeom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6408917" y="3912305"/>
              <a:ext cx="834612" cy="522364"/>
            </a:xfrm>
            <a:custGeom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7069574" y="3249708"/>
              <a:ext cx="751443" cy="480779"/>
            </a:xfrm>
            <a:custGeom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0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7101105" y="3710378"/>
              <a:ext cx="512879" cy="644929"/>
            </a:xfrm>
            <a:custGeom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6616841" y="2954558"/>
              <a:ext cx="418765" cy="783544"/>
            </a:xfrm>
            <a:custGeom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7610176" y="2184875"/>
              <a:ext cx="876198" cy="647117"/>
            </a:xfrm>
            <a:custGeom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452937" y="4302298"/>
              <a:ext cx="612827" cy="675297"/>
            </a:xfrm>
            <a:custGeom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7232104" y="3633454"/>
              <a:ext cx="598966" cy="522364"/>
            </a:xfrm>
            <a:custGeom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7257392" y="4490116"/>
              <a:ext cx="488074" cy="589482"/>
            </a:xfrm>
            <a:custGeom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6626894" y="3507080"/>
              <a:ext cx="640551" cy="617206"/>
            </a:xfrm>
            <a:custGeom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409869" y="2525418"/>
              <a:ext cx="654413" cy="631066"/>
            </a:xfrm>
            <a:custGeom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7465315" y="4118043"/>
              <a:ext cx="432627" cy="494639"/>
            </a:xfrm>
            <a:custGeom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555149" y="4866246"/>
              <a:ext cx="862335" cy="658789"/>
            </a:xfrm>
            <a:custGeom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7239721" y="3006196"/>
              <a:ext cx="124755" cy="205735"/>
            </a:xfrm>
            <a:custGeom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7104914" y="2895303"/>
              <a:ext cx="180201" cy="207924"/>
            </a:xfrm>
            <a:custGeom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930959" y="2703430"/>
              <a:ext cx="596048" cy="825129"/>
            </a:xfrm>
            <a:custGeom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5421827" y="1358128"/>
              <a:ext cx="2462254" cy="2004092"/>
            </a:xfrm>
            <a:custGeom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6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6131686" y="3103227"/>
              <a:ext cx="582187" cy="1000954"/>
            </a:xfrm>
            <a:custGeom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6103962" y="4048734"/>
              <a:ext cx="512879" cy="494639"/>
            </a:xfrm>
            <a:custGeom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2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5965346" y="4755354"/>
              <a:ext cx="862335" cy="619393"/>
            </a:xfrm>
            <a:custGeom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5159941" y="4341351"/>
              <a:ext cx="1000952" cy="1030864"/>
            </a:xfrm>
            <a:custGeom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1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4531765" y="3020057"/>
              <a:ext cx="1378133" cy="1003141"/>
            </a:xfrm>
            <a:custGeom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3358231" y="3198069"/>
              <a:ext cx="2071212" cy="1359165"/>
            </a:xfrm>
            <a:custGeom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3167495" y="1702478"/>
              <a:ext cx="2198886" cy="1673603"/>
            </a:xfrm>
            <a:custGeom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6034654" y="3128761"/>
              <a:ext cx="332678" cy="522362"/>
            </a:xfrm>
            <a:custGeom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4913324" y="2615154"/>
              <a:ext cx="1558335" cy="1359165"/>
            </a:xfrm>
            <a:custGeom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5283210" y="3706571"/>
              <a:ext cx="1167291" cy="1056400"/>
            </a:xfrm>
            <a:custGeom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5889471" y="4413512"/>
              <a:ext cx="651496" cy="550085"/>
            </a:xfrm>
            <a:custGeom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7049467" y="5257610"/>
              <a:ext cx="27723" cy="13863"/>
            </a:xfrm>
            <a:custGeom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7759326" y="4832278"/>
              <a:ext cx="194062" cy="425331"/>
            </a:xfrm>
            <a:custGeom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6422778" y="5546513"/>
              <a:ext cx="291094" cy="233459"/>
            </a:xfrm>
            <a:custGeom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5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52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>
            <a:xfrm>
              <a:off x="8121234" y="4755354"/>
              <a:ext cx="6663" cy="66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0" name="出自【趣你的PPT】(微信:qunideppt)：最优质的PPT资源库"/>
          <p:cNvCxnSpPr/>
          <p:nvPr/>
        </p:nvCxnSpPr>
        <p:spPr>
          <a:xfrm flipV="1">
            <a:off x="8683565" y="2650597"/>
            <a:ext cx="229498" cy="711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出自【趣你的PPT】(微信:qunideppt)：最优质的PPT资源库"/>
          <p:cNvCxnSpPr/>
          <p:nvPr/>
        </p:nvCxnSpPr>
        <p:spPr>
          <a:xfrm flipV="1">
            <a:off x="2952750" y="4548296"/>
            <a:ext cx="696966" cy="3488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出自【趣你的PPT】(微信:qunideppt)：最优质的PPT资源库"/>
          <p:cNvCxnSpPr/>
          <p:nvPr/>
        </p:nvCxnSpPr>
        <p:spPr>
          <a:xfrm>
            <a:off x="8155064" y="4688329"/>
            <a:ext cx="718894" cy="1066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出自【趣你的PPT】(微信:qunideppt)：最优质的PPT资源库"/>
          <p:cNvSpPr txBox="1"/>
          <p:nvPr/>
        </p:nvSpPr>
        <p:spPr>
          <a:xfrm>
            <a:off x="805445" y="4832315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737804" y="5147302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9087654" y="4548767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9087654" y="4863754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9087654" y="2415935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9087654" y="2730922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文本框 35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9"/>
          <p:cNvSpPr txBox="1"/>
          <p:nvPr/>
        </p:nvSpPr>
        <p:spPr>
          <a:xfrm>
            <a:off x="5190956" y="3424375"/>
            <a:ext cx="190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>
                <a:solidFill>
                  <a:schemeClr val="bg1"/>
                </a:solidFill>
                <a:latin typeface="+mj-lt"/>
              </a:rPr>
              <a:t>Our</a:t>
            </a:r>
            <a:endParaRPr lang="id-ID" sz="18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id-ID" sz="1800">
                <a:solidFill>
                  <a:schemeClr val="bg1"/>
                </a:solidFill>
                <a:latin typeface="+mj-lt"/>
              </a:rPr>
              <a:t>Value</a:t>
            </a:r>
            <a:endParaRPr lang="id-ID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Freeform 5"/>
          <p:cNvSpPr/>
          <p:nvPr/>
        </p:nvSpPr>
        <p:spPr bwMode="auto">
          <a:xfrm>
            <a:off x="4649710" y="2866913"/>
            <a:ext cx="908291" cy="1228865"/>
          </a:xfrm>
          <a:custGeom>
            <a:gdLst>
              <a:gd name="T0" fmla="*/ 203 w 593"/>
              <a:gd name="T1" fmla="*/ 0 h 801"/>
              <a:gd name="T2" fmla="*/ 48 w 593"/>
              <a:gd name="T3" fmla="*/ 295 h 801"/>
              <a:gd name="T4" fmla="*/ 0 w 593"/>
              <a:gd name="T5" fmla="*/ 601 h 801"/>
              <a:gd name="T6" fmla="*/ 20 w 593"/>
              <a:gd name="T7" fmla="*/ 801 h 801"/>
              <a:gd name="T8" fmla="*/ 507 w 593"/>
              <a:gd name="T9" fmla="*/ 690 h 801"/>
              <a:gd name="T10" fmla="*/ 593 w 593"/>
              <a:gd name="T11" fmla="*/ 311 h 801"/>
              <a:gd name="T12" fmla="*/ 203 w 593"/>
              <a:gd name="T13" fmla="*/ 0 h 8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801">
                <a:moveTo>
                  <a:pt x="203" y="0"/>
                </a:moveTo>
                <a:cubicBezTo>
                  <a:pt x="135" y="89"/>
                  <a:pt x="83" y="188"/>
                  <a:pt x="48" y="295"/>
                </a:cubicBezTo>
                <a:cubicBezTo>
                  <a:pt x="16" y="393"/>
                  <a:pt x="0" y="497"/>
                  <a:pt x="0" y="601"/>
                </a:cubicBezTo>
                <a:cubicBezTo>
                  <a:pt x="0" y="669"/>
                  <a:pt x="7" y="736"/>
                  <a:pt x="20" y="801"/>
                </a:cubicBezTo>
                <a:cubicBezTo>
                  <a:pt x="507" y="690"/>
                  <a:pt x="507" y="690"/>
                  <a:pt x="507" y="690"/>
                </a:cubicBezTo>
                <a:cubicBezTo>
                  <a:pt x="593" y="311"/>
                  <a:pt x="593" y="311"/>
                  <a:pt x="593" y="311"/>
                </a:cubicBezTo>
                <a:lnTo>
                  <a:pt x="20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Freeform 6"/>
          <p:cNvSpPr/>
          <p:nvPr/>
        </p:nvSpPr>
        <p:spPr bwMode="auto">
          <a:xfrm>
            <a:off x="5001713" y="2268718"/>
            <a:ext cx="1134579" cy="1023531"/>
          </a:xfrm>
          <a:custGeom>
            <a:gdLst>
              <a:gd name="T0" fmla="*/ 399 w 740"/>
              <a:gd name="T1" fmla="*/ 68 h 667"/>
              <a:gd name="T2" fmla="*/ 0 w 740"/>
              <a:gd name="T3" fmla="*/ 356 h 667"/>
              <a:gd name="T4" fmla="*/ 390 w 740"/>
              <a:gd name="T5" fmla="*/ 667 h 667"/>
              <a:gd name="T6" fmla="*/ 740 w 740"/>
              <a:gd name="T7" fmla="*/ 499 h 667"/>
              <a:gd name="T8" fmla="*/ 740 w 740"/>
              <a:gd name="T9" fmla="*/ 0 h 667"/>
              <a:gd name="T10" fmla="*/ 399 w 740"/>
              <a:gd name="T11" fmla="*/ 68 h 6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0" h="667">
                <a:moveTo>
                  <a:pt x="399" y="68"/>
                </a:moveTo>
                <a:cubicBezTo>
                  <a:pt x="245" y="128"/>
                  <a:pt x="107" y="228"/>
                  <a:pt x="0" y="356"/>
                </a:cubicBezTo>
                <a:cubicBezTo>
                  <a:pt x="390" y="667"/>
                  <a:pt x="390" y="667"/>
                  <a:pt x="390" y="667"/>
                </a:cubicBezTo>
                <a:cubicBezTo>
                  <a:pt x="740" y="499"/>
                  <a:pt x="740" y="499"/>
                  <a:pt x="740" y="499"/>
                </a:cubicBezTo>
                <a:cubicBezTo>
                  <a:pt x="740" y="0"/>
                  <a:pt x="740" y="0"/>
                  <a:pt x="740" y="0"/>
                </a:cubicBezTo>
                <a:cubicBezTo>
                  <a:pt x="623" y="2"/>
                  <a:pt x="509" y="25"/>
                  <a:pt x="399" y="6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1" name="Freeform 7"/>
          <p:cNvSpPr/>
          <p:nvPr/>
        </p:nvSpPr>
        <p:spPr bwMode="auto">
          <a:xfrm>
            <a:off x="6203340" y="2268718"/>
            <a:ext cx="1134579" cy="1023531"/>
          </a:xfrm>
          <a:custGeom>
            <a:gdLst>
              <a:gd name="T0" fmla="*/ 474 w 740"/>
              <a:gd name="T1" fmla="*/ 132 h 667"/>
              <a:gd name="T2" fmla="*/ 0 w 740"/>
              <a:gd name="T3" fmla="*/ 0 h 667"/>
              <a:gd name="T4" fmla="*/ 0 w 740"/>
              <a:gd name="T5" fmla="*/ 499 h 667"/>
              <a:gd name="T6" fmla="*/ 350 w 740"/>
              <a:gd name="T7" fmla="*/ 667 h 667"/>
              <a:gd name="T8" fmla="*/ 740 w 740"/>
              <a:gd name="T9" fmla="*/ 356 h 667"/>
              <a:gd name="T10" fmla="*/ 474 w 740"/>
              <a:gd name="T11" fmla="*/ 132 h 6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0" h="667">
                <a:moveTo>
                  <a:pt x="474" y="132"/>
                </a:moveTo>
                <a:cubicBezTo>
                  <a:pt x="330" y="49"/>
                  <a:pt x="166" y="3"/>
                  <a:pt x="0" y="0"/>
                </a:cubicBezTo>
                <a:cubicBezTo>
                  <a:pt x="0" y="499"/>
                  <a:pt x="0" y="499"/>
                  <a:pt x="0" y="499"/>
                </a:cubicBezTo>
                <a:cubicBezTo>
                  <a:pt x="350" y="667"/>
                  <a:pt x="350" y="667"/>
                  <a:pt x="350" y="667"/>
                </a:cubicBezTo>
                <a:cubicBezTo>
                  <a:pt x="740" y="356"/>
                  <a:pt x="740" y="356"/>
                  <a:pt x="740" y="356"/>
                </a:cubicBezTo>
                <a:cubicBezTo>
                  <a:pt x="665" y="266"/>
                  <a:pt x="575" y="191"/>
                  <a:pt x="474" y="13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Freeform 8"/>
          <p:cNvSpPr/>
          <p:nvPr/>
        </p:nvSpPr>
        <p:spPr bwMode="auto">
          <a:xfrm>
            <a:off x="6527056" y="3989968"/>
            <a:ext cx="1117817" cy="1155531"/>
          </a:xfrm>
          <a:custGeom>
            <a:gdLst>
              <a:gd name="T0" fmla="*/ 263 w 729"/>
              <a:gd name="T1" fmla="*/ 729 h 754"/>
              <a:gd name="T2" fmla="*/ 350 w 729"/>
              <a:gd name="T3" fmla="*/ 672 h 754"/>
              <a:gd name="T4" fmla="*/ 729 w 729"/>
              <a:gd name="T5" fmla="*/ 111 h 754"/>
              <a:gd name="T6" fmla="*/ 243 w 729"/>
              <a:gd name="T7" fmla="*/ 0 h 754"/>
              <a:gd name="T8" fmla="*/ 0 w 729"/>
              <a:gd name="T9" fmla="*/ 304 h 754"/>
              <a:gd name="T10" fmla="*/ 217 w 729"/>
              <a:gd name="T11" fmla="*/ 754 h 754"/>
              <a:gd name="T12" fmla="*/ 263 w 729"/>
              <a:gd name="T13" fmla="*/ 729 h 7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9" h="754">
                <a:moveTo>
                  <a:pt x="263" y="729"/>
                </a:moveTo>
                <a:cubicBezTo>
                  <a:pt x="293" y="711"/>
                  <a:pt x="322" y="692"/>
                  <a:pt x="350" y="672"/>
                </a:cubicBezTo>
                <a:cubicBezTo>
                  <a:pt x="539" y="534"/>
                  <a:pt x="673" y="336"/>
                  <a:pt x="729" y="111"/>
                </a:cubicBezTo>
                <a:cubicBezTo>
                  <a:pt x="243" y="0"/>
                  <a:pt x="243" y="0"/>
                  <a:pt x="243" y="0"/>
                </a:cubicBezTo>
                <a:cubicBezTo>
                  <a:pt x="0" y="304"/>
                  <a:pt x="0" y="304"/>
                  <a:pt x="0" y="304"/>
                </a:cubicBezTo>
                <a:cubicBezTo>
                  <a:pt x="217" y="754"/>
                  <a:pt x="217" y="754"/>
                  <a:pt x="217" y="754"/>
                </a:cubicBezTo>
                <a:cubicBezTo>
                  <a:pt x="233" y="746"/>
                  <a:pt x="248" y="737"/>
                  <a:pt x="263" y="72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Freeform 9"/>
          <p:cNvSpPr/>
          <p:nvPr/>
        </p:nvSpPr>
        <p:spPr bwMode="auto">
          <a:xfrm>
            <a:off x="5540192" y="4484447"/>
            <a:ext cx="1259246" cy="825529"/>
          </a:xfrm>
          <a:custGeom>
            <a:gdLst>
              <a:gd name="T0" fmla="*/ 217 w 822"/>
              <a:gd name="T1" fmla="*/ 0 h 538"/>
              <a:gd name="T2" fmla="*/ 0 w 822"/>
              <a:gd name="T3" fmla="*/ 449 h 538"/>
              <a:gd name="T4" fmla="*/ 411 w 822"/>
              <a:gd name="T5" fmla="*/ 538 h 538"/>
              <a:gd name="T6" fmla="*/ 822 w 822"/>
              <a:gd name="T7" fmla="*/ 449 h 538"/>
              <a:gd name="T8" fmla="*/ 605 w 822"/>
              <a:gd name="T9" fmla="*/ 0 h 538"/>
              <a:gd name="T10" fmla="*/ 217 w 822"/>
              <a:gd name="T11" fmla="*/ 0 h 5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2" h="538">
                <a:moveTo>
                  <a:pt x="217" y="0"/>
                </a:moveTo>
                <a:cubicBezTo>
                  <a:pt x="0" y="449"/>
                  <a:pt x="0" y="449"/>
                  <a:pt x="0" y="449"/>
                </a:cubicBezTo>
                <a:cubicBezTo>
                  <a:pt x="129" y="508"/>
                  <a:pt x="267" y="538"/>
                  <a:pt x="411" y="538"/>
                </a:cubicBezTo>
                <a:cubicBezTo>
                  <a:pt x="555" y="538"/>
                  <a:pt x="693" y="508"/>
                  <a:pt x="822" y="449"/>
                </a:cubicBezTo>
                <a:cubicBezTo>
                  <a:pt x="605" y="0"/>
                  <a:pt x="605" y="0"/>
                  <a:pt x="605" y="0"/>
                </a:cubicBezTo>
                <a:lnTo>
                  <a:pt x="21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Freeform 10"/>
          <p:cNvSpPr/>
          <p:nvPr/>
        </p:nvSpPr>
        <p:spPr bwMode="auto">
          <a:xfrm>
            <a:off x="6781629" y="2866913"/>
            <a:ext cx="909339" cy="1228865"/>
          </a:xfrm>
          <a:custGeom>
            <a:gdLst>
              <a:gd name="T0" fmla="*/ 545 w 593"/>
              <a:gd name="T1" fmla="*/ 295 h 801"/>
              <a:gd name="T2" fmla="*/ 390 w 593"/>
              <a:gd name="T3" fmla="*/ 0 h 801"/>
              <a:gd name="T4" fmla="*/ 0 w 593"/>
              <a:gd name="T5" fmla="*/ 311 h 801"/>
              <a:gd name="T6" fmla="*/ 86 w 593"/>
              <a:gd name="T7" fmla="*/ 690 h 801"/>
              <a:gd name="T8" fmla="*/ 573 w 593"/>
              <a:gd name="T9" fmla="*/ 801 h 801"/>
              <a:gd name="T10" fmla="*/ 593 w 593"/>
              <a:gd name="T11" fmla="*/ 601 h 801"/>
              <a:gd name="T12" fmla="*/ 545 w 593"/>
              <a:gd name="T13" fmla="*/ 295 h 8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801">
                <a:moveTo>
                  <a:pt x="545" y="295"/>
                </a:moveTo>
                <a:cubicBezTo>
                  <a:pt x="510" y="188"/>
                  <a:pt x="458" y="89"/>
                  <a:pt x="390" y="0"/>
                </a:cubicBezTo>
                <a:cubicBezTo>
                  <a:pt x="0" y="311"/>
                  <a:pt x="0" y="311"/>
                  <a:pt x="0" y="311"/>
                </a:cubicBezTo>
                <a:cubicBezTo>
                  <a:pt x="86" y="690"/>
                  <a:pt x="86" y="690"/>
                  <a:pt x="86" y="690"/>
                </a:cubicBezTo>
                <a:cubicBezTo>
                  <a:pt x="573" y="801"/>
                  <a:pt x="573" y="801"/>
                  <a:pt x="573" y="801"/>
                </a:cubicBezTo>
                <a:cubicBezTo>
                  <a:pt x="586" y="736"/>
                  <a:pt x="593" y="668"/>
                  <a:pt x="593" y="601"/>
                </a:cubicBezTo>
                <a:cubicBezTo>
                  <a:pt x="593" y="497"/>
                  <a:pt x="577" y="393"/>
                  <a:pt x="545" y="29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Freeform 11"/>
          <p:cNvSpPr/>
          <p:nvPr/>
        </p:nvSpPr>
        <p:spPr bwMode="auto">
          <a:xfrm>
            <a:off x="4694759" y="3989968"/>
            <a:ext cx="1117817" cy="1155531"/>
          </a:xfrm>
          <a:custGeom>
            <a:gdLst>
              <a:gd name="T0" fmla="*/ 512 w 729"/>
              <a:gd name="T1" fmla="*/ 754 h 754"/>
              <a:gd name="T2" fmla="*/ 729 w 729"/>
              <a:gd name="T3" fmla="*/ 304 h 754"/>
              <a:gd name="T4" fmla="*/ 486 w 729"/>
              <a:gd name="T5" fmla="*/ 0 h 754"/>
              <a:gd name="T6" fmla="*/ 0 w 729"/>
              <a:gd name="T7" fmla="*/ 111 h 754"/>
              <a:gd name="T8" fmla="*/ 142 w 729"/>
              <a:gd name="T9" fmla="*/ 428 h 754"/>
              <a:gd name="T10" fmla="*/ 512 w 729"/>
              <a:gd name="T11" fmla="*/ 754 h 7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9" h="754">
                <a:moveTo>
                  <a:pt x="512" y="754"/>
                </a:moveTo>
                <a:cubicBezTo>
                  <a:pt x="729" y="304"/>
                  <a:pt x="729" y="304"/>
                  <a:pt x="729" y="304"/>
                </a:cubicBezTo>
                <a:cubicBezTo>
                  <a:pt x="486" y="0"/>
                  <a:pt x="486" y="0"/>
                  <a:pt x="486" y="0"/>
                </a:cubicBezTo>
                <a:cubicBezTo>
                  <a:pt x="0" y="111"/>
                  <a:pt x="0" y="111"/>
                  <a:pt x="0" y="111"/>
                </a:cubicBezTo>
                <a:cubicBezTo>
                  <a:pt x="28" y="225"/>
                  <a:pt x="76" y="331"/>
                  <a:pt x="142" y="428"/>
                </a:cubicBezTo>
                <a:cubicBezTo>
                  <a:pt x="236" y="566"/>
                  <a:pt x="363" y="678"/>
                  <a:pt x="512" y="754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cxnSp>
        <p:nvCxnSpPr>
          <p:cNvPr id="46" name="Straight Connector 65"/>
          <p:cNvCxnSpPr/>
          <p:nvPr/>
        </p:nvCxnSpPr>
        <p:spPr>
          <a:xfrm>
            <a:off x="4194773" y="2566912"/>
            <a:ext cx="1233712" cy="0"/>
          </a:xfrm>
          <a:prstGeom prst="line">
            <a:avLst/>
          </a:prstGeom>
          <a:ln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68"/>
          <p:cNvCxnSpPr/>
          <p:nvPr/>
        </p:nvCxnSpPr>
        <p:spPr>
          <a:xfrm>
            <a:off x="7338952" y="2988234"/>
            <a:ext cx="611842" cy="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9"/>
          <p:cNvCxnSpPr/>
          <p:nvPr/>
        </p:nvCxnSpPr>
        <p:spPr>
          <a:xfrm>
            <a:off x="7288200" y="4167778"/>
            <a:ext cx="814917" cy="0"/>
          </a:xfrm>
          <a:prstGeom prst="line">
            <a:avLst/>
          </a:prstGeom>
          <a:ln>
            <a:solidFill>
              <a:schemeClr val="accent4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3"/>
          <p:cNvGrpSpPr/>
          <p:nvPr/>
        </p:nvGrpSpPr>
        <p:grpSpPr>
          <a:xfrm>
            <a:off x="6585271" y="4985195"/>
            <a:ext cx="1347984" cy="466821"/>
            <a:chOff x="4990904" y="4043363"/>
            <a:chExt cx="1347984" cy="466821"/>
          </a:xfrm>
        </p:grpSpPr>
        <p:cxnSp>
          <p:nvCxnSpPr>
            <p:cNvPr id="50" name="Straight Connector 63"/>
            <p:cNvCxnSpPr/>
            <p:nvPr/>
          </p:nvCxnSpPr>
          <p:spPr>
            <a:xfrm flipH="1" flipV="1">
              <a:off x="4993368" y="4203668"/>
              <a:ext cx="0" cy="30116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71"/>
            <p:cNvCxnSpPr/>
            <p:nvPr/>
          </p:nvCxnSpPr>
          <p:spPr>
            <a:xfrm>
              <a:off x="5918347" y="4043363"/>
              <a:ext cx="420541" cy="0"/>
            </a:xfrm>
            <a:prstGeom prst="line">
              <a:avLst/>
            </a:prstGeom>
            <a:ln>
              <a:solidFill>
                <a:schemeClr val="accent5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72"/>
            <p:cNvCxnSpPr/>
            <p:nvPr/>
          </p:nvCxnSpPr>
          <p:spPr>
            <a:xfrm>
              <a:off x="4990904" y="4507490"/>
              <a:ext cx="929824" cy="0"/>
            </a:xfrm>
            <a:prstGeom prst="line">
              <a:avLst/>
            </a:prstGeom>
            <a:ln>
              <a:solidFill>
                <a:schemeClr val="accent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73"/>
            <p:cNvCxnSpPr/>
            <p:nvPr/>
          </p:nvCxnSpPr>
          <p:spPr>
            <a:xfrm flipH="1" flipV="1">
              <a:off x="5920728" y="4043363"/>
              <a:ext cx="0" cy="46682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78"/>
          <p:cNvCxnSpPr/>
          <p:nvPr/>
        </p:nvCxnSpPr>
        <p:spPr>
          <a:xfrm>
            <a:off x="4117429" y="3748321"/>
            <a:ext cx="7769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79"/>
          <p:cNvCxnSpPr/>
          <p:nvPr/>
        </p:nvCxnSpPr>
        <p:spPr>
          <a:xfrm>
            <a:off x="4261963" y="4848709"/>
            <a:ext cx="948043" cy="0"/>
          </a:xfrm>
          <a:prstGeom prst="line">
            <a:avLst/>
          </a:prstGeom>
          <a:ln>
            <a:solidFill>
              <a:schemeClr val="accent6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1"/>
          <p:cNvGrpSpPr/>
          <p:nvPr/>
        </p:nvGrpSpPr>
        <p:grpSpPr>
          <a:xfrm>
            <a:off x="6207656" y="2015080"/>
            <a:ext cx="1235746" cy="301163"/>
            <a:chOff x="4613289" y="1073248"/>
            <a:chExt cx="1235746" cy="301163"/>
          </a:xfrm>
        </p:grpSpPr>
        <p:cxnSp>
          <p:nvCxnSpPr>
            <p:cNvPr id="57" name="Straight Connector 67"/>
            <p:cNvCxnSpPr/>
            <p:nvPr/>
          </p:nvCxnSpPr>
          <p:spPr>
            <a:xfrm>
              <a:off x="4615323" y="1073248"/>
              <a:ext cx="1233712" cy="0"/>
            </a:xfrm>
            <a:prstGeom prst="line">
              <a:avLst/>
            </a:prstGeom>
            <a:ln>
              <a:solidFill>
                <a:schemeClr val="accent2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89"/>
            <p:cNvCxnSpPr/>
            <p:nvPr/>
          </p:nvCxnSpPr>
          <p:spPr>
            <a:xfrm flipH="1" flipV="1">
              <a:off x="4613289" y="1073248"/>
              <a:ext cx="0" cy="3011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 189"/>
          <p:cNvSpPr>
            <a:spLocks noEditPoints="1"/>
          </p:cNvSpPr>
          <p:nvPr/>
        </p:nvSpPr>
        <p:spPr bwMode="auto">
          <a:xfrm>
            <a:off x="6835012" y="4293982"/>
            <a:ext cx="431278" cy="356489"/>
          </a:xfrm>
          <a:custGeom>
            <a:gdLst>
              <a:gd name="T0" fmla="*/ 70 w 73"/>
              <a:gd name="T1" fmla="*/ 29 h 58"/>
              <a:gd name="T2" fmla="*/ 65 w 73"/>
              <a:gd name="T3" fmla="*/ 20 h 58"/>
              <a:gd name="T4" fmla="*/ 57 w 73"/>
              <a:gd name="T5" fmla="*/ 20 h 58"/>
              <a:gd name="T6" fmla="*/ 53 w 73"/>
              <a:gd name="T7" fmla="*/ 20 h 58"/>
              <a:gd name="T8" fmla="*/ 52 w 73"/>
              <a:gd name="T9" fmla="*/ 13 h 58"/>
              <a:gd name="T10" fmla="*/ 45 w 73"/>
              <a:gd name="T11" fmla="*/ 0 h 58"/>
              <a:gd name="T12" fmla="*/ 35 w 73"/>
              <a:gd name="T13" fmla="*/ 12 h 58"/>
              <a:gd name="T14" fmla="*/ 26 w 73"/>
              <a:gd name="T15" fmla="*/ 23 h 58"/>
              <a:gd name="T16" fmla="*/ 22 w 73"/>
              <a:gd name="T17" fmla="*/ 22 h 58"/>
              <a:gd name="T18" fmla="*/ 22 w 73"/>
              <a:gd name="T19" fmla="*/ 22 h 58"/>
              <a:gd name="T20" fmla="*/ 21 w 73"/>
              <a:gd name="T21" fmla="*/ 21 h 58"/>
              <a:gd name="T22" fmla="*/ 6 w 73"/>
              <a:gd name="T23" fmla="*/ 22 h 58"/>
              <a:gd name="T24" fmla="*/ 7 w 73"/>
              <a:gd name="T25" fmla="*/ 57 h 58"/>
              <a:gd name="T26" fmla="*/ 21 w 73"/>
              <a:gd name="T27" fmla="*/ 58 h 58"/>
              <a:gd name="T28" fmla="*/ 22 w 73"/>
              <a:gd name="T29" fmla="*/ 57 h 58"/>
              <a:gd name="T30" fmla="*/ 22 w 73"/>
              <a:gd name="T31" fmla="*/ 57 h 58"/>
              <a:gd name="T32" fmla="*/ 32 w 73"/>
              <a:gd name="T33" fmla="*/ 54 h 58"/>
              <a:gd name="T34" fmla="*/ 41 w 73"/>
              <a:gd name="T35" fmla="*/ 56 h 58"/>
              <a:gd name="T36" fmla="*/ 64 w 73"/>
              <a:gd name="T37" fmla="*/ 56 h 58"/>
              <a:gd name="T38" fmla="*/ 66 w 73"/>
              <a:gd name="T39" fmla="*/ 56 h 58"/>
              <a:gd name="T40" fmla="*/ 69 w 73"/>
              <a:gd name="T41" fmla="*/ 47 h 58"/>
              <a:gd name="T42" fmla="*/ 71 w 73"/>
              <a:gd name="T43" fmla="*/ 39 h 58"/>
              <a:gd name="T44" fmla="*/ 70 w 73"/>
              <a:gd name="T45" fmla="*/ 34 h 58"/>
              <a:gd name="T46" fmla="*/ 53 w 73"/>
              <a:gd name="T47" fmla="*/ 37 h 58"/>
              <a:gd name="T48" fmla="*/ 53 w 73"/>
              <a:gd name="T49" fmla="*/ 31 h 58"/>
              <a:gd name="T50" fmla="*/ 65 w 73"/>
              <a:gd name="T51" fmla="*/ 31 h 58"/>
              <a:gd name="T52" fmla="*/ 66 w 73"/>
              <a:gd name="T53" fmla="*/ 31 h 58"/>
              <a:gd name="T54" fmla="*/ 70 w 73"/>
              <a:gd name="T55" fmla="*/ 34 h 58"/>
              <a:gd name="T56" fmla="*/ 57 w 73"/>
              <a:gd name="T57" fmla="*/ 23 h 58"/>
              <a:gd name="T58" fmla="*/ 65 w 73"/>
              <a:gd name="T59" fmla="*/ 23 h 58"/>
              <a:gd name="T60" fmla="*/ 65 w 73"/>
              <a:gd name="T61" fmla="*/ 28 h 58"/>
              <a:gd name="T62" fmla="*/ 53 w 73"/>
              <a:gd name="T63" fmla="*/ 28 h 58"/>
              <a:gd name="T64" fmla="*/ 53 w 73"/>
              <a:gd name="T65" fmla="*/ 23 h 58"/>
              <a:gd name="T66" fmla="*/ 8 w 73"/>
              <a:gd name="T67" fmla="*/ 55 h 58"/>
              <a:gd name="T68" fmla="*/ 8 w 73"/>
              <a:gd name="T69" fmla="*/ 24 h 58"/>
              <a:gd name="T70" fmla="*/ 14 w 73"/>
              <a:gd name="T71" fmla="*/ 40 h 58"/>
              <a:gd name="T72" fmla="*/ 8 w 73"/>
              <a:gd name="T73" fmla="*/ 55 h 58"/>
              <a:gd name="T74" fmla="*/ 21 w 73"/>
              <a:gd name="T75" fmla="*/ 54 h 58"/>
              <a:gd name="T76" fmla="*/ 21 w 73"/>
              <a:gd name="T77" fmla="*/ 54 h 58"/>
              <a:gd name="T78" fmla="*/ 39 w 73"/>
              <a:gd name="T79" fmla="*/ 53 h 58"/>
              <a:gd name="T80" fmla="*/ 19 w 73"/>
              <a:gd name="T81" fmla="*/ 51 h 58"/>
              <a:gd name="T82" fmla="*/ 17 w 73"/>
              <a:gd name="T83" fmla="*/ 40 h 58"/>
              <a:gd name="T84" fmla="*/ 19 w 73"/>
              <a:gd name="T85" fmla="*/ 28 h 58"/>
              <a:gd name="T86" fmla="*/ 31 w 73"/>
              <a:gd name="T87" fmla="*/ 21 h 58"/>
              <a:gd name="T88" fmla="*/ 44 w 73"/>
              <a:gd name="T89" fmla="*/ 4 h 58"/>
              <a:gd name="T90" fmla="*/ 48 w 73"/>
              <a:gd name="T91" fmla="*/ 5 h 58"/>
              <a:gd name="T92" fmla="*/ 46 w 73"/>
              <a:gd name="T93" fmla="*/ 21 h 58"/>
              <a:gd name="T94" fmla="*/ 42 w 73"/>
              <a:gd name="T95" fmla="*/ 33 h 58"/>
              <a:gd name="T96" fmla="*/ 32 w 73"/>
              <a:gd name="T97" fmla="*/ 39 h 58"/>
              <a:gd name="T98" fmla="*/ 45 w 73"/>
              <a:gd name="T99" fmla="*/ 33 h 58"/>
              <a:gd name="T100" fmla="*/ 48 w 73"/>
              <a:gd name="T101" fmla="*/ 23 h 58"/>
              <a:gd name="T102" fmla="*/ 50 w 73"/>
              <a:gd name="T103" fmla="*/ 30 h 58"/>
              <a:gd name="T104" fmla="*/ 50 w 73"/>
              <a:gd name="T105" fmla="*/ 39 h 58"/>
              <a:gd name="T106" fmla="*/ 51 w 73"/>
              <a:gd name="T107" fmla="*/ 46 h 58"/>
              <a:gd name="T108" fmla="*/ 50 w 73"/>
              <a:gd name="T109" fmla="*/ 54 h 58"/>
              <a:gd name="T110" fmla="*/ 64 w 73"/>
              <a:gd name="T111" fmla="*/ 53 h 58"/>
              <a:gd name="T112" fmla="*/ 52 w 73"/>
              <a:gd name="T113" fmla="*/ 50 h 58"/>
              <a:gd name="T114" fmla="*/ 64 w 73"/>
              <a:gd name="T115" fmla="*/ 48 h 58"/>
              <a:gd name="T116" fmla="*/ 64 w 73"/>
              <a:gd name="T117" fmla="*/ 53 h 58"/>
              <a:gd name="T118" fmla="*/ 54 w 73"/>
              <a:gd name="T119" fmla="*/ 45 h 58"/>
              <a:gd name="T120" fmla="*/ 54 w 73"/>
              <a:gd name="T121" fmla="*/ 40 h 58"/>
              <a:gd name="T122" fmla="*/ 69 w 73"/>
              <a:gd name="T123" fmla="*/ 42 h 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" h="57">
                <a:moveTo>
                  <a:pt x="73" y="34"/>
                </a:moveTo>
                <a:cubicBezTo>
                  <a:pt x="73" y="32"/>
                  <a:pt x="72" y="29"/>
                  <a:pt x="70" y="29"/>
                </a:cubicBezTo>
                <a:cubicBezTo>
                  <a:pt x="70" y="28"/>
                  <a:pt x="70" y="27"/>
                  <a:pt x="70" y="26"/>
                </a:cubicBezTo>
                <a:cubicBezTo>
                  <a:pt x="70" y="23"/>
                  <a:pt x="68" y="20"/>
                  <a:pt x="65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50" y="18"/>
                  <a:pt x="51" y="15"/>
                  <a:pt x="52" y="13"/>
                </a:cubicBezTo>
                <a:cubicBezTo>
                  <a:pt x="53" y="9"/>
                  <a:pt x="52" y="6"/>
                  <a:pt x="51" y="3"/>
                </a:cubicBezTo>
                <a:cubicBezTo>
                  <a:pt x="50" y="1"/>
                  <a:pt x="48" y="0"/>
                  <a:pt x="45" y="0"/>
                </a:cubicBezTo>
                <a:cubicBezTo>
                  <a:pt x="43" y="0"/>
                  <a:pt x="42" y="1"/>
                  <a:pt x="41" y="4"/>
                </a:cubicBezTo>
                <a:cubicBezTo>
                  <a:pt x="40" y="8"/>
                  <a:pt x="38" y="10"/>
                  <a:pt x="35" y="12"/>
                </a:cubicBezTo>
                <a:cubicBezTo>
                  <a:pt x="33" y="14"/>
                  <a:pt x="31" y="17"/>
                  <a:pt x="29" y="19"/>
                </a:cubicBezTo>
                <a:cubicBezTo>
                  <a:pt x="28" y="21"/>
                  <a:pt x="27" y="22"/>
                  <a:pt x="26" y="23"/>
                </a:cubicBezTo>
                <a:cubicBezTo>
                  <a:pt x="25" y="23"/>
                  <a:pt x="25" y="24"/>
                  <a:pt x="24" y="24"/>
                </a:cubicBezTo>
                <a:cubicBezTo>
                  <a:pt x="23" y="23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6" y="22"/>
                </a:cubicBezTo>
                <a:cubicBezTo>
                  <a:pt x="6" y="22"/>
                  <a:pt x="0" y="26"/>
                  <a:pt x="0" y="40"/>
                </a:cubicBezTo>
                <a:cubicBezTo>
                  <a:pt x="0" y="54"/>
                  <a:pt x="6" y="57"/>
                  <a:pt x="7" y="57"/>
                </a:cubicBezTo>
                <a:cubicBezTo>
                  <a:pt x="7" y="57"/>
                  <a:pt x="7" y="58"/>
                  <a:pt x="7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57"/>
                  <a:pt x="21" y="57"/>
                  <a:pt x="21" y="58"/>
                </a:cubicBezTo>
                <a:cubicBezTo>
                  <a:pt x="22" y="58"/>
                  <a:pt x="22" y="57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3" y="57"/>
                  <a:pt x="24" y="56"/>
                  <a:pt x="25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5" y="55"/>
                  <a:pt x="38" y="55"/>
                </a:cubicBezTo>
                <a:cubicBezTo>
                  <a:pt x="39" y="56"/>
                  <a:pt x="40" y="56"/>
                  <a:pt x="41" y="56"/>
                </a:cubicBezTo>
                <a:cubicBezTo>
                  <a:pt x="43" y="57"/>
                  <a:pt x="45" y="57"/>
                  <a:pt x="48" y="57"/>
                </a:cubicBezTo>
                <a:cubicBezTo>
                  <a:pt x="55" y="57"/>
                  <a:pt x="64" y="56"/>
                  <a:pt x="64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6" y="56"/>
                  <a:pt x="66" y="56"/>
                </a:cubicBezTo>
                <a:cubicBezTo>
                  <a:pt x="68" y="55"/>
                  <a:pt x="70" y="53"/>
                  <a:pt x="70" y="50"/>
                </a:cubicBezTo>
                <a:cubicBezTo>
                  <a:pt x="70" y="49"/>
                  <a:pt x="69" y="48"/>
                  <a:pt x="69" y="47"/>
                </a:cubicBezTo>
                <a:cubicBezTo>
                  <a:pt x="71" y="46"/>
                  <a:pt x="72" y="44"/>
                  <a:pt x="72" y="42"/>
                </a:cubicBezTo>
                <a:cubicBezTo>
                  <a:pt x="72" y="41"/>
                  <a:pt x="72" y="40"/>
                  <a:pt x="71" y="39"/>
                </a:cubicBezTo>
                <a:cubicBezTo>
                  <a:pt x="72" y="38"/>
                  <a:pt x="73" y="36"/>
                  <a:pt x="73" y="34"/>
                </a:cubicBezTo>
                <a:close/>
                <a:moveTo>
                  <a:pt x="70" y="34"/>
                </a:moveTo>
                <a:cubicBezTo>
                  <a:pt x="70" y="35"/>
                  <a:pt x="69" y="37"/>
                  <a:pt x="68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2" y="37"/>
                  <a:pt x="51" y="35"/>
                  <a:pt x="51" y="34"/>
                </a:cubicBezTo>
                <a:cubicBezTo>
                  <a:pt x="51" y="33"/>
                  <a:pt x="52" y="31"/>
                  <a:pt x="53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9" y="31"/>
                  <a:pt x="70" y="33"/>
                  <a:pt x="70" y="34"/>
                </a:cubicBezTo>
                <a:close/>
                <a:moveTo>
                  <a:pt x="56" y="23"/>
                </a:moveTo>
                <a:cubicBezTo>
                  <a:pt x="57" y="23"/>
                  <a:pt x="57" y="23"/>
                  <a:pt x="57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6" y="23"/>
                  <a:pt x="67" y="24"/>
                  <a:pt x="67" y="26"/>
                </a:cubicBezTo>
                <a:cubicBezTo>
                  <a:pt x="67" y="27"/>
                  <a:pt x="66" y="28"/>
                  <a:pt x="65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2" y="28"/>
                  <a:pt x="51" y="27"/>
                  <a:pt x="51" y="26"/>
                </a:cubicBezTo>
                <a:cubicBezTo>
                  <a:pt x="51" y="24"/>
                  <a:pt x="52" y="23"/>
                  <a:pt x="53" y="23"/>
                </a:cubicBezTo>
                <a:lnTo>
                  <a:pt x="56" y="23"/>
                </a:lnTo>
                <a:close/>
                <a:moveTo>
                  <a:pt x="8" y="55"/>
                </a:moveTo>
                <a:cubicBezTo>
                  <a:pt x="7" y="54"/>
                  <a:pt x="3" y="50"/>
                  <a:pt x="3" y="40"/>
                </a:cubicBezTo>
                <a:cubicBezTo>
                  <a:pt x="3" y="29"/>
                  <a:pt x="7" y="25"/>
                  <a:pt x="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7"/>
                  <a:pt x="14" y="32"/>
                  <a:pt x="14" y="40"/>
                </a:cubicBezTo>
                <a:cubicBezTo>
                  <a:pt x="14" y="47"/>
                  <a:pt x="16" y="52"/>
                  <a:pt x="18" y="55"/>
                </a:cubicBezTo>
                <a:lnTo>
                  <a:pt x="8" y="55"/>
                </a:lnTo>
                <a:close/>
                <a:moveTo>
                  <a:pt x="21" y="54"/>
                </a:move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lose/>
                <a:moveTo>
                  <a:pt x="42" y="54"/>
                </a:moveTo>
                <a:cubicBezTo>
                  <a:pt x="41" y="53"/>
                  <a:pt x="40" y="53"/>
                  <a:pt x="39" y="53"/>
                </a:cubicBezTo>
                <a:cubicBezTo>
                  <a:pt x="36" y="52"/>
                  <a:pt x="34" y="51"/>
                  <a:pt x="32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49"/>
                  <a:pt x="17" y="45"/>
                  <a:pt x="17" y="40"/>
                </a:cubicBezTo>
                <a:cubicBezTo>
                  <a:pt x="17" y="34"/>
                  <a:pt x="18" y="30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5" y="28"/>
                  <a:pt x="28" y="25"/>
                </a:cubicBezTo>
                <a:cubicBezTo>
                  <a:pt x="29" y="24"/>
                  <a:pt x="30" y="23"/>
                  <a:pt x="31" y="21"/>
                </a:cubicBezTo>
                <a:cubicBezTo>
                  <a:pt x="33" y="19"/>
                  <a:pt x="35" y="16"/>
                  <a:pt x="37" y="15"/>
                </a:cubicBezTo>
                <a:cubicBezTo>
                  <a:pt x="41" y="12"/>
                  <a:pt x="43" y="9"/>
                  <a:pt x="44" y="4"/>
                </a:cubicBezTo>
                <a:cubicBezTo>
                  <a:pt x="44" y="3"/>
                  <a:pt x="45" y="3"/>
                  <a:pt x="45" y="3"/>
                </a:cubicBezTo>
                <a:cubicBezTo>
                  <a:pt x="47" y="3"/>
                  <a:pt x="48" y="4"/>
                  <a:pt x="48" y="5"/>
                </a:cubicBezTo>
                <a:cubicBezTo>
                  <a:pt x="49" y="7"/>
                  <a:pt x="49" y="9"/>
                  <a:pt x="49" y="12"/>
                </a:cubicBezTo>
                <a:cubicBezTo>
                  <a:pt x="48" y="15"/>
                  <a:pt x="46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5" y="22"/>
                  <a:pt x="43" y="28"/>
                  <a:pt x="42" y="33"/>
                </a:cubicBezTo>
                <a:cubicBezTo>
                  <a:pt x="42" y="38"/>
                  <a:pt x="34" y="38"/>
                  <a:pt x="34" y="38"/>
                </a:cubicBezTo>
                <a:cubicBezTo>
                  <a:pt x="33" y="38"/>
                  <a:pt x="32" y="39"/>
                  <a:pt x="32" y="39"/>
                </a:cubicBezTo>
                <a:cubicBezTo>
                  <a:pt x="32" y="40"/>
                  <a:pt x="33" y="41"/>
                  <a:pt x="34" y="41"/>
                </a:cubicBezTo>
                <a:cubicBezTo>
                  <a:pt x="34" y="41"/>
                  <a:pt x="44" y="41"/>
                  <a:pt x="45" y="33"/>
                </a:cubicBezTo>
                <a:cubicBezTo>
                  <a:pt x="46" y="29"/>
                  <a:pt x="47" y="25"/>
                  <a:pt x="48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24"/>
                  <a:pt x="48" y="25"/>
                  <a:pt x="48" y="26"/>
                </a:cubicBezTo>
                <a:cubicBezTo>
                  <a:pt x="48" y="27"/>
                  <a:pt x="48" y="29"/>
                  <a:pt x="50" y="30"/>
                </a:cubicBezTo>
                <a:cubicBezTo>
                  <a:pt x="48" y="31"/>
                  <a:pt x="48" y="32"/>
                  <a:pt x="48" y="34"/>
                </a:cubicBezTo>
                <a:cubicBezTo>
                  <a:pt x="48" y="36"/>
                  <a:pt x="49" y="38"/>
                  <a:pt x="50" y="39"/>
                </a:cubicBezTo>
                <a:cubicBezTo>
                  <a:pt x="49" y="40"/>
                  <a:pt x="49" y="41"/>
                  <a:pt x="49" y="42"/>
                </a:cubicBezTo>
                <a:cubicBezTo>
                  <a:pt x="49" y="44"/>
                  <a:pt x="50" y="45"/>
                  <a:pt x="51" y="46"/>
                </a:cubicBezTo>
                <a:cubicBezTo>
                  <a:pt x="50" y="47"/>
                  <a:pt x="49" y="49"/>
                  <a:pt x="49" y="50"/>
                </a:cubicBezTo>
                <a:cubicBezTo>
                  <a:pt x="49" y="52"/>
                  <a:pt x="49" y="53"/>
                  <a:pt x="50" y="54"/>
                </a:cubicBezTo>
                <a:cubicBezTo>
                  <a:pt x="47" y="54"/>
                  <a:pt x="44" y="54"/>
                  <a:pt x="42" y="54"/>
                </a:cubicBezTo>
                <a:close/>
                <a:moveTo>
                  <a:pt x="64" y="53"/>
                </a:moveTo>
                <a:cubicBezTo>
                  <a:pt x="54" y="53"/>
                  <a:pt x="54" y="53"/>
                  <a:pt x="54" y="53"/>
                </a:cubicBezTo>
                <a:cubicBezTo>
                  <a:pt x="53" y="53"/>
                  <a:pt x="52" y="52"/>
                  <a:pt x="52" y="50"/>
                </a:cubicBezTo>
                <a:cubicBezTo>
                  <a:pt x="52" y="49"/>
                  <a:pt x="53" y="48"/>
                  <a:pt x="5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8"/>
                  <a:pt x="67" y="49"/>
                  <a:pt x="67" y="50"/>
                </a:cubicBezTo>
                <a:cubicBezTo>
                  <a:pt x="67" y="52"/>
                  <a:pt x="65" y="53"/>
                  <a:pt x="64" y="53"/>
                </a:cubicBezTo>
                <a:close/>
                <a:moveTo>
                  <a:pt x="66" y="45"/>
                </a:moveTo>
                <a:cubicBezTo>
                  <a:pt x="54" y="45"/>
                  <a:pt x="54" y="45"/>
                  <a:pt x="54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1"/>
                  <a:pt x="53" y="40"/>
                  <a:pt x="54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8" y="40"/>
                  <a:pt x="69" y="41"/>
                  <a:pt x="69" y="42"/>
                </a:cubicBezTo>
                <a:cubicBezTo>
                  <a:pt x="69" y="44"/>
                  <a:pt x="68" y="45"/>
                  <a:pt x="6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Freeform 238"/>
          <p:cNvSpPr>
            <a:spLocks noEditPoints="1"/>
          </p:cNvSpPr>
          <p:nvPr/>
        </p:nvSpPr>
        <p:spPr bwMode="auto">
          <a:xfrm>
            <a:off x="5932807" y="4774437"/>
            <a:ext cx="445422" cy="326113"/>
          </a:xfrm>
          <a:custGeom>
            <a:gdLst>
              <a:gd name="T0" fmla="*/ 60 w 71"/>
              <a:gd name="T1" fmla="*/ 1 h 50"/>
              <a:gd name="T2" fmla="*/ 53 w 71"/>
              <a:gd name="T3" fmla="*/ 4 h 50"/>
              <a:gd name="T4" fmla="*/ 40 w 71"/>
              <a:gd name="T5" fmla="*/ 1 h 50"/>
              <a:gd name="T6" fmla="*/ 29 w 71"/>
              <a:gd name="T7" fmla="*/ 2 h 50"/>
              <a:gd name="T8" fmla="*/ 22 w 71"/>
              <a:gd name="T9" fmla="*/ 4 h 50"/>
              <a:gd name="T10" fmla="*/ 11 w 71"/>
              <a:gd name="T11" fmla="*/ 2 h 50"/>
              <a:gd name="T12" fmla="*/ 0 w 71"/>
              <a:gd name="T13" fmla="*/ 21 h 50"/>
              <a:gd name="T14" fmla="*/ 6 w 71"/>
              <a:gd name="T15" fmla="*/ 25 h 50"/>
              <a:gd name="T16" fmla="*/ 12 w 71"/>
              <a:gd name="T17" fmla="*/ 32 h 50"/>
              <a:gd name="T18" fmla="*/ 16 w 71"/>
              <a:gd name="T19" fmla="*/ 37 h 50"/>
              <a:gd name="T20" fmla="*/ 17 w 71"/>
              <a:gd name="T21" fmla="*/ 42 h 50"/>
              <a:gd name="T22" fmla="*/ 21 w 71"/>
              <a:gd name="T23" fmla="*/ 43 h 50"/>
              <a:gd name="T24" fmla="*/ 22 w 71"/>
              <a:gd name="T25" fmla="*/ 46 h 50"/>
              <a:gd name="T26" fmla="*/ 27 w 71"/>
              <a:gd name="T27" fmla="*/ 46 h 50"/>
              <a:gd name="T28" fmla="*/ 31 w 71"/>
              <a:gd name="T29" fmla="*/ 50 h 50"/>
              <a:gd name="T30" fmla="*/ 36 w 71"/>
              <a:gd name="T31" fmla="*/ 46 h 50"/>
              <a:gd name="T32" fmla="*/ 40 w 71"/>
              <a:gd name="T33" fmla="*/ 49 h 50"/>
              <a:gd name="T34" fmla="*/ 44 w 71"/>
              <a:gd name="T35" fmla="*/ 45 h 50"/>
              <a:gd name="T36" fmla="*/ 49 w 71"/>
              <a:gd name="T37" fmla="*/ 45 h 50"/>
              <a:gd name="T38" fmla="*/ 52 w 71"/>
              <a:gd name="T39" fmla="*/ 42 h 50"/>
              <a:gd name="T40" fmla="*/ 55 w 71"/>
              <a:gd name="T41" fmla="*/ 36 h 50"/>
              <a:gd name="T42" fmla="*/ 59 w 71"/>
              <a:gd name="T43" fmla="*/ 30 h 50"/>
              <a:gd name="T44" fmla="*/ 66 w 71"/>
              <a:gd name="T45" fmla="*/ 24 h 50"/>
              <a:gd name="T46" fmla="*/ 71 w 71"/>
              <a:gd name="T47" fmla="*/ 21 h 50"/>
              <a:gd name="T48" fmla="*/ 17 w 71"/>
              <a:gd name="T49" fmla="*/ 35 h 50"/>
              <a:gd name="T50" fmla="*/ 15 w 71"/>
              <a:gd name="T51" fmla="*/ 35 h 50"/>
              <a:gd name="T52" fmla="*/ 14 w 71"/>
              <a:gd name="T53" fmla="*/ 33 h 50"/>
              <a:gd name="T54" fmla="*/ 23 w 71"/>
              <a:gd name="T55" fmla="*/ 23 h 50"/>
              <a:gd name="T56" fmla="*/ 26 w 71"/>
              <a:gd name="T57" fmla="*/ 23 h 50"/>
              <a:gd name="T58" fmla="*/ 26 w 71"/>
              <a:gd name="T59" fmla="*/ 26 h 50"/>
              <a:gd name="T60" fmla="*/ 17 w 71"/>
              <a:gd name="T61" fmla="*/ 35 h 50"/>
              <a:gd name="T62" fmla="*/ 18 w 71"/>
              <a:gd name="T63" fmla="*/ 40 h 50"/>
              <a:gd name="T64" fmla="*/ 18 w 71"/>
              <a:gd name="T65" fmla="*/ 37 h 50"/>
              <a:gd name="T66" fmla="*/ 27 w 71"/>
              <a:gd name="T67" fmla="*/ 29 h 50"/>
              <a:gd name="T68" fmla="*/ 30 w 71"/>
              <a:gd name="T69" fmla="*/ 29 h 50"/>
              <a:gd name="T70" fmla="*/ 23 w 71"/>
              <a:gd name="T71" fmla="*/ 38 h 50"/>
              <a:gd name="T72" fmla="*/ 26 w 71"/>
              <a:gd name="T73" fmla="*/ 44 h 50"/>
              <a:gd name="T74" fmla="*/ 23 w 71"/>
              <a:gd name="T75" fmla="*/ 43 h 50"/>
              <a:gd name="T76" fmla="*/ 28 w 71"/>
              <a:gd name="T77" fmla="*/ 37 h 50"/>
              <a:gd name="T78" fmla="*/ 33 w 71"/>
              <a:gd name="T79" fmla="*/ 32 h 50"/>
              <a:gd name="T80" fmla="*/ 35 w 71"/>
              <a:gd name="T81" fmla="*/ 34 h 50"/>
              <a:gd name="T82" fmla="*/ 30 w 71"/>
              <a:gd name="T83" fmla="*/ 40 h 50"/>
              <a:gd name="T84" fmla="*/ 41 w 71"/>
              <a:gd name="T85" fmla="*/ 39 h 50"/>
              <a:gd name="T86" fmla="*/ 33 w 71"/>
              <a:gd name="T87" fmla="*/ 47 h 50"/>
              <a:gd name="T88" fmla="*/ 29 w 71"/>
              <a:gd name="T89" fmla="*/ 46 h 50"/>
              <a:gd name="T90" fmla="*/ 32 w 71"/>
              <a:gd name="T91" fmla="*/ 42 h 50"/>
              <a:gd name="T92" fmla="*/ 40 w 71"/>
              <a:gd name="T93" fmla="*/ 35 h 50"/>
              <a:gd name="T94" fmla="*/ 42 w 71"/>
              <a:gd name="T95" fmla="*/ 37 h 50"/>
              <a:gd name="T96" fmla="*/ 65 w 71"/>
              <a:gd name="T97" fmla="*/ 21 h 50"/>
              <a:gd name="T98" fmla="*/ 57 w 71"/>
              <a:gd name="T99" fmla="*/ 28 h 50"/>
              <a:gd name="T100" fmla="*/ 47 w 71"/>
              <a:gd name="T101" fmla="*/ 19 h 50"/>
              <a:gd name="T102" fmla="*/ 42 w 71"/>
              <a:gd name="T103" fmla="*/ 15 h 50"/>
              <a:gd name="T104" fmla="*/ 41 w 71"/>
              <a:gd name="T105" fmla="*/ 13 h 50"/>
              <a:gd name="T106" fmla="*/ 39 w 71"/>
              <a:gd name="T107" fmla="*/ 14 h 50"/>
              <a:gd name="T108" fmla="*/ 31 w 71"/>
              <a:gd name="T109" fmla="*/ 19 h 50"/>
              <a:gd name="T110" fmla="*/ 26 w 71"/>
              <a:gd name="T111" fmla="*/ 16 h 50"/>
              <a:gd name="T112" fmla="*/ 27 w 71"/>
              <a:gd name="T113" fmla="*/ 15 h 50"/>
              <a:gd name="T114" fmla="*/ 41 w 71"/>
              <a:gd name="T115" fmla="*/ 4 h 50"/>
              <a:gd name="T116" fmla="*/ 53 w 71"/>
              <a:gd name="T117" fmla="*/ 7 h 50"/>
              <a:gd name="T118" fmla="*/ 67 w 71"/>
              <a:gd name="T119" fmla="*/ 20 h 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" h="50">
                <a:moveTo>
                  <a:pt x="62" y="0"/>
                </a:moveTo>
                <a:cubicBezTo>
                  <a:pt x="60" y="1"/>
                  <a:pt x="60" y="1"/>
                  <a:pt x="60" y="1"/>
                </a:cubicBezTo>
                <a:cubicBezTo>
                  <a:pt x="59" y="2"/>
                  <a:pt x="56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4"/>
                  <a:pt x="49" y="3"/>
                  <a:pt x="46" y="2"/>
                </a:cubicBezTo>
                <a:cubicBezTo>
                  <a:pt x="42" y="1"/>
                  <a:pt x="41" y="1"/>
                  <a:pt x="40" y="1"/>
                </a:cubicBezTo>
                <a:cubicBezTo>
                  <a:pt x="40" y="1"/>
                  <a:pt x="38" y="2"/>
                  <a:pt x="36" y="4"/>
                </a:cubicBezTo>
                <a:cubicBezTo>
                  <a:pt x="34" y="3"/>
                  <a:pt x="31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6" y="2"/>
                  <a:pt x="24" y="3"/>
                  <a:pt x="22" y="4"/>
                </a:cubicBezTo>
                <a:cubicBezTo>
                  <a:pt x="20" y="4"/>
                  <a:pt x="19" y="5"/>
                  <a:pt x="18" y="5"/>
                </a:cubicBezTo>
                <a:cubicBezTo>
                  <a:pt x="17" y="5"/>
                  <a:pt x="14" y="3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5" y="24"/>
                  <a:pt x="6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9"/>
                  <a:pt x="12" y="32"/>
                </a:cubicBezTo>
                <a:cubicBezTo>
                  <a:pt x="12" y="33"/>
                  <a:pt x="12" y="35"/>
                  <a:pt x="13" y="36"/>
                </a:cubicBezTo>
                <a:cubicBezTo>
                  <a:pt x="14" y="37"/>
                  <a:pt x="15" y="37"/>
                  <a:pt x="16" y="37"/>
                </a:cubicBezTo>
                <a:cubicBezTo>
                  <a:pt x="16" y="38"/>
                  <a:pt x="16" y="38"/>
                  <a:pt x="16" y="39"/>
                </a:cubicBezTo>
                <a:cubicBezTo>
                  <a:pt x="16" y="40"/>
                  <a:pt x="16" y="41"/>
                  <a:pt x="17" y="42"/>
                </a:cubicBezTo>
                <a:cubicBezTo>
                  <a:pt x="18" y="42"/>
                  <a:pt x="19" y="43"/>
                  <a:pt x="20" y="43"/>
                </a:cubicBezTo>
                <a:cubicBezTo>
                  <a:pt x="20" y="43"/>
                  <a:pt x="20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4"/>
                  <a:pt x="21" y="45"/>
                  <a:pt x="22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6" y="47"/>
                  <a:pt x="27" y="47"/>
                  <a:pt x="27" y="46"/>
                </a:cubicBezTo>
                <a:cubicBezTo>
                  <a:pt x="27" y="47"/>
                  <a:pt x="28" y="48"/>
                  <a:pt x="28" y="49"/>
                </a:cubicBezTo>
                <a:cubicBezTo>
                  <a:pt x="29" y="49"/>
                  <a:pt x="30" y="50"/>
                  <a:pt x="31" y="50"/>
                </a:cubicBezTo>
                <a:cubicBezTo>
                  <a:pt x="32" y="50"/>
                  <a:pt x="33" y="49"/>
                  <a:pt x="34" y="49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8"/>
                  <a:pt x="39" y="49"/>
                  <a:pt x="40" y="49"/>
                </a:cubicBezTo>
                <a:cubicBezTo>
                  <a:pt x="41" y="49"/>
                  <a:pt x="42" y="48"/>
                  <a:pt x="43" y="48"/>
                </a:cubicBezTo>
                <a:cubicBezTo>
                  <a:pt x="44" y="47"/>
                  <a:pt x="44" y="46"/>
                  <a:pt x="44" y="45"/>
                </a:cubicBezTo>
                <a:cubicBezTo>
                  <a:pt x="45" y="46"/>
                  <a:pt x="46" y="46"/>
                  <a:pt x="46" y="46"/>
                </a:cubicBezTo>
                <a:cubicBezTo>
                  <a:pt x="48" y="46"/>
                  <a:pt x="49" y="46"/>
                  <a:pt x="49" y="45"/>
                </a:cubicBezTo>
                <a:cubicBezTo>
                  <a:pt x="50" y="44"/>
                  <a:pt x="51" y="43"/>
                  <a:pt x="50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3" y="42"/>
                  <a:pt x="54" y="42"/>
                  <a:pt x="55" y="41"/>
                </a:cubicBezTo>
                <a:cubicBezTo>
                  <a:pt x="56" y="40"/>
                  <a:pt x="56" y="38"/>
                  <a:pt x="55" y="36"/>
                </a:cubicBezTo>
                <a:cubicBezTo>
                  <a:pt x="56" y="36"/>
                  <a:pt x="57" y="36"/>
                  <a:pt x="58" y="35"/>
                </a:cubicBezTo>
                <a:cubicBezTo>
                  <a:pt x="59" y="34"/>
                  <a:pt x="60" y="32"/>
                  <a:pt x="59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6"/>
                  <a:pt x="65" y="24"/>
                  <a:pt x="66" y="24"/>
                </a:cubicBezTo>
                <a:cubicBezTo>
                  <a:pt x="67" y="23"/>
                  <a:pt x="69" y="22"/>
                  <a:pt x="70" y="22"/>
                </a:cubicBezTo>
                <a:cubicBezTo>
                  <a:pt x="71" y="21"/>
                  <a:pt x="71" y="21"/>
                  <a:pt x="71" y="21"/>
                </a:cubicBezTo>
                <a:lnTo>
                  <a:pt x="62" y="0"/>
                </a:lnTo>
                <a:close/>
                <a:moveTo>
                  <a:pt x="17" y="35"/>
                </a:moveTo>
                <a:cubicBezTo>
                  <a:pt x="17" y="35"/>
                  <a:pt x="16" y="35"/>
                  <a:pt x="16" y="35"/>
                </a:cubicBezTo>
                <a:cubicBezTo>
                  <a:pt x="16" y="35"/>
                  <a:pt x="15" y="35"/>
                  <a:pt x="15" y="35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2"/>
                  <a:pt x="15" y="3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5" y="23"/>
                  <a:pt x="26" y="23"/>
                  <a:pt x="26" y="23"/>
                </a:cubicBezTo>
                <a:cubicBezTo>
                  <a:pt x="26" y="24"/>
                  <a:pt x="26" y="24"/>
                  <a:pt x="26" y="25"/>
                </a:cubicBezTo>
                <a:cubicBezTo>
                  <a:pt x="26" y="25"/>
                  <a:pt x="26" y="26"/>
                  <a:pt x="26" y="26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5"/>
                  <a:pt x="17" y="35"/>
                  <a:pt x="17" y="35"/>
                </a:cubicBezTo>
                <a:close/>
                <a:moveTo>
                  <a:pt x="21" y="40"/>
                </a:moveTo>
                <a:cubicBezTo>
                  <a:pt x="20" y="41"/>
                  <a:pt x="19" y="41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8" y="38"/>
                  <a:pt x="18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8" y="28"/>
                  <a:pt x="28" y="28"/>
                </a:cubicBezTo>
                <a:cubicBezTo>
                  <a:pt x="29" y="28"/>
                  <a:pt x="29" y="29"/>
                  <a:pt x="30" y="29"/>
                </a:cubicBezTo>
                <a:cubicBezTo>
                  <a:pt x="30" y="30"/>
                  <a:pt x="30" y="31"/>
                  <a:pt x="30" y="32"/>
                </a:cubicBezTo>
                <a:cubicBezTo>
                  <a:pt x="23" y="38"/>
                  <a:pt x="23" y="38"/>
                  <a:pt x="23" y="38"/>
                </a:cubicBezTo>
                <a:lnTo>
                  <a:pt x="21" y="40"/>
                </a:lnTo>
                <a:close/>
                <a:moveTo>
                  <a:pt x="26" y="44"/>
                </a:moveTo>
                <a:cubicBezTo>
                  <a:pt x="26" y="45"/>
                  <a:pt x="24" y="45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3" y="42"/>
                  <a:pt x="23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3" y="32"/>
                  <a:pt x="33" y="32"/>
                </a:cubicBezTo>
                <a:cubicBezTo>
                  <a:pt x="34" y="32"/>
                  <a:pt x="34" y="33"/>
                  <a:pt x="35" y="33"/>
                </a:cubicBezTo>
                <a:cubicBezTo>
                  <a:pt x="35" y="33"/>
                  <a:pt x="35" y="34"/>
                  <a:pt x="35" y="34"/>
                </a:cubicBezTo>
                <a:cubicBezTo>
                  <a:pt x="35" y="35"/>
                  <a:pt x="35" y="36"/>
                  <a:pt x="35" y="36"/>
                </a:cubicBezTo>
                <a:cubicBezTo>
                  <a:pt x="30" y="40"/>
                  <a:pt x="30" y="40"/>
                  <a:pt x="30" y="40"/>
                </a:cubicBezTo>
                <a:lnTo>
                  <a:pt x="26" y="44"/>
                </a:lnTo>
                <a:close/>
                <a:moveTo>
                  <a:pt x="41" y="39"/>
                </a:moveTo>
                <a:cubicBezTo>
                  <a:pt x="35" y="45"/>
                  <a:pt x="35" y="45"/>
                  <a:pt x="35" y="45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8"/>
                  <a:pt x="31" y="48"/>
                  <a:pt x="30" y="47"/>
                </a:cubicBezTo>
                <a:cubicBezTo>
                  <a:pt x="29" y="47"/>
                  <a:pt x="29" y="46"/>
                  <a:pt x="29" y="46"/>
                </a:cubicBezTo>
                <a:cubicBezTo>
                  <a:pt x="29" y="45"/>
                  <a:pt x="29" y="45"/>
                  <a:pt x="30" y="44"/>
                </a:cubicBezTo>
                <a:cubicBezTo>
                  <a:pt x="32" y="42"/>
                  <a:pt x="32" y="42"/>
                  <a:pt x="32" y="42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5"/>
                  <a:pt x="41" y="36"/>
                </a:cubicBezTo>
                <a:cubicBezTo>
                  <a:pt x="41" y="36"/>
                  <a:pt x="42" y="37"/>
                  <a:pt x="42" y="37"/>
                </a:cubicBezTo>
                <a:cubicBezTo>
                  <a:pt x="42" y="38"/>
                  <a:pt x="41" y="38"/>
                  <a:pt x="41" y="39"/>
                </a:cubicBezTo>
                <a:close/>
                <a:moveTo>
                  <a:pt x="65" y="21"/>
                </a:moveTo>
                <a:cubicBezTo>
                  <a:pt x="63" y="22"/>
                  <a:pt x="61" y="24"/>
                  <a:pt x="60" y="26"/>
                </a:cubicBezTo>
                <a:cubicBezTo>
                  <a:pt x="59" y="26"/>
                  <a:pt x="58" y="27"/>
                  <a:pt x="57" y="28"/>
                </a:cubicBezTo>
                <a:cubicBezTo>
                  <a:pt x="50" y="21"/>
                  <a:pt x="50" y="21"/>
                  <a:pt x="50" y="21"/>
                </a:cubicBezTo>
                <a:cubicBezTo>
                  <a:pt x="49" y="20"/>
                  <a:pt x="48" y="19"/>
                  <a:pt x="47" y="19"/>
                </a:cubicBezTo>
                <a:cubicBezTo>
                  <a:pt x="47" y="19"/>
                  <a:pt x="46" y="19"/>
                  <a:pt x="44" y="18"/>
                </a:cubicBezTo>
                <a:cubicBezTo>
                  <a:pt x="42" y="16"/>
                  <a:pt x="42" y="15"/>
                  <a:pt x="42" y="15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39" y="14"/>
                  <a:pt x="39" y="14"/>
                  <a:pt x="39" y="14"/>
                </a:cubicBezTo>
                <a:cubicBezTo>
                  <a:pt x="37" y="15"/>
                  <a:pt x="35" y="17"/>
                  <a:pt x="34" y="18"/>
                </a:cubicBezTo>
                <a:cubicBezTo>
                  <a:pt x="33" y="18"/>
                  <a:pt x="32" y="19"/>
                  <a:pt x="31" y="19"/>
                </a:cubicBezTo>
                <a:cubicBezTo>
                  <a:pt x="30" y="19"/>
                  <a:pt x="29" y="19"/>
                  <a:pt x="28" y="18"/>
                </a:cubicBezTo>
                <a:cubicBezTo>
                  <a:pt x="27" y="18"/>
                  <a:pt x="27" y="17"/>
                  <a:pt x="26" y="16"/>
                </a:cubicBezTo>
                <a:cubicBezTo>
                  <a:pt x="26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3"/>
                  <a:pt x="33" y="10"/>
                  <a:pt x="37" y="7"/>
                </a:cubicBezTo>
                <a:cubicBezTo>
                  <a:pt x="38" y="5"/>
                  <a:pt x="40" y="4"/>
                  <a:pt x="41" y="4"/>
                </a:cubicBezTo>
                <a:cubicBezTo>
                  <a:pt x="41" y="4"/>
                  <a:pt x="44" y="5"/>
                  <a:pt x="45" y="5"/>
                </a:cubicBezTo>
                <a:cubicBezTo>
                  <a:pt x="49" y="7"/>
                  <a:pt x="52" y="7"/>
                  <a:pt x="53" y="7"/>
                </a:cubicBezTo>
                <a:cubicBezTo>
                  <a:pt x="56" y="7"/>
                  <a:pt x="59" y="6"/>
                  <a:pt x="60" y="5"/>
                </a:cubicBezTo>
                <a:cubicBezTo>
                  <a:pt x="67" y="20"/>
                  <a:pt x="67" y="20"/>
                  <a:pt x="67" y="20"/>
                </a:cubicBezTo>
                <a:cubicBezTo>
                  <a:pt x="66" y="20"/>
                  <a:pt x="65" y="21"/>
                  <a:pt x="65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Freeform 204"/>
          <p:cNvSpPr>
            <a:spLocks noEditPoints="1"/>
          </p:cNvSpPr>
          <p:nvPr/>
        </p:nvSpPr>
        <p:spPr bwMode="auto">
          <a:xfrm>
            <a:off x="5439445" y="2545613"/>
            <a:ext cx="463795" cy="480973"/>
          </a:xfrm>
          <a:custGeom>
            <a:gdLst>
              <a:gd name="T0" fmla="*/ 22 w 80"/>
              <a:gd name="T1" fmla="*/ 6 h 80"/>
              <a:gd name="T2" fmla="*/ 23 w 80"/>
              <a:gd name="T3" fmla="*/ 14 h 80"/>
              <a:gd name="T4" fmla="*/ 78 w 80"/>
              <a:gd name="T5" fmla="*/ 38 h 80"/>
              <a:gd name="T6" fmla="*/ 72 w 80"/>
              <a:gd name="T7" fmla="*/ 42 h 80"/>
              <a:gd name="T8" fmla="*/ 78 w 80"/>
              <a:gd name="T9" fmla="*/ 38 h 80"/>
              <a:gd name="T10" fmla="*/ 73 w 80"/>
              <a:gd name="T11" fmla="*/ 23 h 80"/>
              <a:gd name="T12" fmla="*/ 67 w 80"/>
              <a:gd name="T13" fmla="*/ 22 h 80"/>
              <a:gd name="T14" fmla="*/ 40 w 80"/>
              <a:gd name="T15" fmla="*/ 10 h 80"/>
              <a:gd name="T16" fmla="*/ 40 w 80"/>
              <a:gd name="T17" fmla="*/ 0 h 80"/>
              <a:gd name="T18" fmla="*/ 40 w 80"/>
              <a:gd name="T19" fmla="*/ 10 h 80"/>
              <a:gd name="T20" fmla="*/ 66 w 80"/>
              <a:gd name="T21" fmla="*/ 55 h 80"/>
              <a:gd name="T22" fmla="*/ 72 w 80"/>
              <a:gd name="T23" fmla="*/ 61 h 80"/>
              <a:gd name="T24" fmla="*/ 55 w 80"/>
              <a:gd name="T25" fmla="*/ 14 h 80"/>
              <a:gd name="T26" fmla="*/ 60 w 80"/>
              <a:gd name="T27" fmla="*/ 8 h 80"/>
              <a:gd name="T28" fmla="*/ 54 w 80"/>
              <a:gd name="T29" fmla="*/ 11 h 80"/>
              <a:gd name="T30" fmla="*/ 18 w 80"/>
              <a:gd name="T31" fmla="*/ 26 h 80"/>
              <a:gd name="T32" fmla="*/ 61 w 80"/>
              <a:gd name="T33" fmla="*/ 26 h 80"/>
              <a:gd name="T34" fmla="*/ 41 w 80"/>
              <a:gd name="T35" fmla="*/ 68 h 80"/>
              <a:gd name="T36" fmla="*/ 12 w 80"/>
              <a:gd name="T37" fmla="*/ 38 h 80"/>
              <a:gd name="T38" fmla="*/ 29 w 80"/>
              <a:gd name="T39" fmla="*/ 38 h 80"/>
              <a:gd name="T40" fmla="*/ 48 w 80"/>
              <a:gd name="T41" fmla="*/ 38 h 80"/>
              <a:gd name="T42" fmla="*/ 48 w 80"/>
              <a:gd name="T43" fmla="*/ 38 h 80"/>
              <a:gd name="T44" fmla="*/ 42 w 80"/>
              <a:gd name="T45" fmla="*/ 62 h 80"/>
              <a:gd name="T46" fmla="*/ 52 w 80"/>
              <a:gd name="T47" fmla="*/ 36 h 80"/>
              <a:gd name="T48" fmla="*/ 42 w 80"/>
              <a:gd name="T49" fmla="*/ 28 h 80"/>
              <a:gd name="T50" fmla="*/ 42 w 80"/>
              <a:gd name="T51" fmla="*/ 28 h 80"/>
              <a:gd name="T52" fmla="*/ 47 w 80"/>
              <a:gd name="T53" fmla="*/ 36 h 80"/>
              <a:gd name="T54" fmla="*/ 30 w 80"/>
              <a:gd name="T55" fmla="*/ 36 h 80"/>
              <a:gd name="T56" fmla="*/ 15 w 80"/>
              <a:gd name="T57" fmla="*/ 36 h 80"/>
              <a:gd name="T58" fmla="*/ 15 w 80"/>
              <a:gd name="T59" fmla="*/ 36 h 80"/>
              <a:gd name="T60" fmla="*/ 5 w 80"/>
              <a:gd name="T61" fmla="*/ 60 h 80"/>
              <a:gd name="T62" fmla="*/ 13 w 80"/>
              <a:gd name="T63" fmla="*/ 58 h 80"/>
              <a:gd name="T64" fmla="*/ 9 w 80"/>
              <a:gd name="T65" fmla="*/ 40 h 80"/>
              <a:gd name="T66" fmla="*/ 0 w 80"/>
              <a:gd name="T67" fmla="*/ 40 h 80"/>
              <a:gd name="T68" fmla="*/ 9 w 80"/>
              <a:gd name="T69" fmla="*/ 40 h 80"/>
              <a:gd name="T70" fmla="*/ 12 w 80"/>
              <a:gd name="T71" fmla="*/ 26 h 80"/>
              <a:gd name="T72" fmla="*/ 8 w 80"/>
              <a:gd name="T73" fmla="*/ 19 h 80"/>
              <a:gd name="T74" fmla="*/ 24 w 80"/>
              <a:gd name="T75" fmla="*/ 66 h 80"/>
              <a:gd name="T76" fmla="*/ 20 w 80"/>
              <a:gd name="T77" fmla="*/ 75 h 80"/>
              <a:gd name="T78" fmla="*/ 25 w 80"/>
              <a:gd name="T79" fmla="*/ 69 h 80"/>
              <a:gd name="T80" fmla="*/ 38 w 80"/>
              <a:gd name="T81" fmla="*/ 72 h 80"/>
              <a:gd name="T82" fmla="*/ 42 w 80"/>
              <a:gd name="T83" fmla="*/ 78 h 80"/>
              <a:gd name="T84" fmla="*/ 57 w 80"/>
              <a:gd name="T85" fmla="*/ 67 h 80"/>
              <a:gd name="T86" fmla="*/ 57 w 80"/>
              <a:gd name="T87" fmla="*/ 74 h 80"/>
              <a:gd name="T88" fmla="*/ 60 w 80"/>
              <a:gd name="T89" fmla="*/ 72 h 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" h="80">
                <a:moveTo>
                  <a:pt x="19" y="8"/>
                </a:moveTo>
                <a:cubicBezTo>
                  <a:pt x="18" y="7"/>
                  <a:pt x="19" y="6"/>
                  <a:pt x="20" y="5"/>
                </a:cubicBezTo>
                <a:cubicBezTo>
                  <a:pt x="21" y="5"/>
                  <a:pt x="22" y="5"/>
                  <a:pt x="22" y="6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2"/>
                  <a:pt x="25" y="13"/>
                  <a:pt x="24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3"/>
                </a:cubicBezTo>
                <a:lnTo>
                  <a:pt x="19" y="8"/>
                </a:lnTo>
                <a:close/>
                <a:moveTo>
                  <a:pt x="78" y="38"/>
                </a:moveTo>
                <a:cubicBezTo>
                  <a:pt x="72" y="38"/>
                  <a:pt x="72" y="38"/>
                  <a:pt x="72" y="38"/>
                </a:cubicBezTo>
                <a:cubicBezTo>
                  <a:pt x="71" y="38"/>
                  <a:pt x="70" y="39"/>
                  <a:pt x="70" y="40"/>
                </a:cubicBezTo>
                <a:cubicBezTo>
                  <a:pt x="70" y="41"/>
                  <a:pt x="71" y="42"/>
                  <a:pt x="72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9" y="42"/>
                  <a:pt x="80" y="41"/>
                  <a:pt x="80" y="40"/>
                </a:cubicBezTo>
                <a:cubicBezTo>
                  <a:pt x="80" y="39"/>
                  <a:pt x="79" y="38"/>
                  <a:pt x="78" y="38"/>
                </a:cubicBezTo>
                <a:close/>
                <a:moveTo>
                  <a:pt x="68" y="26"/>
                </a:moveTo>
                <a:cubicBezTo>
                  <a:pt x="68" y="26"/>
                  <a:pt x="68" y="26"/>
                  <a:pt x="69" y="26"/>
                </a:cubicBezTo>
                <a:cubicBezTo>
                  <a:pt x="73" y="23"/>
                  <a:pt x="73" y="23"/>
                  <a:pt x="73" y="23"/>
                </a:cubicBezTo>
                <a:cubicBezTo>
                  <a:pt x="74" y="22"/>
                  <a:pt x="75" y="21"/>
                  <a:pt x="74" y="20"/>
                </a:cubicBezTo>
                <a:cubicBezTo>
                  <a:pt x="74" y="19"/>
                  <a:pt x="72" y="19"/>
                  <a:pt x="71" y="19"/>
                </a:cubicBezTo>
                <a:cubicBezTo>
                  <a:pt x="67" y="22"/>
                  <a:pt x="67" y="22"/>
                  <a:pt x="67" y="22"/>
                </a:cubicBezTo>
                <a:cubicBezTo>
                  <a:pt x="66" y="23"/>
                  <a:pt x="65" y="24"/>
                  <a:pt x="66" y="25"/>
                </a:cubicBezTo>
                <a:cubicBezTo>
                  <a:pt x="66" y="26"/>
                  <a:pt x="67" y="26"/>
                  <a:pt x="68" y="26"/>
                </a:cubicBezTo>
                <a:close/>
                <a:moveTo>
                  <a:pt x="40" y="10"/>
                </a:moveTo>
                <a:cubicBezTo>
                  <a:pt x="41" y="10"/>
                  <a:pt x="42" y="9"/>
                  <a:pt x="42" y="8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1" y="0"/>
                  <a:pt x="40" y="0"/>
                </a:cubicBezTo>
                <a:cubicBezTo>
                  <a:pt x="38" y="0"/>
                  <a:pt x="38" y="1"/>
                  <a:pt x="38" y="2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9"/>
                  <a:pt x="38" y="10"/>
                  <a:pt x="40" y="10"/>
                </a:cubicBezTo>
                <a:close/>
                <a:moveTo>
                  <a:pt x="73" y="57"/>
                </a:moveTo>
                <a:cubicBezTo>
                  <a:pt x="69" y="54"/>
                  <a:pt x="69" y="54"/>
                  <a:pt x="69" y="54"/>
                </a:cubicBezTo>
                <a:cubicBezTo>
                  <a:pt x="68" y="54"/>
                  <a:pt x="66" y="54"/>
                  <a:pt x="66" y="55"/>
                </a:cubicBezTo>
                <a:cubicBezTo>
                  <a:pt x="65" y="56"/>
                  <a:pt x="66" y="57"/>
                  <a:pt x="67" y="58"/>
                </a:cubicBezTo>
                <a:cubicBezTo>
                  <a:pt x="71" y="61"/>
                  <a:pt x="71" y="61"/>
                  <a:pt x="71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3" y="61"/>
                  <a:pt x="74" y="61"/>
                  <a:pt x="74" y="60"/>
                </a:cubicBezTo>
                <a:cubicBezTo>
                  <a:pt x="75" y="59"/>
                  <a:pt x="74" y="58"/>
                  <a:pt x="73" y="57"/>
                </a:cubicBezTo>
                <a:close/>
                <a:moveTo>
                  <a:pt x="55" y="14"/>
                </a:moveTo>
                <a:cubicBezTo>
                  <a:pt x="55" y="14"/>
                  <a:pt x="55" y="14"/>
                  <a:pt x="56" y="14"/>
                </a:cubicBezTo>
                <a:cubicBezTo>
                  <a:pt x="56" y="14"/>
                  <a:pt x="57" y="14"/>
                  <a:pt x="57" y="13"/>
                </a:cubicBezTo>
                <a:cubicBezTo>
                  <a:pt x="60" y="8"/>
                  <a:pt x="60" y="8"/>
                  <a:pt x="60" y="8"/>
                </a:cubicBezTo>
                <a:cubicBezTo>
                  <a:pt x="61" y="7"/>
                  <a:pt x="61" y="6"/>
                  <a:pt x="60" y="5"/>
                </a:cubicBezTo>
                <a:cubicBezTo>
                  <a:pt x="59" y="5"/>
                  <a:pt x="57" y="5"/>
                  <a:pt x="57" y="6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2"/>
                  <a:pt x="54" y="13"/>
                  <a:pt x="55" y="14"/>
                </a:cubicBezTo>
                <a:close/>
                <a:moveTo>
                  <a:pt x="12" y="36"/>
                </a:moveTo>
                <a:cubicBezTo>
                  <a:pt x="18" y="26"/>
                  <a:pt x="18" y="26"/>
                  <a:pt x="18" y="26"/>
                </a:cubicBezTo>
                <a:cubicBezTo>
                  <a:pt x="19" y="25"/>
                  <a:pt x="19" y="25"/>
                  <a:pt x="20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60" y="25"/>
                  <a:pt x="61" y="25"/>
                  <a:pt x="61" y="26"/>
                </a:cubicBezTo>
                <a:cubicBezTo>
                  <a:pt x="67" y="36"/>
                  <a:pt x="67" y="36"/>
                  <a:pt x="67" y="36"/>
                </a:cubicBezTo>
                <a:cubicBezTo>
                  <a:pt x="68" y="37"/>
                  <a:pt x="68" y="38"/>
                  <a:pt x="67" y="3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0" y="68"/>
                  <a:pt x="40" y="68"/>
                </a:cubicBezTo>
                <a:cubicBezTo>
                  <a:pt x="39" y="68"/>
                  <a:pt x="38" y="68"/>
                  <a:pt x="38" y="68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1" y="37"/>
                  <a:pt x="12" y="36"/>
                </a:cubicBezTo>
                <a:close/>
                <a:moveTo>
                  <a:pt x="37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16" y="38"/>
                  <a:pt x="16" y="38"/>
                  <a:pt x="16" y="38"/>
                </a:cubicBezTo>
                <a:lnTo>
                  <a:pt x="37" y="62"/>
                </a:lnTo>
                <a:close/>
                <a:moveTo>
                  <a:pt x="48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40" y="63"/>
                  <a:pt x="40" y="63"/>
                  <a:pt x="40" y="63"/>
                </a:cubicBezTo>
                <a:lnTo>
                  <a:pt x="48" y="38"/>
                </a:lnTo>
                <a:close/>
                <a:moveTo>
                  <a:pt x="63" y="38"/>
                </a:moveTo>
                <a:cubicBezTo>
                  <a:pt x="50" y="38"/>
                  <a:pt x="50" y="38"/>
                  <a:pt x="50" y="38"/>
                </a:cubicBezTo>
                <a:cubicBezTo>
                  <a:pt x="42" y="62"/>
                  <a:pt x="42" y="62"/>
                  <a:pt x="42" y="62"/>
                </a:cubicBezTo>
                <a:lnTo>
                  <a:pt x="63" y="38"/>
                </a:lnTo>
                <a:close/>
                <a:moveTo>
                  <a:pt x="59" y="29"/>
                </a:moveTo>
                <a:cubicBezTo>
                  <a:pt x="52" y="36"/>
                  <a:pt x="52" y="36"/>
                  <a:pt x="52" y="36"/>
                </a:cubicBezTo>
                <a:cubicBezTo>
                  <a:pt x="64" y="36"/>
                  <a:pt x="64" y="36"/>
                  <a:pt x="64" y="36"/>
                </a:cubicBezTo>
                <a:lnTo>
                  <a:pt x="59" y="29"/>
                </a:lnTo>
                <a:close/>
                <a:moveTo>
                  <a:pt x="42" y="28"/>
                </a:moveTo>
                <a:cubicBezTo>
                  <a:pt x="49" y="36"/>
                  <a:pt x="49" y="36"/>
                  <a:pt x="49" y="36"/>
                </a:cubicBezTo>
                <a:cubicBezTo>
                  <a:pt x="57" y="28"/>
                  <a:pt x="57" y="28"/>
                  <a:pt x="57" y="28"/>
                </a:cubicBezTo>
                <a:lnTo>
                  <a:pt x="42" y="28"/>
                </a:lnTo>
                <a:close/>
                <a:moveTo>
                  <a:pt x="40" y="29"/>
                </a:moveTo>
                <a:cubicBezTo>
                  <a:pt x="32" y="36"/>
                  <a:pt x="32" y="36"/>
                  <a:pt x="32" y="36"/>
                </a:cubicBezTo>
                <a:cubicBezTo>
                  <a:pt x="47" y="36"/>
                  <a:pt x="47" y="36"/>
                  <a:pt x="47" y="36"/>
                </a:cubicBezTo>
                <a:lnTo>
                  <a:pt x="40" y="29"/>
                </a:lnTo>
                <a:close/>
                <a:moveTo>
                  <a:pt x="22" y="28"/>
                </a:moveTo>
                <a:cubicBezTo>
                  <a:pt x="30" y="36"/>
                  <a:pt x="30" y="36"/>
                  <a:pt x="30" y="36"/>
                </a:cubicBezTo>
                <a:cubicBezTo>
                  <a:pt x="37" y="28"/>
                  <a:pt x="37" y="28"/>
                  <a:pt x="37" y="28"/>
                </a:cubicBezTo>
                <a:lnTo>
                  <a:pt x="22" y="28"/>
                </a:lnTo>
                <a:close/>
                <a:moveTo>
                  <a:pt x="15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0" y="29"/>
                  <a:pt x="20" y="29"/>
                  <a:pt x="20" y="29"/>
                </a:cubicBezTo>
                <a:lnTo>
                  <a:pt x="15" y="36"/>
                </a:lnTo>
                <a:close/>
                <a:moveTo>
                  <a:pt x="11" y="54"/>
                </a:moveTo>
                <a:cubicBezTo>
                  <a:pt x="6" y="57"/>
                  <a:pt x="6" y="57"/>
                  <a:pt x="6" y="57"/>
                </a:cubicBezTo>
                <a:cubicBezTo>
                  <a:pt x="5" y="58"/>
                  <a:pt x="4" y="59"/>
                  <a:pt x="5" y="60"/>
                </a:cubicBezTo>
                <a:cubicBezTo>
                  <a:pt x="5" y="61"/>
                  <a:pt x="6" y="61"/>
                  <a:pt x="7" y="61"/>
                </a:cubicBezTo>
                <a:cubicBezTo>
                  <a:pt x="7" y="61"/>
                  <a:pt x="7" y="61"/>
                  <a:pt x="8" y="61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7"/>
                  <a:pt x="14" y="56"/>
                  <a:pt x="13" y="55"/>
                </a:cubicBezTo>
                <a:cubicBezTo>
                  <a:pt x="13" y="54"/>
                  <a:pt x="12" y="54"/>
                  <a:pt x="11" y="54"/>
                </a:cubicBezTo>
                <a:close/>
                <a:moveTo>
                  <a:pt x="9" y="40"/>
                </a:moveTo>
                <a:cubicBezTo>
                  <a:pt x="9" y="39"/>
                  <a:pt x="8" y="38"/>
                  <a:pt x="7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8"/>
                  <a:pt x="0" y="39"/>
                  <a:pt x="0" y="40"/>
                </a:cubicBezTo>
                <a:cubicBezTo>
                  <a:pt x="0" y="41"/>
                  <a:pt x="0" y="42"/>
                  <a:pt x="2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8" y="42"/>
                  <a:pt x="9" y="41"/>
                  <a:pt x="9" y="40"/>
                </a:cubicBezTo>
                <a:close/>
                <a:moveTo>
                  <a:pt x="6" y="23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2" y="26"/>
                </a:cubicBezTo>
                <a:cubicBezTo>
                  <a:pt x="12" y="26"/>
                  <a:pt x="13" y="26"/>
                  <a:pt x="13" y="25"/>
                </a:cubicBezTo>
                <a:cubicBezTo>
                  <a:pt x="14" y="24"/>
                  <a:pt x="14" y="23"/>
                  <a:pt x="13" y="22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19"/>
                  <a:pt x="5" y="19"/>
                  <a:pt x="5" y="20"/>
                </a:cubicBezTo>
                <a:cubicBezTo>
                  <a:pt x="4" y="21"/>
                  <a:pt x="5" y="22"/>
                  <a:pt x="6" y="23"/>
                </a:cubicBezTo>
                <a:close/>
                <a:moveTo>
                  <a:pt x="24" y="66"/>
                </a:moveTo>
                <a:cubicBezTo>
                  <a:pt x="23" y="66"/>
                  <a:pt x="22" y="66"/>
                  <a:pt x="22" y="67"/>
                </a:cubicBezTo>
                <a:cubicBezTo>
                  <a:pt x="19" y="72"/>
                  <a:pt x="19" y="72"/>
                  <a:pt x="19" y="72"/>
                </a:cubicBezTo>
                <a:cubicBezTo>
                  <a:pt x="18" y="73"/>
                  <a:pt x="19" y="74"/>
                  <a:pt x="20" y="75"/>
                </a:cubicBezTo>
                <a:cubicBezTo>
                  <a:pt x="20" y="75"/>
                  <a:pt x="20" y="75"/>
                  <a:pt x="21" y="75"/>
                </a:cubicBezTo>
                <a:cubicBezTo>
                  <a:pt x="21" y="75"/>
                  <a:pt x="22" y="75"/>
                  <a:pt x="22" y="74"/>
                </a:cubicBezTo>
                <a:cubicBezTo>
                  <a:pt x="25" y="69"/>
                  <a:pt x="25" y="69"/>
                  <a:pt x="25" y="69"/>
                </a:cubicBezTo>
                <a:cubicBezTo>
                  <a:pt x="26" y="68"/>
                  <a:pt x="25" y="67"/>
                  <a:pt x="24" y="66"/>
                </a:cubicBezTo>
                <a:close/>
                <a:moveTo>
                  <a:pt x="40" y="70"/>
                </a:moveTo>
                <a:cubicBezTo>
                  <a:pt x="38" y="70"/>
                  <a:pt x="38" y="71"/>
                  <a:pt x="38" y="72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79"/>
                  <a:pt x="38" y="80"/>
                  <a:pt x="40" y="80"/>
                </a:cubicBezTo>
                <a:cubicBezTo>
                  <a:pt x="41" y="80"/>
                  <a:pt x="42" y="79"/>
                  <a:pt x="42" y="78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71"/>
                  <a:pt x="41" y="70"/>
                  <a:pt x="40" y="70"/>
                </a:cubicBezTo>
                <a:close/>
                <a:moveTo>
                  <a:pt x="57" y="67"/>
                </a:moveTo>
                <a:cubicBezTo>
                  <a:pt x="57" y="66"/>
                  <a:pt x="56" y="66"/>
                  <a:pt x="55" y="66"/>
                </a:cubicBezTo>
                <a:cubicBezTo>
                  <a:pt x="54" y="67"/>
                  <a:pt x="53" y="68"/>
                  <a:pt x="54" y="69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75"/>
                  <a:pt x="58" y="75"/>
                  <a:pt x="59" y="75"/>
                </a:cubicBezTo>
                <a:cubicBezTo>
                  <a:pt x="59" y="75"/>
                  <a:pt x="59" y="75"/>
                  <a:pt x="60" y="75"/>
                </a:cubicBezTo>
                <a:cubicBezTo>
                  <a:pt x="61" y="74"/>
                  <a:pt x="61" y="73"/>
                  <a:pt x="60" y="72"/>
                </a:cubicBezTo>
                <a:lnTo>
                  <a:pt x="57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Freeform 205"/>
          <p:cNvSpPr>
            <a:spLocks noEditPoints="1"/>
          </p:cNvSpPr>
          <p:nvPr/>
        </p:nvSpPr>
        <p:spPr bwMode="auto">
          <a:xfrm>
            <a:off x="7105534" y="3384028"/>
            <a:ext cx="318818" cy="337696"/>
          </a:xfrm>
          <a:custGeom>
            <a:gdLst>
              <a:gd name="T0" fmla="*/ 63 w 64"/>
              <a:gd name="T1" fmla="*/ 10 h 66"/>
              <a:gd name="T2" fmla="*/ 32 w 64"/>
              <a:gd name="T3" fmla="*/ 0 h 66"/>
              <a:gd name="T4" fmla="*/ 31 w 64"/>
              <a:gd name="T5" fmla="*/ 0 h 66"/>
              <a:gd name="T6" fmla="*/ 1 w 64"/>
              <a:gd name="T7" fmla="*/ 10 h 66"/>
              <a:gd name="T8" fmla="*/ 0 w 64"/>
              <a:gd name="T9" fmla="*/ 12 h 66"/>
              <a:gd name="T10" fmla="*/ 8 w 64"/>
              <a:gd name="T11" fmla="*/ 49 h 66"/>
              <a:gd name="T12" fmla="*/ 31 w 64"/>
              <a:gd name="T13" fmla="*/ 66 h 66"/>
              <a:gd name="T14" fmla="*/ 32 w 64"/>
              <a:gd name="T15" fmla="*/ 66 h 66"/>
              <a:gd name="T16" fmla="*/ 32 w 64"/>
              <a:gd name="T17" fmla="*/ 66 h 66"/>
              <a:gd name="T18" fmla="*/ 55 w 64"/>
              <a:gd name="T19" fmla="*/ 49 h 66"/>
              <a:gd name="T20" fmla="*/ 64 w 64"/>
              <a:gd name="T21" fmla="*/ 12 h 66"/>
              <a:gd name="T22" fmla="*/ 63 w 64"/>
              <a:gd name="T23" fmla="*/ 10 h 66"/>
              <a:gd name="T24" fmla="*/ 52 w 64"/>
              <a:gd name="T25" fmla="*/ 47 h 66"/>
              <a:gd name="T26" fmla="*/ 32 w 64"/>
              <a:gd name="T27" fmla="*/ 63 h 66"/>
              <a:gd name="T28" fmla="*/ 11 w 64"/>
              <a:gd name="T29" fmla="*/ 47 h 66"/>
              <a:gd name="T30" fmla="*/ 3 w 64"/>
              <a:gd name="T31" fmla="*/ 12 h 66"/>
              <a:gd name="T32" fmla="*/ 32 w 64"/>
              <a:gd name="T33" fmla="*/ 3 h 66"/>
              <a:gd name="T34" fmla="*/ 61 w 64"/>
              <a:gd name="T35" fmla="*/ 12 h 66"/>
              <a:gd name="T36" fmla="*/ 52 w 64"/>
              <a:gd name="T37" fmla="*/ 47 h 66"/>
              <a:gd name="T38" fmla="*/ 32 w 64"/>
              <a:gd name="T39" fmla="*/ 7 h 66"/>
              <a:gd name="T40" fmla="*/ 32 w 64"/>
              <a:gd name="T41" fmla="*/ 7 h 66"/>
              <a:gd name="T42" fmla="*/ 57 w 64"/>
              <a:gd name="T43" fmla="*/ 15 h 66"/>
              <a:gd name="T44" fmla="*/ 49 w 64"/>
              <a:gd name="T45" fmla="*/ 46 h 66"/>
              <a:gd name="T46" fmla="*/ 32 w 64"/>
              <a:gd name="T47" fmla="*/ 60 h 66"/>
              <a:gd name="T48" fmla="*/ 32 w 64"/>
              <a:gd name="T49" fmla="*/ 60 h 66"/>
              <a:gd name="T50" fmla="*/ 32 w 64"/>
              <a:gd name="T51" fmla="*/ 7 h 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6">
                <a:moveTo>
                  <a:pt x="63" y="10"/>
                </a:move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1" y="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3"/>
                  <a:pt x="3" y="37"/>
                  <a:pt x="8" y="49"/>
                </a:cubicBezTo>
                <a:cubicBezTo>
                  <a:pt x="14" y="61"/>
                  <a:pt x="31" y="66"/>
                  <a:pt x="31" y="66"/>
                </a:cubicBezTo>
                <a:cubicBezTo>
                  <a:pt x="31" y="66"/>
                  <a:pt x="32" y="66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50" y="61"/>
                  <a:pt x="55" y="49"/>
                </a:cubicBezTo>
                <a:cubicBezTo>
                  <a:pt x="60" y="37"/>
                  <a:pt x="64" y="13"/>
                  <a:pt x="64" y="12"/>
                </a:cubicBezTo>
                <a:cubicBezTo>
                  <a:pt x="64" y="11"/>
                  <a:pt x="63" y="10"/>
                  <a:pt x="63" y="10"/>
                </a:cubicBezTo>
                <a:close/>
                <a:moveTo>
                  <a:pt x="52" y="47"/>
                </a:moveTo>
                <a:cubicBezTo>
                  <a:pt x="48" y="57"/>
                  <a:pt x="34" y="62"/>
                  <a:pt x="32" y="63"/>
                </a:cubicBezTo>
                <a:cubicBezTo>
                  <a:pt x="29" y="62"/>
                  <a:pt x="15" y="57"/>
                  <a:pt x="11" y="47"/>
                </a:cubicBezTo>
                <a:cubicBezTo>
                  <a:pt x="7" y="38"/>
                  <a:pt x="4" y="18"/>
                  <a:pt x="3" y="12"/>
                </a:cubicBezTo>
                <a:cubicBezTo>
                  <a:pt x="32" y="3"/>
                  <a:pt x="32" y="3"/>
                  <a:pt x="32" y="3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8"/>
                  <a:pt x="57" y="38"/>
                  <a:pt x="52" y="47"/>
                </a:cubicBezTo>
                <a:close/>
                <a:moveTo>
                  <a:pt x="32" y="7"/>
                </a:moveTo>
                <a:cubicBezTo>
                  <a:pt x="32" y="7"/>
                  <a:pt x="32" y="7"/>
                  <a:pt x="32" y="7"/>
                </a:cubicBezTo>
                <a:cubicBezTo>
                  <a:pt x="57" y="15"/>
                  <a:pt x="57" y="15"/>
                  <a:pt x="57" y="15"/>
                </a:cubicBezTo>
                <a:cubicBezTo>
                  <a:pt x="56" y="22"/>
                  <a:pt x="53" y="38"/>
                  <a:pt x="49" y="46"/>
                </a:cubicBezTo>
                <a:cubicBezTo>
                  <a:pt x="46" y="53"/>
                  <a:pt x="37" y="58"/>
                  <a:pt x="32" y="60"/>
                </a:cubicBezTo>
                <a:cubicBezTo>
                  <a:pt x="32" y="60"/>
                  <a:pt x="32" y="60"/>
                  <a:pt x="32" y="60"/>
                </a:cubicBezTo>
                <a:lnTo>
                  <a:pt x="32" y="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Freeform 184"/>
          <p:cNvSpPr>
            <a:spLocks noEditPoints="1"/>
          </p:cNvSpPr>
          <p:nvPr/>
        </p:nvSpPr>
        <p:spPr bwMode="auto">
          <a:xfrm>
            <a:off x="4862113" y="3404870"/>
            <a:ext cx="410625" cy="376226"/>
          </a:xfrm>
          <a:custGeom>
            <a:gdLst>
              <a:gd name="T0" fmla="*/ 76 w 81"/>
              <a:gd name="T1" fmla="*/ 20 h 71"/>
              <a:gd name="T2" fmla="*/ 67 w 81"/>
              <a:gd name="T3" fmla="*/ 6 h 71"/>
              <a:gd name="T4" fmla="*/ 60 w 81"/>
              <a:gd name="T5" fmla="*/ 13 h 71"/>
              <a:gd name="T6" fmla="*/ 60 w 81"/>
              <a:gd name="T7" fmla="*/ 26 h 71"/>
              <a:gd name="T8" fmla="*/ 47 w 81"/>
              <a:gd name="T9" fmla="*/ 47 h 71"/>
              <a:gd name="T10" fmla="*/ 47 w 81"/>
              <a:gd name="T11" fmla="*/ 69 h 71"/>
              <a:gd name="T12" fmla="*/ 49 w 81"/>
              <a:gd name="T13" fmla="*/ 71 h 71"/>
              <a:gd name="T14" fmla="*/ 67 w 81"/>
              <a:gd name="T15" fmla="*/ 69 h 71"/>
              <a:gd name="T16" fmla="*/ 80 w 81"/>
              <a:gd name="T17" fmla="*/ 37 h 71"/>
              <a:gd name="T18" fmla="*/ 67 w 81"/>
              <a:gd name="T19" fmla="*/ 55 h 71"/>
              <a:gd name="T20" fmla="*/ 51 w 81"/>
              <a:gd name="T21" fmla="*/ 68 h 71"/>
              <a:gd name="T22" fmla="*/ 50 w 81"/>
              <a:gd name="T23" fmla="*/ 48 h 71"/>
              <a:gd name="T24" fmla="*/ 63 w 81"/>
              <a:gd name="T25" fmla="*/ 28 h 71"/>
              <a:gd name="T26" fmla="*/ 67 w 81"/>
              <a:gd name="T27" fmla="*/ 32 h 71"/>
              <a:gd name="T28" fmla="*/ 60 w 81"/>
              <a:gd name="T29" fmla="*/ 44 h 71"/>
              <a:gd name="T30" fmla="*/ 70 w 81"/>
              <a:gd name="T31" fmla="*/ 33 h 71"/>
              <a:gd name="T32" fmla="*/ 63 w 81"/>
              <a:gd name="T33" fmla="*/ 14 h 71"/>
              <a:gd name="T34" fmla="*/ 66 w 81"/>
              <a:gd name="T35" fmla="*/ 10 h 71"/>
              <a:gd name="T36" fmla="*/ 74 w 81"/>
              <a:gd name="T37" fmla="*/ 23 h 71"/>
              <a:gd name="T38" fmla="*/ 67 w 81"/>
              <a:gd name="T39" fmla="*/ 55 h 71"/>
              <a:gd name="T40" fmla="*/ 25 w 81"/>
              <a:gd name="T41" fmla="*/ 32 h 71"/>
              <a:gd name="T42" fmla="*/ 17 w 81"/>
              <a:gd name="T43" fmla="*/ 23 h 71"/>
              <a:gd name="T44" fmla="*/ 16 w 81"/>
              <a:gd name="T45" fmla="*/ 5 h 71"/>
              <a:gd name="T46" fmla="*/ 12 w 81"/>
              <a:gd name="T47" fmla="*/ 8 h 71"/>
              <a:gd name="T48" fmla="*/ 4 w 81"/>
              <a:gd name="T49" fmla="*/ 22 h 71"/>
              <a:gd name="T50" fmla="*/ 11 w 81"/>
              <a:gd name="T51" fmla="*/ 56 h 71"/>
              <a:gd name="T52" fmla="*/ 15 w 81"/>
              <a:gd name="T53" fmla="*/ 71 h 71"/>
              <a:gd name="T54" fmla="*/ 33 w 81"/>
              <a:gd name="T55" fmla="*/ 70 h 71"/>
              <a:gd name="T56" fmla="*/ 33 w 81"/>
              <a:gd name="T57" fmla="*/ 58 h 71"/>
              <a:gd name="T58" fmla="*/ 30 w 81"/>
              <a:gd name="T59" fmla="*/ 68 h 71"/>
              <a:gd name="T60" fmla="*/ 14 w 81"/>
              <a:gd name="T61" fmla="*/ 55 h 71"/>
              <a:gd name="T62" fmla="*/ 7 w 81"/>
              <a:gd name="T63" fmla="*/ 23 h 71"/>
              <a:gd name="T64" fmla="*/ 15 w 81"/>
              <a:gd name="T65" fmla="*/ 10 h 71"/>
              <a:gd name="T66" fmla="*/ 17 w 81"/>
              <a:gd name="T67" fmla="*/ 14 h 71"/>
              <a:gd name="T68" fmla="*/ 11 w 81"/>
              <a:gd name="T69" fmla="*/ 33 h 71"/>
              <a:gd name="T70" fmla="*/ 20 w 81"/>
              <a:gd name="T71" fmla="*/ 44 h 71"/>
              <a:gd name="T72" fmla="*/ 14 w 81"/>
              <a:gd name="T73" fmla="*/ 32 h 71"/>
              <a:gd name="T74" fmla="*/ 18 w 81"/>
              <a:gd name="T75" fmla="*/ 28 h 71"/>
              <a:gd name="T76" fmla="*/ 30 w 81"/>
              <a:gd name="T77" fmla="*/ 48 h 71"/>
              <a:gd name="T78" fmla="*/ 30 w 81"/>
              <a:gd name="T79" fmla="*/ 68 h 71"/>
              <a:gd name="T80" fmla="*/ 42 w 81"/>
              <a:gd name="T81" fmla="*/ 3 h 71"/>
              <a:gd name="T82" fmla="*/ 38 w 81"/>
              <a:gd name="T83" fmla="*/ 3 h 71"/>
              <a:gd name="T84" fmla="*/ 24 w 81"/>
              <a:gd name="T85" fmla="*/ 17 h 71"/>
              <a:gd name="T86" fmla="*/ 43 w 81"/>
              <a:gd name="T87" fmla="*/ 31 h 71"/>
              <a:gd name="T88" fmla="*/ 56 w 81"/>
              <a:gd name="T89" fmla="*/ 3 h 71"/>
              <a:gd name="T90" fmla="*/ 34 w 81"/>
              <a:gd name="T91" fmla="*/ 23 h 71"/>
              <a:gd name="T92" fmla="*/ 26 w 81"/>
              <a:gd name="T93" fmla="*/ 15 h 71"/>
              <a:gd name="T94" fmla="*/ 26 w 81"/>
              <a:gd name="T95" fmla="*/ 5 h 71"/>
              <a:gd name="T96" fmla="*/ 27 w 81"/>
              <a:gd name="T97" fmla="*/ 6 h 71"/>
              <a:gd name="T98" fmla="*/ 35 w 81"/>
              <a:gd name="T99" fmla="*/ 21 h 71"/>
              <a:gd name="T100" fmla="*/ 38 w 81"/>
              <a:gd name="T101" fmla="*/ 26 h 71"/>
              <a:gd name="T102" fmla="*/ 37 w 81"/>
              <a:gd name="T103" fmla="*/ 26 h 71"/>
              <a:gd name="T104" fmla="*/ 36 w 81"/>
              <a:gd name="T105" fmla="*/ 23 h 71"/>
              <a:gd name="T106" fmla="*/ 38 w 81"/>
              <a:gd name="T107" fmla="*/ 25 h 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1" h="71">
                <a:moveTo>
                  <a:pt x="76" y="22"/>
                </a:moveTo>
                <a:cubicBezTo>
                  <a:pt x="76" y="20"/>
                  <a:pt x="76" y="20"/>
                  <a:pt x="76" y="20"/>
                </a:cubicBezTo>
                <a:cubicBezTo>
                  <a:pt x="74" y="16"/>
                  <a:pt x="71" y="11"/>
                  <a:pt x="68" y="8"/>
                </a:cubicBezTo>
                <a:cubicBezTo>
                  <a:pt x="68" y="7"/>
                  <a:pt x="68" y="7"/>
                  <a:pt x="67" y="6"/>
                </a:cubicBezTo>
                <a:cubicBezTo>
                  <a:pt x="67" y="6"/>
                  <a:pt x="66" y="5"/>
                  <a:pt x="65" y="5"/>
                </a:cubicBezTo>
                <a:cubicBezTo>
                  <a:pt x="62" y="6"/>
                  <a:pt x="61" y="11"/>
                  <a:pt x="60" y="13"/>
                </a:cubicBezTo>
                <a:cubicBezTo>
                  <a:pt x="60" y="16"/>
                  <a:pt x="62" y="21"/>
                  <a:pt x="64" y="23"/>
                </a:cubicBezTo>
                <a:cubicBezTo>
                  <a:pt x="63" y="24"/>
                  <a:pt x="62" y="25"/>
                  <a:pt x="60" y="26"/>
                </a:cubicBezTo>
                <a:cubicBezTo>
                  <a:pt x="59" y="28"/>
                  <a:pt x="57" y="31"/>
                  <a:pt x="55" y="32"/>
                </a:cubicBezTo>
                <a:cubicBezTo>
                  <a:pt x="51" y="36"/>
                  <a:pt x="48" y="43"/>
                  <a:pt x="47" y="47"/>
                </a:cubicBezTo>
                <a:cubicBezTo>
                  <a:pt x="47" y="49"/>
                  <a:pt x="47" y="53"/>
                  <a:pt x="48" y="58"/>
                </a:cubicBezTo>
                <a:cubicBezTo>
                  <a:pt x="48" y="62"/>
                  <a:pt x="47" y="69"/>
                  <a:pt x="47" y="69"/>
                </a:cubicBezTo>
                <a:cubicBezTo>
                  <a:pt x="47" y="70"/>
                  <a:pt x="47" y="70"/>
                  <a:pt x="48" y="70"/>
                </a:cubicBezTo>
                <a:cubicBezTo>
                  <a:pt x="48" y="71"/>
                  <a:pt x="48" y="71"/>
                  <a:pt x="49" y="71"/>
                </a:cubicBezTo>
                <a:cubicBezTo>
                  <a:pt x="66" y="71"/>
                  <a:pt x="66" y="71"/>
                  <a:pt x="66" y="71"/>
                </a:cubicBezTo>
                <a:cubicBezTo>
                  <a:pt x="67" y="71"/>
                  <a:pt x="67" y="70"/>
                  <a:pt x="67" y="69"/>
                </a:cubicBezTo>
                <a:cubicBezTo>
                  <a:pt x="67" y="65"/>
                  <a:pt x="68" y="58"/>
                  <a:pt x="69" y="56"/>
                </a:cubicBezTo>
                <a:cubicBezTo>
                  <a:pt x="73" y="52"/>
                  <a:pt x="80" y="40"/>
                  <a:pt x="80" y="37"/>
                </a:cubicBezTo>
                <a:cubicBezTo>
                  <a:pt x="81" y="35"/>
                  <a:pt x="79" y="29"/>
                  <a:pt x="76" y="22"/>
                </a:cubicBezTo>
                <a:close/>
                <a:moveTo>
                  <a:pt x="67" y="55"/>
                </a:moveTo>
                <a:cubicBezTo>
                  <a:pt x="65" y="57"/>
                  <a:pt x="64" y="65"/>
                  <a:pt x="64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5"/>
                  <a:pt x="51" y="61"/>
                  <a:pt x="51" y="58"/>
                </a:cubicBezTo>
                <a:cubicBezTo>
                  <a:pt x="50" y="53"/>
                  <a:pt x="50" y="49"/>
                  <a:pt x="50" y="48"/>
                </a:cubicBezTo>
                <a:cubicBezTo>
                  <a:pt x="51" y="44"/>
                  <a:pt x="53" y="38"/>
                  <a:pt x="57" y="34"/>
                </a:cubicBezTo>
                <a:cubicBezTo>
                  <a:pt x="59" y="33"/>
                  <a:pt x="61" y="30"/>
                  <a:pt x="63" y="28"/>
                </a:cubicBezTo>
                <a:cubicBezTo>
                  <a:pt x="64" y="27"/>
                  <a:pt x="65" y="26"/>
                  <a:pt x="65" y="25"/>
                </a:cubicBezTo>
                <a:cubicBezTo>
                  <a:pt x="66" y="27"/>
                  <a:pt x="67" y="30"/>
                  <a:pt x="67" y="32"/>
                </a:cubicBezTo>
                <a:cubicBezTo>
                  <a:pt x="67" y="34"/>
                  <a:pt x="63" y="39"/>
                  <a:pt x="60" y="42"/>
                </a:cubicBezTo>
                <a:cubicBezTo>
                  <a:pt x="60" y="43"/>
                  <a:pt x="60" y="43"/>
                  <a:pt x="60" y="44"/>
                </a:cubicBezTo>
                <a:cubicBezTo>
                  <a:pt x="61" y="45"/>
                  <a:pt x="62" y="45"/>
                  <a:pt x="63" y="44"/>
                </a:cubicBezTo>
                <a:cubicBezTo>
                  <a:pt x="63" y="43"/>
                  <a:pt x="69" y="36"/>
                  <a:pt x="70" y="33"/>
                </a:cubicBezTo>
                <a:cubicBezTo>
                  <a:pt x="71" y="29"/>
                  <a:pt x="68" y="24"/>
                  <a:pt x="67" y="23"/>
                </a:cubicBezTo>
                <a:cubicBezTo>
                  <a:pt x="65" y="20"/>
                  <a:pt x="63" y="16"/>
                  <a:pt x="63" y="14"/>
                </a:cubicBezTo>
                <a:cubicBezTo>
                  <a:pt x="63" y="12"/>
                  <a:pt x="64" y="9"/>
                  <a:pt x="65" y="9"/>
                </a:cubicBezTo>
                <a:cubicBezTo>
                  <a:pt x="65" y="9"/>
                  <a:pt x="66" y="9"/>
                  <a:pt x="66" y="10"/>
                </a:cubicBezTo>
                <a:cubicBezTo>
                  <a:pt x="68" y="13"/>
                  <a:pt x="71" y="17"/>
                  <a:pt x="73" y="21"/>
                </a:cubicBezTo>
                <a:cubicBezTo>
                  <a:pt x="74" y="23"/>
                  <a:pt x="74" y="23"/>
                  <a:pt x="74" y="23"/>
                </a:cubicBezTo>
                <a:cubicBezTo>
                  <a:pt x="75" y="27"/>
                  <a:pt x="77" y="35"/>
                  <a:pt x="77" y="36"/>
                </a:cubicBezTo>
                <a:cubicBezTo>
                  <a:pt x="77" y="38"/>
                  <a:pt x="70" y="50"/>
                  <a:pt x="67" y="55"/>
                </a:cubicBezTo>
                <a:close/>
                <a:moveTo>
                  <a:pt x="33" y="47"/>
                </a:moveTo>
                <a:cubicBezTo>
                  <a:pt x="33" y="43"/>
                  <a:pt x="29" y="36"/>
                  <a:pt x="25" y="32"/>
                </a:cubicBezTo>
                <a:cubicBezTo>
                  <a:pt x="23" y="31"/>
                  <a:pt x="22" y="28"/>
                  <a:pt x="20" y="26"/>
                </a:cubicBezTo>
                <a:cubicBezTo>
                  <a:pt x="19" y="25"/>
                  <a:pt x="18" y="24"/>
                  <a:pt x="17" y="23"/>
                </a:cubicBezTo>
                <a:cubicBezTo>
                  <a:pt x="18" y="21"/>
                  <a:pt x="20" y="16"/>
                  <a:pt x="20" y="13"/>
                </a:cubicBezTo>
                <a:cubicBezTo>
                  <a:pt x="20" y="11"/>
                  <a:pt x="18" y="6"/>
                  <a:pt x="16" y="5"/>
                </a:cubicBezTo>
                <a:cubicBezTo>
                  <a:pt x="15" y="5"/>
                  <a:pt x="14" y="6"/>
                  <a:pt x="13" y="6"/>
                </a:cubicBezTo>
                <a:cubicBezTo>
                  <a:pt x="13" y="7"/>
                  <a:pt x="13" y="7"/>
                  <a:pt x="12" y="8"/>
                </a:cubicBezTo>
                <a:cubicBezTo>
                  <a:pt x="10" y="11"/>
                  <a:pt x="6" y="16"/>
                  <a:pt x="5" y="20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9"/>
                  <a:pt x="0" y="35"/>
                  <a:pt x="0" y="37"/>
                </a:cubicBezTo>
                <a:cubicBezTo>
                  <a:pt x="1" y="40"/>
                  <a:pt x="8" y="52"/>
                  <a:pt x="11" y="56"/>
                </a:cubicBezTo>
                <a:cubicBezTo>
                  <a:pt x="13" y="58"/>
                  <a:pt x="13" y="65"/>
                  <a:pt x="13" y="69"/>
                </a:cubicBezTo>
                <a:cubicBezTo>
                  <a:pt x="13" y="70"/>
                  <a:pt x="14" y="71"/>
                  <a:pt x="15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3" y="71"/>
                  <a:pt x="33" y="70"/>
                </a:cubicBezTo>
                <a:cubicBezTo>
                  <a:pt x="33" y="70"/>
                  <a:pt x="33" y="70"/>
                  <a:pt x="33" y="69"/>
                </a:cubicBezTo>
                <a:cubicBezTo>
                  <a:pt x="33" y="69"/>
                  <a:pt x="32" y="62"/>
                  <a:pt x="33" y="58"/>
                </a:cubicBezTo>
                <a:cubicBezTo>
                  <a:pt x="33" y="53"/>
                  <a:pt x="33" y="49"/>
                  <a:pt x="33" y="47"/>
                </a:cubicBezTo>
                <a:close/>
                <a:moveTo>
                  <a:pt x="30" y="68"/>
                </a:moveTo>
                <a:cubicBezTo>
                  <a:pt x="16" y="68"/>
                  <a:pt x="16" y="68"/>
                  <a:pt x="16" y="68"/>
                </a:cubicBezTo>
                <a:cubicBezTo>
                  <a:pt x="16" y="65"/>
                  <a:pt x="16" y="57"/>
                  <a:pt x="14" y="55"/>
                </a:cubicBezTo>
                <a:cubicBezTo>
                  <a:pt x="10" y="50"/>
                  <a:pt x="4" y="38"/>
                  <a:pt x="3" y="36"/>
                </a:cubicBezTo>
                <a:cubicBezTo>
                  <a:pt x="3" y="35"/>
                  <a:pt x="6" y="27"/>
                  <a:pt x="7" y="23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17"/>
                  <a:pt x="13" y="13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7" y="12"/>
                  <a:pt x="17" y="14"/>
                </a:cubicBezTo>
                <a:cubicBezTo>
                  <a:pt x="17" y="16"/>
                  <a:pt x="15" y="20"/>
                  <a:pt x="14" y="23"/>
                </a:cubicBezTo>
                <a:cubicBezTo>
                  <a:pt x="12" y="24"/>
                  <a:pt x="10" y="29"/>
                  <a:pt x="11" y="33"/>
                </a:cubicBezTo>
                <a:cubicBezTo>
                  <a:pt x="11" y="36"/>
                  <a:pt x="17" y="43"/>
                  <a:pt x="18" y="44"/>
                </a:cubicBezTo>
                <a:cubicBezTo>
                  <a:pt x="19" y="45"/>
                  <a:pt x="19" y="45"/>
                  <a:pt x="20" y="44"/>
                </a:cubicBezTo>
                <a:cubicBezTo>
                  <a:pt x="21" y="43"/>
                  <a:pt x="21" y="43"/>
                  <a:pt x="20" y="42"/>
                </a:cubicBezTo>
                <a:cubicBezTo>
                  <a:pt x="18" y="39"/>
                  <a:pt x="14" y="34"/>
                  <a:pt x="14" y="32"/>
                </a:cubicBezTo>
                <a:cubicBezTo>
                  <a:pt x="13" y="30"/>
                  <a:pt x="14" y="27"/>
                  <a:pt x="15" y="25"/>
                </a:cubicBezTo>
                <a:cubicBezTo>
                  <a:pt x="16" y="26"/>
                  <a:pt x="17" y="27"/>
                  <a:pt x="18" y="28"/>
                </a:cubicBezTo>
                <a:cubicBezTo>
                  <a:pt x="19" y="30"/>
                  <a:pt x="21" y="33"/>
                  <a:pt x="23" y="34"/>
                </a:cubicBezTo>
                <a:cubicBezTo>
                  <a:pt x="27" y="38"/>
                  <a:pt x="30" y="44"/>
                  <a:pt x="30" y="48"/>
                </a:cubicBezTo>
                <a:cubicBezTo>
                  <a:pt x="30" y="49"/>
                  <a:pt x="30" y="51"/>
                  <a:pt x="30" y="58"/>
                </a:cubicBezTo>
                <a:cubicBezTo>
                  <a:pt x="29" y="61"/>
                  <a:pt x="30" y="65"/>
                  <a:pt x="30" y="68"/>
                </a:cubicBezTo>
                <a:close/>
                <a:moveTo>
                  <a:pt x="56" y="3"/>
                </a:moveTo>
                <a:cubicBezTo>
                  <a:pt x="52" y="0"/>
                  <a:pt x="46" y="0"/>
                  <a:pt x="42" y="3"/>
                </a:cubicBezTo>
                <a:cubicBezTo>
                  <a:pt x="40" y="6"/>
                  <a:pt x="40" y="6"/>
                  <a:pt x="40" y="6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0"/>
                  <a:pt x="28" y="0"/>
                  <a:pt x="24" y="3"/>
                </a:cubicBezTo>
                <a:cubicBezTo>
                  <a:pt x="20" y="7"/>
                  <a:pt x="20" y="13"/>
                  <a:pt x="24" y="17"/>
                </a:cubicBezTo>
                <a:cubicBezTo>
                  <a:pt x="38" y="31"/>
                  <a:pt x="38" y="31"/>
                  <a:pt x="38" y="31"/>
                </a:cubicBezTo>
                <a:cubicBezTo>
                  <a:pt x="39" y="32"/>
                  <a:pt x="42" y="32"/>
                  <a:pt x="43" y="31"/>
                </a:cubicBezTo>
                <a:cubicBezTo>
                  <a:pt x="56" y="17"/>
                  <a:pt x="56" y="17"/>
                  <a:pt x="56" y="17"/>
                </a:cubicBezTo>
                <a:cubicBezTo>
                  <a:pt x="60" y="13"/>
                  <a:pt x="60" y="7"/>
                  <a:pt x="56" y="3"/>
                </a:cubicBezTo>
                <a:close/>
                <a:moveTo>
                  <a:pt x="35" y="23"/>
                </a:moveTo>
                <a:cubicBezTo>
                  <a:pt x="35" y="23"/>
                  <a:pt x="34" y="23"/>
                  <a:pt x="34" y="23"/>
                </a:cubicBezTo>
                <a:cubicBezTo>
                  <a:pt x="34" y="23"/>
                  <a:pt x="34" y="23"/>
                  <a:pt x="33" y="23"/>
                </a:cubicBezTo>
                <a:cubicBezTo>
                  <a:pt x="26" y="15"/>
                  <a:pt x="26" y="15"/>
                  <a:pt x="26" y="15"/>
                </a:cubicBezTo>
                <a:cubicBezTo>
                  <a:pt x="24" y="14"/>
                  <a:pt x="24" y="12"/>
                  <a:pt x="24" y="10"/>
                </a:cubicBezTo>
                <a:cubicBezTo>
                  <a:pt x="24" y="8"/>
                  <a:pt x="24" y="6"/>
                  <a:pt x="26" y="5"/>
                </a:cubicBezTo>
                <a:cubicBezTo>
                  <a:pt x="26" y="4"/>
                  <a:pt x="27" y="4"/>
                  <a:pt x="27" y="5"/>
                </a:cubicBezTo>
                <a:cubicBezTo>
                  <a:pt x="27" y="5"/>
                  <a:pt x="27" y="6"/>
                  <a:pt x="27" y="6"/>
                </a:cubicBezTo>
                <a:cubicBezTo>
                  <a:pt x="25" y="8"/>
                  <a:pt x="25" y="11"/>
                  <a:pt x="27" y="13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2"/>
                  <a:pt x="35" y="22"/>
                  <a:pt x="35" y="23"/>
                </a:cubicBezTo>
                <a:close/>
                <a:moveTo>
                  <a:pt x="38" y="26"/>
                </a:move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5"/>
                  <a:pt x="36" y="25"/>
                  <a:pt x="36" y="25"/>
                </a:cubicBezTo>
                <a:cubicBezTo>
                  <a:pt x="35" y="24"/>
                  <a:pt x="35" y="24"/>
                  <a:pt x="36" y="23"/>
                </a:cubicBezTo>
                <a:cubicBezTo>
                  <a:pt x="36" y="23"/>
                  <a:pt x="37" y="23"/>
                  <a:pt x="37" y="23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6"/>
                  <a:pt x="38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Freeform 260"/>
          <p:cNvSpPr>
            <a:spLocks noEditPoints="1"/>
          </p:cNvSpPr>
          <p:nvPr/>
        </p:nvSpPr>
        <p:spPr bwMode="auto">
          <a:xfrm>
            <a:off x="6542500" y="2578680"/>
            <a:ext cx="237888" cy="423164"/>
          </a:xfrm>
          <a:custGeom>
            <a:gdLst>
              <a:gd name="T0" fmla="*/ 43 w 44"/>
              <a:gd name="T1" fmla="*/ 28 h 75"/>
              <a:gd name="T2" fmla="*/ 26 w 44"/>
              <a:gd name="T3" fmla="*/ 16 h 75"/>
              <a:gd name="T4" fmla="*/ 31 w 44"/>
              <a:gd name="T5" fmla="*/ 9 h 75"/>
              <a:gd name="T6" fmla="*/ 26 w 44"/>
              <a:gd name="T7" fmla="*/ 0 h 75"/>
              <a:gd name="T8" fmla="*/ 10 w 44"/>
              <a:gd name="T9" fmla="*/ 1 h 75"/>
              <a:gd name="T10" fmla="*/ 7 w 44"/>
              <a:gd name="T11" fmla="*/ 12 h 75"/>
              <a:gd name="T12" fmla="*/ 1 w 44"/>
              <a:gd name="T13" fmla="*/ 59 h 75"/>
              <a:gd name="T14" fmla="*/ 17 w 44"/>
              <a:gd name="T15" fmla="*/ 75 h 75"/>
              <a:gd name="T16" fmla="*/ 20 w 44"/>
              <a:gd name="T17" fmla="*/ 75 h 75"/>
              <a:gd name="T18" fmla="*/ 37 w 44"/>
              <a:gd name="T19" fmla="*/ 59 h 75"/>
              <a:gd name="T20" fmla="*/ 35 w 44"/>
              <a:gd name="T21" fmla="*/ 34 h 75"/>
              <a:gd name="T22" fmla="*/ 43 w 44"/>
              <a:gd name="T23" fmla="*/ 34 h 75"/>
              <a:gd name="T24" fmla="*/ 44 w 44"/>
              <a:gd name="T25" fmla="*/ 29 h 75"/>
              <a:gd name="T26" fmla="*/ 28 w 44"/>
              <a:gd name="T27" fmla="*/ 10 h 75"/>
              <a:gd name="T28" fmla="*/ 23 w 44"/>
              <a:gd name="T29" fmla="*/ 14 h 75"/>
              <a:gd name="T30" fmla="*/ 28 w 44"/>
              <a:gd name="T31" fmla="*/ 9 h 75"/>
              <a:gd name="T32" fmla="*/ 23 w 44"/>
              <a:gd name="T33" fmla="*/ 68 h 75"/>
              <a:gd name="T34" fmla="*/ 17 w 44"/>
              <a:gd name="T35" fmla="*/ 70 h 75"/>
              <a:gd name="T36" fmla="*/ 34 w 44"/>
              <a:gd name="T37" fmla="*/ 59 h 75"/>
              <a:gd name="T38" fmla="*/ 16 w 44"/>
              <a:gd name="T39" fmla="*/ 69 h 75"/>
              <a:gd name="T40" fmla="*/ 32 w 44"/>
              <a:gd name="T41" fmla="*/ 53 h 75"/>
              <a:gd name="T42" fmla="*/ 16 w 44"/>
              <a:gd name="T43" fmla="*/ 69 h 75"/>
              <a:gd name="T44" fmla="*/ 10 w 44"/>
              <a:gd name="T45" fmla="*/ 65 h 75"/>
              <a:gd name="T46" fmla="*/ 31 w 44"/>
              <a:gd name="T47" fmla="*/ 50 h 75"/>
              <a:gd name="T48" fmla="*/ 11 w 44"/>
              <a:gd name="T49" fmla="*/ 65 h 75"/>
              <a:gd name="T50" fmla="*/ 5 w 44"/>
              <a:gd name="T51" fmla="*/ 60 h 75"/>
              <a:gd name="T52" fmla="*/ 30 w 44"/>
              <a:gd name="T53" fmla="*/ 48 h 75"/>
              <a:gd name="T54" fmla="*/ 29 w 44"/>
              <a:gd name="T55" fmla="*/ 42 h 75"/>
              <a:gd name="T56" fmla="*/ 4 w 44"/>
              <a:gd name="T57" fmla="*/ 57 h 75"/>
              <a:gd name="T58" fmla="*/ 28 w 44"/>
              <a:gd name="T59" fmla="*/ 41 h 75"/>
              <a:gd name="T60" fmla="*/ 5 w 44"/>
              <a:gd name="T61" fmla="*/ 54 h 75"/>
              <a:gd name="T62" fmla="*/ 27 w 44"/>
              <a:gd name="T63" fmla="*/ 34 h 75"/>
              <a:gd name="T64" fmla="*/ 5 w 44"/>
              <a:gd name="T65" fmla="*/ 54 h 75"/>
              <a:gd name="T66" fmla="*/ 8 w 44"/>
              <a:gd name="T67" fmla="*/ 45 h 75"/>
              <a:gd name="T68" fmla="*/ 26 w 44"/>
              <a:gd name="T69" fmla="*/ 31 h 75"/>
              <a:gd name="T70" fmla="*/ 25 w 44"/>
              <a:gd name="T71" fmla="*/ 29 h 75"/>
              <a:gd name="T72" fmla="*/ 11 w 44"/>
              <a:gd name="T73" fmla="*/ 34 h 75"/>
              <a:gd name="T74" fmla="*/ 25 w 44"/>
              <a:gd name="T75" fmla="*/ 29 h 75"/>
              <a:gd name="T76" fmla="*/ 16 w 44"/>
              <a:gd name="T77" fmla="*/ 14 h 75"/>
              <a:gd name="T78" fmla="*/ 14 w 44"/>
              <a:gd name="T79" fmla="*/ 15 h 75"/>
              <a:gd name="T80" fmla="*/ 14 w 44"/>
              <a:gd name="T81" fmla="*/ 14 h 75"/>
              <a:gd name="T82" fmla="*/ 27 w 44"/>
              <a:gd name="T83" fmla="*/ 6 h 75"/>
              <a:gd name="T84" fmla="*/ 12 w 44"/>
              <a:gd name="T85" fmla="*/ 13 h 75"/>
              <a:gd name="T86" fmla="*/ 12 w 44"/>
              <a:gd name="T87" fmla="*/ 3 h 75"/>
              <a:gd name="T88" fmla="*/ 25 w 44"/>
              <a:gd name="T89" fmla="*/ 4 h 75"/>
              <a:gd name="T90" fmla="*/ 15 w 44"/>
              <a:gd name="T91" fmla="*/ 18 h 75"/>
              <a:gd name="T92" fmla="*/ 23 w 44"/>
              <a:gd name="T93" fmla="*/ 20 h 75"/>
              <a:gd name="T94" fmla="*/ 15 w 44"/>
              <a:gd name="T95" fmla="*/ 18 h 75"/>
              <a:gd name="T96" fmla="*/ 23 w 44"/>
              <a:gd name="T97" fmla="*/ 22 h 75"/>
              <a:gd name="T98" fmla="*/ 12 w 44"/>
              <a:gd name="T99" fmla="*/ 31 h 75"/>
              <a:gd name="T100" fmla="*/ 42 w 44"/>
              <a:gd name="T101" fmla="*/ 32 h 75"/>
              <a:gd name="T102" fmla="*/ 28 w 44"/>
              <a:gd name="T103" fmla="*/ 28 h 75"/>
              <a:gd name="T104" fmla="*/ 35 w 44"/>
              <a:gd name="T105" fmla="*/ 29 h 75"/>
              <a:gd name="T106" fmla="*/ 42 w 44"/>
              <a:gd name="T107" fmla="*/ 32 h 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" h="75">
                <a:moveTo>
                  <a:pt x="43" y="29"/>
                </a:moveTo>
                <a:cubicBezTo>
                  <a:pt x="43" y="29"/>
                  <a:pt x="43" y="28"/>
                  <a:pt x="43" y="28"/>
                </a:cubicBezTo>
                <a:cubicBezTo>
                  <a:pt x="43" y="28"/>
                  <a:pt x="39" y="29"/>
                  <a:pt x="35" y="27"/>
                </a:cubicBezTo>
                <a:cubicBezTo>
                  <a:pt x="30" y="25"/>
                  <a:pt x="26" y="18"/>
                  <a:pt x="26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2" y="10"/>
                  <a:pt x="31" y="9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6" y="0"/>
                  <a:pt x="2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1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6" y="11"/>
                  <a:pt x="7" y="12"/>
                </a:cubicBezTo>
                <a:cubicBezTo>
                  <a:pt x="13" y="17"/>
                  <a:pt x="13" y="17"/>
                  <a:pt x="13" y="17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60"/>
                  <a:pt x="1" y="61"/>
                  <a:pt x="1" y="61"/>
                </a:cubicBezTo>
                <a:cubicBezTo>
                  <a:pt x="17" y="75"/>
                  <a:pt x="17" y="75"/>
                  <a:pt x="17" y="75"/>
                </a:cubicBezTo>
                <a:cubicBezTo>
                  <a:pt x="18" y="75"/>
                  <a:pt x="18" y="75"/>
                  <a:pt x="19" y="75"/>
                </a:cubicBezTo>
                <a:cubicBezTo>
                  <a:pt x="19" y="75"/>
                  <a:pt x="20" y="75"/>
                  <a:pt x="20" y="75"/>
                </a:cubicBezTo>
                <a:cubicBezTo>
                  <a:pt x="36" y="61"/>
                  <a:pt x="36" y="61"/>
                  <a:pt x="36" y="61"/>
                </a:cubicBezTo>
                <a:cubicBezTo>
                  <a:pt x="37" y="61"/>
                  <a:pt x="37" y="60"/>
                  <a:pt x="37" y="59"/>
                </a:cubicBezTo>
                <a:cubicBezTo>
                  <a:pt x="29" y="32"/>
                  <a:pt x="29" y="32"/>
                  <a:pt x="29" y="32"/>
                </a:cubicBezTo>
                <a:cubicBezTo>
                  <a:pt x="31" y="33"/>
                  <a:pt x="32" y="34"/>
                  <a:pt x="35" y="34"/>
                </a:cubicBezTo>
                <a:cubicBezTo>
                  <a:pt x="36" y="35"/>
                  <a:pt x="37" y="35"/>
                  <a:pt x="38" y="35"/>
                </a:cubicBezTo>
                <a:cubicBezTo>
                  <a:pt x="40" y="35"/>
                  <a:pt x="43" y="34"/>
                  <a:pt x="43" y="34"/>
                </a:cubicBezTo>
                <a:cubicBezTo>
                  <a:pt x="43" y="34"/>
                  <a:pt x="44" y="34"/>
                  <a:pt x="44" y="33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lose/>
                <a:moveTo>
                  <a:pt x="28" y="10"/>
                </a:moveTo>
                <a:cubicBezTo>
                  <a:pt x="23" y="15"/>
                  <a:pt x="23" y="15"/>
                  <a:pt x="23" y="15"/>
                </a:cubicBezTo>
                <a:cubicBezTo>
                  <a:pt x="23" y="14"/>
                  <a:pt x="23" y="14"/>
                  <a:pt x="23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8" y="9"/>
                  <a:pt x="28" y="9"/>
                  <a:pt x="28" y="9"/>
                </a:cubicBezTo>
                <a:lnTo>
                  <a:pt x="28" y="10"/>
                </a:lnTo>
                <a:close/>
                <a:moveTo>
                  <a:pt x="23" y="68"/>
                </a:moveTo>
                <a:cubicBezTo>
                  <a:pt x="18" y="71"/>
                  <a:pt x="18" y="71"/>
                  <a:pt x="18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9"/>
                  <a:pt x="34" y="59"/>
                  <a:pt x="34" y="59"/>
                </a:cubicBezTo>
                <a:lnTo>
                  <a:pt x="23" y="68"/>
                </a:lnTo>
                <a:close/>
                <a:moveTo>
                  <a:pt x="16" y="69"/>
                </a:moveTo>
                <a:cubicBezTo>
                  <a:pt x="12" y="67"/>
                  <a:pt x="12" y="67"/>
                  <a:pt x="12" y="67"/>
                </a:cubicBezTo>
                <a:cubicBezTo>
                  <a:pt x="32" y="53"/>
                  <a:pt x="32" y="53"/>
                  <a:pt x="32" y="53"/>
                </a:cubicBezTo>
                <a:cubicBezTo>
                  <a:pt x="33" y="57"/>
                  <a:pt x="33" y="57"/>
                  <a:pt x="33" y="57"/>
                </a:cubicBezTo>
                <a:lnTo>
                  <a:pt x="16" y="69"/>
                </a:lnTo>
                <a:close/>
                <a:moveTo>
                  <a:pt x="11" y="65"/>
                </a:moveTo>
                <a:cubicBezTo>
                  <a:pt x="10" y="65"/>
                  <a:pt x="10" y="65"/>
                  <a:pt x="10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1"/>
                  <a:pt x="31" y="51"/>
                  <a:pt x="31" y="51"/>
                </a:cubicBezTo>
                <a:lnTo>
                  <a:pt x="11" y="65"/>
                </a:lnTo>
                <a:close/>
                <a:moveTo>
                  <a:pt x="8" y="63"/>
                </a:moveTo>
                <a:cubicBezTo>
                  <a:pt x="5" y="60"/>
                  <a:pt x="5" y="60"/>
                  <a:pt x="5" y="60"/>
                </a:cubicBezTo>
                <a:cubicBezTo>
                  <a:pt x="29" y="44"/>
                  <a:pt x="29" y="44"/>
                  <a:pt x="29" y="44"/>
                </a:cubicBezTo>
                <a:cubicBezTo>
                  <a:pt x="30" y="48"/>
                  <a:pt x="30" y="48"/>
                  <a:pt x="30" y="48"/>
                </a:cubicBezTo>
                <a:lnTo>
                  <a:pt x="8" y="63"/>
                </a:lnTo>
                <a:close/>
                <a:moveTo>
                  <a:pt x="29" y="42"/>
                </a:moveTo>
                <a:cubicBezTo>
                  <a:pt x="4" y="59"/>
                  <a:pt x="4" y="59"/>
                  <a:pt x="4" y="59"/>
                </a:cubicBezTo>
                <a:cubicBezTo>
                  <a:pt x="4" y="57"/>
                  <a:pt x="4" y="57"/>
                  <a:pt x="4" y="57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1"/>
                  <a:pt x="28" y="41"/>
                  <a:pt x="28" y="41"/>
                </a:cubicBezTo>
                <a:lnTo>
                  <a:pt x="29" y="42"/>
                </a:lnTo>
                <a:close/>
                <a:moveTo>
                  <a:pt x="5" y="54"/>
                </a:moveTo>
                <a:cubicBezTo>
                  <a:pt x="7" y="48"/>
                  <a:pt x="7" y="48"/>
                  <a:pt x="7" y="48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8"/>
                  <a:pt x="28" y="38"/>
                  <a:pt x="28" y="38"/>
                </a:cubicBezTo>
                <a:lnTo>
                  <a:pt x="5" y="54"/>
                </a:lnTo>
                <a:close/>
                <a:moveTo>
                  <a:pt x="26" y="32"/>
                </a:moveTo>
                <a:cubicBezTo>
                  <a:pt x="8" y="45"/>
                  <a:pt x="8" y="45"/>
                  <a:pt x="8" y="45"/>
                </a:cubicBezTo>
                <a:cubicBezTo>
                  <a:pt x="8" y="43"/>
                  <a:pt x="8" y="43"/>
                  <a:pt x="8" y="43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2"/>
                  <a:pt x="26" y="32"/>
                  <a:pt x="26" y="32"/>
                </a:cubicBezTo>
                <a:close/>
                <a:moveTo>
                  <a:pt x="25" y="29"/>
                </a:moveTo>
                <a:cubicBezTo>
                  <a:pt x="9" y="40"/>
                  <a:pt x="9" y="40"/>
                  <a:pt x="9" y="40"/>
                </a:cubicBezTo>
                <a:cubicBezTo>
                  <a:pt x="11" y="34"/>
                  <a:pt x="11" y="34"/>
                  <a:pt x="11" y="34"/>
                </a:cubicBezTo>
                <a:cubicBezTo>
                  <a:pt x="24" y="25"/>
                  <a:pt x="24" y="25"/>
                  <a:pt x="24" y="25"/>
                </a:cubicBezTo>
                <a:lnTo>
                  <a:pt x="25" y="29"/>
                </a:lnTo>
                <a:close/>
                <a:moveTo>
                  <a:pt x="27" y="7"/>
                </a:move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4" y="14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lnTo>
                  <a:pt x="27" y="7"/>
                </a:lnTo>
                <a:close/>
                <a:moveTo>
                  <a:pt x="12" y="13"/>
                </a:moveTo>
                <a:cubicBezTo>
                  <a:pt x="9" y="10"/>
                  <a:pt x="9" y="10"/>
                  <a:pt x="9" y="10"/>
                </a:cubicBezTo>
                <a:cubicBezTo>
                  <a:pt x="12" y="3"/>
                  <a:pt x="12" y="3"/>
                  <a:pt x="12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4"/>
                  <a:pt x="25" y="4"/>
                  <a:pt x="25" y="4"/>
                </a:cubicBezTo>
                <a:lnTo>
                  <a:pt x="12" y="13"/>
                </a:lnTo>
                <a:close/>
                <a:moveTo>
                  <a:pt x="15" y="18"/>
                </a:moveTo>
                <a:cubicBezTo>
                  <a:pt x="22" y="18"/>
                  <a:pt x="22" y="18"/>
                  <a:pt x="22" y="18"/>
                </a:cubicBezTo>
                <a:cubicBezTo>
                  <a:pt x="23" y="20"/>
                  <a:pt x="23" y="20"/>
                  <a:pt x="23" y="20"/>
                </a:cubicBezTo>
                <a:cubicBezTo>
                  <a:pt x="13" y="26"/>
                  <a:pt x="13" y="26"/>
                  <a:pt x="13" y="26"/>
                </a:cubicBezTo>
                <a:lnTo>
                  <a:pt x="15" y="18"/>
                </a:lnTo>
                <a:close/>
                <a:moveTo>
                  <a:pt x="12" y="29"/>
                </a:move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29"/>
                  <a:pt x="12" y="29"/>
                  <a:pt x="12" y="29"/>
                </a:cubicBezTo>
                <a:close/>
                <a:moveTo>
                  <a:pt x="42" y="32"/>
                </a:moveTo>
                <a:cubicBezTo>
                  <a:pt x="40" y="33"/>
                  <a:pt x="37" y="33"/>
                  <a:pt x="35" y="32"/>
                </a:cubicBezTo>
                <a:cubicBezTo>
                  <a:pt x="32" y="32"/>
                  <a:pt x="29" y="30"/>
                  <a:pt x="28" y="28"/>
                </a:cubicBezTo>
                <a:cubicBezTo>
                  <a:pt x="26" y="21"/>
                  <a:pt x="26" y="21"/>
                  <a:pt x="26" y="21"/>
                </a:cubicBezTo>
                <a:cubicBezTo>
                  <a:pt x="28" y="24"/>
                  <a:pt x="31" y="28"/>
                  <a:pt x="35" y="29"/>
                </a:cubicBezTo>
                <a:cubicBezTo>
                  <a:pt x="38" y="30"/>
                  <a:pt x="40" y="30"/>
                  <a:pt x="42" y="30"/>
                </a:cubicBezTo>
                <a:lnTo>
                  <a:pt x="42" y="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Freeform 201"/>
          <p:cNvSpPr>
            <a:spLocks noEditPoints="1"/>
          </p:cNvSpPr>
          <p:nvPr/>
        </p:nvSpPr>
        <p:spPr bwMode="auto">
          <a:xfrm>
            <a:off x="5110814" y="4258513"/>
            <a:ext cx="384280" cy="425454"/>
          </a:xfrm>
          <a:custGeom>
            <a:gdLst>
              <a:gd name="T0" fmla="*/ 7 w 71"/>
              <a:gd name="T1" fmla="*/ 53 h 76"/>
              <a:gd name="T2" fmla="*/ 6 w 71"/>
              <a:gd name="T3" fmla="*/ 50 h 76"/>
              <a:gd name="T4" fmla="*/ 21 w 71"/>
              <a:gd name="T5" fmla="*/ 13 h 76"/>
              <a:gd name="T6" fmla="*/ 24 w 71"/>
              <a:gd name="T7" fmla="*/ 11 h 76"/>
              <a:gd name="T8" fmla="*/ 17 w 71"/>
              <a:gd name="T9" fmla="*/ 7 h 76"/>
              <a:gd name="T10" fmla="*/ 9 w 71"/>
              <a:gd name="T11" fmla="*/ 33 h 76"/>
              <a:gd name="T12" fmla="*/ 2 w 71"/>
              <a:gd name="T13" fmla="*/ 36 h 76"/>
              <a:gd name="T14" fmla="*/ 35 w 71"/>
              <a:gd name="T15" fmla="*/ 10 h 76"/>
              <a:gd name="T16" fmla="*/ 35 w 71"/>
              <a:gd name="T17" fmla="*/ 0 h 76"/>
              <a:gd name="T18" fmla="*/ 35 w 71"/>
              <a:gd name="T19" fmla="*/ 10 h 76"/>
              <a:gd name="T20" fmla="*/ 50 w 71"/>
              <a:gd name="T21" fmla="*/ 13 h 76"/>
              <a:gd name="T22" fmla="*/ 51 w 71"/>
              <a:gd name="T23" fmla="*/ 5 h 76"/>
              <a:gd name="T24" fmla="*/ 58 w 71"/>
              <a:gd name="T25" fmla="*/ 23 h 76"/>
              <a:gd name="T26" fmla="*/ 66 w 71"/>
              <a:gd name="T27" fmla="*/ 17 h 76"/>
              <a:gd name="T28" fmla="*/ 57 w 71"/>
              <a:gd name="T29" fmla="*/ 22 h 76"/>
              <a:gd name="T30" fmla="*/ 62 w 71"/>
              <a:gd name="T31" fmla="*/ 33 h 76"/>
              <a:gd name="T32" fmla="*/ 69 w 71"/>
              <a:gd name="T33" fmla="*/ 36 h 76"/>
              <a:gd name="T34" fmla="*/ 13 w 71"/>
              <a:gd name="T35" fmla="*/ 20 h 76"/>
              <a:gd name="T36" fmla="*/ 6 w 71"/>
              <a:gd name="T37" fmla="*/ 19 h 76"/>
              <a:gd name="T38" fmla="*/ 14 w 71"/>
              <a:gd name="T39" fmla="*/ 22 h 76"/>
              <a:gd name="T40" fmla="*/ 49 w 71"/>
              <a:gd name="T41" fmla="*/ 49 h 76"/>
              <a:gd name="T42" fmla="*/ 45 w 71"/>
              <a:gd name="T43" fmla="*/ 61 h 76"/>
              <a:gd name="T44" fmla="*/ 46 w 71"/>
              <a:gd name="T45" fmla="*/ 66 h 76"/>
              <a:gd name="T46" fmla="*/ 42 w 71"/>
              <a:gd name="T47" fmla="*/ 73 h 76"/>
              <a:gd name="T48" fmla="*/ 33 w 71"/>
              <a:gd name="T49" fmla="*/ 76 h 76"/>
              <a:gd name="T50" fmla="*/ 25 w 71"/>
              <a:gd name="T51" fmla="*/ 70 h 76"/>
              <a:gd name="T52" fmla="*/ 26 w 71"/>
              <a:gd name="T53" fmla="*/ 65 h 76"/>
              <a:gd name="T54" fmla="*/ 25 w 71"/>
              <a:gd name="T55" fmla="*/ 59 h 76"/>
              <a:gd name="T56" fmla="*/ 16 w 71"/>
              <a:gd name="T57" fmla="*/ 35 h 76"/>
              <a:gd name="T58" fmla="*/ 41 w 71"/>
              <a:gd name="T59" fmla="*/ 73 h 76"/>
              <a:gd name="T60" fmla="*/ 30 w 71"/>
              <a:gd name="T61" fmla="*/ 73 h 76"/>
              <a:gd name="T62" fmla="*/ 41 w 71"/>
              <a:gd name="T63" fmla="*/ 73 h 76"/>
              <a:gd name="T64" fmla="*/ 30 w 71"/>
              <a:gd name="T65" fmla="*/ 69 h 76"/>
              <a:gd name="T66" fmla="*/ 33 w 71"/>
              <a:gd name="T67" fmla="*/ 71 h 76"/>
              <a:gd name="T68" fmla="*/ 44 w 71"/>
              <a:gd name="T69" fmla="*/ 70 h 76"/>
              <a:gd name="T70" fmla="*/ 30 w 71"/>
              <a:gd name="T71" fmla="*/ 66 h 76"/>
              <a:gd name="T72" fmla="*/ 41 w 71"/>
              <a:gd name="T73" fmla="*/ 67 h 76"/>
              <a:gd name="T74" fmla="*/ 41 w 71"/>
              <a:gd name="T75" fmla="*/ 62 h 76"/>
              <a:gd name="T76" fmla="*/ 30 w 71"/>
              <a:gd name="T77" fmla="*/ 64 h 76"/>
              <a:gd name="T78" fmla="*/ 44 w 71"/>
              <a:gd name="T79" fmla="*/ 59 h 76"/>
              <a:gd name="T80" fmla="*/ 28 w 71"/>
              <a:gd name="T81" fmla="*/ 59 h 76"/>
              <a:gd name="T82" fmla="*/ 30 w 71"/>
              <a:gd name="T83" fmla="*/ 60 h 76"/>
              <a:gd name="T84" fmla="*/ 52 w 71"/>
              <a:gd name="T85" fmla="*/ 35 h 76"/>
              <a:gd name="T86" fmla="*/ 24 w 71"/>
              <a:gd name="T87" fmla="*/ 47 h 76"/>
              <a:gd name="T88" fmla="*/ 28 w 71"/>
              <a:gd name="T89" fmla="*/ 39 h 76"/>
              <a:gd name="T90" fmla="*/ 33 w 71"/>
              <a:gd name="T91" fmla="*/ 56 h 76"/>
              <a:gd name="T92" fmla="*/ 42 w 71"/>
              <a:gd name="T93" fmla="*/ 38 h 76"/>
              <a:gd name="T94" fmla="*/ 42 w 71"/>
              <a:gd name="T95" fmla="*/ 56 h 76"/>
              <a:gd name="T96" fmla="*/ 65 w 71"/>
              <a:gd name="T97" fmla="*/ 50 h 76"/>
              <a:gd name="T98" fmla="*/ 58 w 71"/>
              <a:gd name="T99" fmla="*/ 50 h 76"/>
              <a:gd name="T100" fmla="*/ 66 w 71"/>
              <a:gd name="T101" fmla="*/ 53 h 76"/>
              <a:gd name="T102" fmla="*/ 21 w 71"/>
              <a:gd name="T103" fmla="*/ 57 h 76"/>
              <a:gd name="T104" fmla="*/ 19 w 71"/>
              <a:gd name="T105" fmla="*/ 66 h 76"/>
              <a:gd name="T106" fmla="*/ 23 w 71"/>
              <a:gd name="T107" fmla="*/ 57 h 76"/>
              <a:gd name="T108" fmla="*/ 47 w 71"/>
              <a:gd name="T109" fmla="*/ 59 h 76"/>
              <a:gd name="T110" fmla="*/ 53 w 71"/>
              <a:gd name="T111" fmla="*/ 65 h 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" h="76">
                <a:moveTo>
                  <a:pt x="14" y="47"/>
                </a:moveTo>
                <a:cubicBezTo>
                  <a:pt x="14" y="48"/>
                  <a:pt x="14" y="49"/>
                  <a:pt x="13" y="50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6" y="53"/>
                </a:cubicBezTo>
                <a:cubicBezTo>
                  <a:pt x="6" y="53"/>
                  <a:pt x="5" y="53"/>
                  <a:pt x="5" y="53"/>
                </a:cubicBezTo>
                <a:cubicBezTo>
                  <a:pt x="5" y="52"/>
                  <a:pt x="5" y="51"/>
                  <a:pt x="6" y="50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7"/>
                  <a:pt x="14" y="47"/>
                </a:cubicBezTo>
                <a:close/>
                <a:moveTo>
                  <a:pt x="21" y="13"/>
                </a:moveTo>
                <a:cubicBezTo>
                  <a:pt x="21" y="13"/>
                  <a:pt x="22" y="14"/>
                  <a:pt x="22" y="14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19" y="4"/>
                  <a:pt x="18" y="5"/>
                </a:cubicBezTo>
                <a:cubicBezTo>
                  <a:pt x="17" y="5"/>
                  <a:pt x="17" y="6"/>
                  <a:pt x="17" y="7"/>
                </a:cubicBezTo>
                <a:lnTo>
                  <a:pt x="21" y="13"/>
                </a:lnTo>
                <a:close/>
                <a:moveTo>
                  <a:pt x="10" y="35"/>
                </a:moveTo>
                <a:cubicBezTo>
                  <a:pt x="10" y="34"/>
                  <a:pt x="10" y="33"/>
                  <a:pt x="9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6"/>
                  <a:pt x="1" y="36"/>
                  <a:pt x="2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6"/>
                  <a:pt x="10" y="35"/>
                </a:cubicBezTo>
                <a:close/>
                <a:moveTo>
                  <a:pt x="35" y="10"/>
                </a:moveTo>
                <a:cubicBezTo>
                  <a:pt x="36" y="10"/>
                  <a:pt x="37" y="9"/>
                  <a:pt x="37" y="8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6" y="0"/>
                  <a:pt x="35" y="0"/>
                </a:cubicBezTo>
                <a:cubicBezTo>
                  <a:pt x="35" y="0"/>
                  <a:pt x="34" y="1"/>
                  <a:pt x="34" y="1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5" y="10"/>
                  <a:pt x="35" y="10"/>
                </a:cubicBezTo>
                <a:close/>
                <a:moveTo>
                  <a:pt x="48" y="13"/>
                </a:moveTo>
                <a:cubicBezTo>
                  <a:pt x="48" y="13"/>
                  <a:pt x="48" y="14"/>
                  <a:pt x="49" y="14"/>
                </a:cubicBezTo>
                <a:cubicBezTo>
                  <a:pt x="49" y="14"/>
                  <a:pt x="50" y="13"/>
                  <a:pt x="50" y="13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3" y="5"/>
                </a:cubicBezTo>
                <a:cubicBezTo>
                  <a:pt x="52" y="4"/>
                  <a:pt x="51" y="4"/>
                  <a:pt x="51" y="5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2"/>
                  <a:pt x="47" y="13"/>
                  <a:pt x="48" y="13"/>
                </a:cubicBezTo>
                <a:close/>
                <a:moveTo>
                  <a:pt x="58" y="23"/>
                </a:moveTo>
                <a:cubicBezTo>
                  <a:pt x="59" y="23"/>
                  <a:pt x="59" y="23"/>
                  <a:pt x="59" y="23"/>
                </a:cubicBezTo>
                <a:cubicBezTo>
                  <a:pt x="65" y="19"/>
                  <a:pt x="65" y="19"/>
                  <a:pt x="65" y="19"/>
                </a:cubicBezTo>
                <a:cubicBezTo>
                  <a:pt x="66" y="19"/>
                  <a:pt x="66" y="18"/>
                  <a:pt x="66" y="17"/>
                </a:cubicBezTo>
                <a:cubicBezTo>
                  <a:pt x="65" y="17"/>
                  <a:pt x="65" y="16"/>
                  <a:pt x="64" y="17"/>
                </a:cubicBezTo>
                <a:cubicBezTo>
                  <a:pt x="58" y="20"/>
                  <a:pt x="58" y="20"/>
                  <a:pt x="58" y="20"/>
                </a:cubicBezTo>
                <a:cubicBezTo>
                  <a:pt x="57" y="21"/>
                  <a:pt x="57" y="22"/>
                  <a:pt x="57" y="22"/>
                </a:cubicBezTo>
                <a:cubicBezTo>
                  <a:pt x="57" y="23"/>
                  <a:pt x="58" y="23"/>
                  <a:pt x="58" y="23"/>
                </a:cubicBezTo>
                <a:close/>
                <a:moveTo>
                  <a:pt x="69" y="33"/>
                </a:move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4"/>
                  <a:pt x="60" y="35"/>
                </a:cubicBezTo>
                <a:cubicBezTo>
                  <a:pt x="60" y="36"/>
                  <a:pt x="61" y="36"/>
                  <a:pt x="62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6"/>
                  <a:pt x="71" y="36"/>
                  <a:pt x="71" y="35"/>
                </a:cubicBezTo>
                <a:cubicBezTo>
                  <a:pt x="71" y="34"/>
                  <a:pt x="70" y="33"/>
                  <a:pt x="69" y="33"/>
                </a:cubicBezTo>
                <a:close/>
                <a:moveTo>
                  <a:pt x="13" y="20"/>
                </a:moveTo>
                <a:cubicBezTo>
                  <a:pt x="7" y="17"/>
                  <a:pt x="7" y="17"/>
                  <a:pt x="7" y="17"/>
                </a:cubicBezTo>
                <a:cubicBezTo>
                  <a:pt x="6" y="16"/>
                  <a:pt x="5" y="17"/>
                  <a:pt x="5" y="17"/>
                </a:cubicBezTo>
                <a:cubicBezTo>
                  <a:pt x="5" y="18"/>
                  <a:pt x="5" y="19"/>
                  <a:pt x="6" y="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3" y="23"/>
                  <a:pt x="14" y="23"/>
                  <a:pt x="14" y="22"/>
                </a:cubicBezTo>
                <a:cubicBezTo>
                  <a:pt x="14" y="22"/>
                  <a:pt x="14" y="21"/>
                  <a:pt x="13" y="20"/>
                </a:cubicBezTo>
                <a:close/>
                <a:moveTo>
                  <a:pt x="55" y="35"/>
                </a:moveTo>
                <a:cubicBezTo>
                  <a:pt x="55" y="41"/>
                  <a:pt x="53" y="46"/>
                  <a:pt x="49" y="49"/>
                </a:cubicBezTo>
                <a:cubicBezTo>
                  <a:pt x="46" y="53"/>
                  <a:pt x="45" y="56"/>
                  <a:pt x="45" y="58"/>
                </a:cubicBezTo>
                <a:cubicBezTo>
                  <a:pt x="45" y="58"/>
                  <a:pt x="46" y="59"/>
                  <a:pt x="46" y="59"/>
                </a:cubicBezTo>
                <a:cubicBezTo>
                  <a:pt x="46" y="60"/>
                  <a:pt x="45" y="61"/>
                  <a:pt x="45" y="61"/>
                </a:cubicBezTo>
                <a:cubicBezTo>
                  <a:pt x="45" y="62"/>
                  <a:pt x="46" y="62"/>
                  <a:pt x="46" y="63"/>
                </a:cubicBezTo>
                <a:cubicBezTo>
                  <a:pt x="46" y="64"/>
                  <a:pt x="45" y="64"/>
                  <a:pt x="45" y="65"/>
                </a:cubicBezTo>
                <a:cubicBezTo>
                  <a:pt x="45" y="65"/>
                  <a:pt x="46" y="66"/>
                  <a:pt x="46" y="66"/>
                </a:cubicBezTo>
                <a:cubicBezTo>
                  <a:pt x="46" y="67"/>
                  <a:pt x="45" y="68"/>
                  <a:pt x="45" y="68"/>
                </a:cubicBezTo>
                <a:cubicBezTo>
                  <a:pt x="45" y="69"/>
                  <a:pt x="46" y="69"/>
                  <a:pt x="46" y="70"/>
                </a:cubicBezTo>
                <a:cubicBezTo>
                  <a:pt x="46" y="71"/>
                  <a:pt x="44" y="72"/>
                  <a:pt x="42" y="73"/>
                </a:cubicBezTo>
                <a:cubicBezTo>
                  <a:pt x="42" y="73"/>
                  <a:pt x="43" y="73"/>
                  <a:pt x="43" y="73"/>
                </a:cubicBezTo>
                <a:cubicBezTo>
                  <a:pt x="43" y="75"/>
                  <a:pt x="41" y="76"/>
                  <a:pt x="38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0" y="76"/>
                  <a:pt x="28" y="75"/>
                  <a:pt x="28" y="73"/>
                </a:cubicBezTo>
                <a:cubicBezTo>
                  <a:pt x="28" y="73"/>
                  <a:pt x="29" y="73"/>
                  <a:pt x="29" y="73"/>
                </a:cubicBezTo>
                <a:cubicBezTo>
                  <a:pt x="27" y="72"/>
                  <a:pt x="25" y="71"/>
                  <a:pt x="25" y="70"/>
                </a:cubicBezTo>
                <a:cubicBezTo>
                  <a:pt x="25" y="69"/>
                  <a:pt x="26" y="69"/>
                  <a:pt x="26" y="68"/>
                </a:cubicBezTo>
                <a:cubicBezTo>
                  <a:pt x="26" y="68"/>
                  <a:pt x="25" y="67"/>
                  <a:pt x="25" y="66"/>
                </a:cubicBezTo>
                <a:cubicBezTo>
                  <a:pt x="25" y="66"/>
                  <a:pt x="26" y="65"/>
                  <a:pt x="26" y="65"/>
                </a:cubicBezTo>
                <a:cubicBezTo>
                  <a:pt x="26" y="64"/>
                  <a:pt x="25" y="64"/>
                  <a:pt x="25" y="63"/>
                </a:cubicBezTo>
                <a:cubicBezTo>
                  <a:pt x="25" y="62"/>
                  <a:pt x="26" y="62"/>
                  <a:pt x="26" y="61"/>
                </a:cubicBezTo>
                <a:cubicBezTo>
                  <a:pt x="26" y="61"/>
                  <a:pt x="25" y="60"/>
                  <a:pt x="25" y="59"/>
                </a:cubicBezTo>
                <a:cubicBezTo>
                  <a:pt x="25" y="59"/>
                  <a:pt x="26" y="58"/>
                  <a:pt x="26" y="58"/>
                </a:cubicBezTo>
                <a:cubicBezTo>
                  <a:pt x="26" y="56"/>
                  <a:pt x="25" y="53"/>
                  <a:pt x="22" y="49"/>
                </a:cubicBezTo>
                <a:cubicBezTo>
                  <a:pt x="18" y="46"/>
                  <a:pt x="16" y="41"/>
                  <a:pt x="16" y="35"/>
                </a:cubicBezTo>
                <a:cubicBezTo>
                  <a:pt x="16" y="24"/>
                  <a:pt x="25" y="16"/>
                  <a:pt x="35" y="16"/>
                </a:cubicBezTo>
                <a:cubicBezTo>
                  <a:pt x="46" y="16"/>
                  <a:pt x="55" y="24"/>
                  <a:pt x="55" y="35"/>
                </a:cubicBezTo>
                <a:close/>
                <a:moveTo>
                  <a:pt x="41" y="73"/>
                </a:moveTo>
                <a:cubicBezTo>
                  <a:pt x="40" y="73"/>
                  <a:pt x="40" y="73"/>
                  <a:pt x="38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1" y="73"/>
                  <a:pt x="30" y="73"/>
                  <a:pt x="30" y="73"/>
                </a:cubicBezTo>
                <a:cubicBezTo>
                  <a:pt x="30" y="74"/>
                  <a:pt x="31" y="74"/>
                  <a:pt x="33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40" y="74"/>
                  <a:pt x="40" y="74"/>
                  <a:pt x="41" y="73"/>
                </a:cubicBezTo>
                <a:close/>
                <a:moveTo>
                  <a:pt x="44" y="70"/>
                </a:moveTo>
                <a:cubicBezTo>
                  <a:pt x="44" y="70"/>
                  <a:pt x="43" y="69"/>
                  <a:pt x="41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28" y="69"/>
                  <a:pt x="27" y="70"/>
                  <a:pt x="27" y="70"/>
                </a:cubicBezTo>
                <a:cubicBezTo>
                  <a:pt x="27" y="70"/>
                  <a:pt x="28" y="71"/>
                  <a:pt x="30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3" y="71"/>
                  <a:pt x="44" y="70"/>
                  <a:pt x="44" y="70"/>
                </a:cubicBezTo>
                <a:close/>
                <a:moveTo>
                  <a:pt x="44" y="66"/>
                </a:moveTo>
                <a:cubicBezTo>
                  <a:pt x="44" y="66"/>
                  <a:pt x="43" y="66"/>
                  <a:pt x="41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66"/>
                  <a:pt x="27" y="66"/>
                  <a:pt x="27" y="66"/>
                </a:cubicBezTo>
                <a:cubicBezTo>
                  <a:pt x="27" y="67"/>
                  <a:pt x="28" y="67"/>
                  <a:pt x="30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3" y="67"/>
                  <a:pt x="44" y="67"/>
                  <a:pt x="44" y="66"/>
                </a:cubicBezTo>
                <a:close/>
                <a:moveTo>
                  <a:pt x="44" y="63"/>
                </a:moveTo>
                <a:cubicBezTo>
                  <a:pt x="44" y="63"/>
                  <a:pt x="43" y="62"/>
                  <a:pt x="41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28" y="62"/>
                  <a:pt x="27" y="63"/>
                  <a:pt x="27" y="63"/>
                </a:cubicBezTo>
                <a:cubicBezTo>
                  <a:pt x="27" y="63"/>
                  <a:pt x="28" y="64"/>
                  <a:pt x="30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3" y="64"/>
                  <a:pt x="44" y="63"/>
                  <a:pt x="44" y="63"/>
                </a:cubicBezTo>
                <a:close/>
                <a:moveTo>
                  <a:pt x="44" y="59"/>
                </a:moveTo>
                <a:cubicBezTo>
                  <a:pt x="44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0"/>
                  <a:pt x="28" y="60"/>
                  <a:pt x="30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3" y="60"/>
                  <a:pt x="44" y="60"/>
                  <a:pt x="44" y="59"/>
                </a:cubicBezTo>
                <a:close/>
                <a:moveTo>
                  <a:pt x="52" y="35"/>
                </a:moveTo>
                <a:cubicBezTo>
                  <a:pt x="52" y="26"/>
                  <a:pt x="45" y="19"/>
                  <a:pt x="35" y="19"/>
                </a:cubicBezTo>
                <a:cubicBezTo>
                  <a:pt x="26" y="19"/>
                  <a:pt x="19" y="26"/>
                  <a:pt x="19" y="35"/>
                </a:cubicBezTo>
                <a:cubicBezTo>
                  <a:pt x="19" y="40"/>
                  <a:pt x="21" y="44"/>
                  <a:pt x="24" y="47"/>
                </a:cubicBezTo>
                <a:cubicBezTo>
                  <a:pt x="27" y="50"/>
                  <a:pt x="28" y="53"/>
                  <a:pt x="29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8"/>
                  <a:pt x="29" y="38"/>
                  <a:pt x="29" y="38"/>
                </a:cubicBezTo>
                <a:cubicBezTo>
                  <a:pt x="30" y="38"/>
                  <a:pt x="30" y="38"/>
                  <a:pt x="30" y="3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8"/>
                  <a:pt x="41" y="38"/>
                  <a:pt x="42" y="38"/>
                </a:cubicBezTo>
                <a:cubicBezTo>
                  <a:pt x="42" y="38"/>
                  <a:pt x="43" y="38"/>
                  <a:pt x="43" y="39"/>
                </a:cubicBezTo>
                <a:cubicBezTo>
                  <a:pt x="40" y="56"/>
                  <a:pt x="40" y="56"/>
                  <a:pt x="40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3" y="53"/>
                  <a:pt x="44" y="50"/>
                  <a:pt x="47" y="47"/>
                </a:cubicBezTo>
                <a:cubicBezTo>
                  <a:pt x="50" y="44"/>
                  <a:pt x="52" y="40"/>
                  <a:pt x="52" y="35"/>
                </a:cubicBezTo>
                <a:close/>
                <a:moveTo>
                  <a:pt x="65" y="50"/>
                </a:move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8" y="47"/>
                  <a:pt x="57" y="47"/>
                </a:cubicBezTo>
                <a:cubicBezTo>
                  <a:pt x="57" y="48"/>
                  <a:pt x="57" y="49"/>
                  <a:pt x="58" y="50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3"/>
                  <a:pt x="64" y="53"/>
                  <a:pt x="65" y="53"/>
                </a:cubicBezTo>
                <a:cubicBezTo>
                  <a:pt x="65" y="53"/>
                  <a:pt x="66" y="53"/>
                  <a:pt x="66" y="53"/>
                </a:cubicBezTo>
                <a:cubicBezTo>
                  <a:pt x="66" y="52"/>
                  <a:pt x="66" y="51"/>
                  <a:pt x="65" y="50"/>
                </a:cubicBezTo>
                <a:close/>
                <a:moveTo>
                  <a:pt x="23" y="57"/>
                </a:moveTo>
                <a:cubicBezTo>
                  <a:pt x="22" y="56"/>
                  <a:pt x="21" y="56"/>
                  <a:pt x="21" y="57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4"/>
                  <a:pt x="17" y="65"/>
                  <a:pt x="18" y="65"/>
                </a:cubicBezTo>
                <a:cubicBezTo>
                  <a:pt x="18" y="66"/>
                  <a:pt x="18" y="66"/>
                  <a:pt x="19" y="66"/>
                </a:cubicBezTo>
                <a:cubicBezTo>
                  <a:pt x="19" y="66"/>
                  <a:pt x="20" y="65"/>
                  <a:pt x="20" y="65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8"/>
                  <a:pt x="24" y="57"/>
                  <a:pt x="23" y="57"/>
                </a:cubicBezTo>
                <a:close/>
                <a:moveTo>
                  <a:pt x="50" y="57"/>
                </a:moveTo>
                <a:cubicBezTo>
                  <a:pt x="50" y="56"/>
                  <a:pt x="49" y="56"/>
                  <a:pt x="48" y="57"/>
                </a:cubicBezTo>
                <a:cubicBezTo>
                  <a:pt x="47" y="57"/>
                  <a:pt x="47" y="58"/>
                  <a:pt x="47" y="59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2" y="66"/>
                  <a:pt x="52" y="66"/>
                </a:cubicBezTo>
                <a:cubicBezTo>
                  <a:pt x="53" y="66"/>
                  <a:pt x="53" y="66"/>
                  <a:pt x="53" y="65"/>
                </a:cubicBezTo>
                <a:cubicBezTo>
                  <a:pt x="54" y="65"/>
                  <a:pt x="54" y="64"/>
                  <a:pt x="54" y="63"/>
                </a:cubicBezTo>
                <a:lnTo>
                  <a:pt x="50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2778438" y="226871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739726" y="259071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2639060" y="34528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1600348" y="37748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2849776" y="457752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1811064" y="489952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7595301" y="170584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7595301" y="202784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8103117" y="26640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8103117" y="298601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8138065" y="468972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8138065" y="501173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8269257" y="3867956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8269257" y="418995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>
          <a:xfrm>
            <a:off x="3911731" y="4168440"/>
            <a:ext cx="4368538" cy="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11731" y="4840536"/>
            <a:ext cx="436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单击此处添加此章节的简要内容，本模板内所有素材均可自由编辑及移动替换，框架完整，套用性强。</a:t>
            </a:r>
            <a:endParaRPr lang="zh-CN" altLang="en-US" sz="16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13200" y="4168440"/>
            <a:ext cx="416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rgbClr val="FFFFFF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Add  your  title  here</a:t>
            </a:r>
            <a:endParaRPr lang="en-US" altLang="zh-CN" sz="2000">
              <a:solidFill>
                <a:srgbClr val="FFFFFF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9292" y="3208440"/>
            <a:ext cx="3173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反思与经验</a:t>
            </a:r>
            <a:endParaRPr lang="zh-CN" altLang="en-US" sz="4400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5253038" y="1186467"/>
            <a:ext cx="1685925" cy="1685925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877677" y="1811941"/>
            <a:ext cx="436646" cy="434976"/>
            <a:chOff x="2873375" y="2490788"/>
            <a:chExt cx="415925" cy="414337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73375" y="2490788"/>
              <a:ext cx="415925" cy="414337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73375" y="2543175"/>
              <a:ext cx="41592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73375" y="2687638"/>
              <a:ext cx="41592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17838" y="2598738"/>
              <a:ext cx="127000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108325" y="2743200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108325" y="2795588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108325" y="2849563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982913" y="2633663"/>
              <a:ext cx="196850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927350" y="2724150"/>
              <a:ext cx="146050" cy="144463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6"/>
          <p:cNvSpPr/>
          <p:nvPr/>
        </p:nvSpPr>
        <p:spPr bwMode="auto">
          <a:xfrm flipH="1">
            <a:off x="5731325" y="5572643"/>
            <a:ext cx="707658" cy="152243"/>
          </a:xfrm>
          <a:custGeom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/>
          </a:p>
        </p:txBody>
      </p:sp>
      <p:sp>
        <p:nvSpPr>
          <p:cNvPr id="5" name="Freeform 27"/>
          <p:cNvSpPr/>
          <p:nvPr/>
        </p:nvSpPr>
        <p:spPr>
          <a:xfrm flipH="1">
            <a:off x="5545845" y="5226474"/>
            <a:ext cx="1078618" cy="314437"/>
          </a:xfrm>
          <a:custGeom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 28"/>
          <p:cNvSpPr/>
          <p:nvPr/>
        </p:nvSpPr>
        <p:spPr>
          <a:xfrm flipH="1">
            <a:off x="5844576" y="5756619"/>
            <a:ext cx="481157" cy="102714"/>
          </a:xfrm>
          <a:custGeom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eeform 5"/>
          <p:cNvSpPr/>
          <p:nvPr/>
        </p:nvSpPr>
        <p:spPr bwMode="auto">
          <a:xfrm>
            <a:off x="5998597" y="4618924"/>
            <a:ext cx="140761" cy="416000"/>
          </a:xfrm>
          <a:custGeom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6"/>
          <p:cNvSpPr/>
          <p:nvPr/>
        </p:nvSpPr>
        <p:spPr bwMode="auto">
          <a:xfrm>
            <a:off x="6038815" y="4544773"/>
            <a:ext cx="110598" cy="128193"/>
          </a:xfrm>
          <a:custGeom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7"/>
          <p:cNvSpPr/>
          <p:nvPr/>
        </p:nvSpPr>
        <p:spPr bwMode="auto">
          <a:xfrm>
            <a:off x="6026247" y="4591275"/>
            <a:ext cx="120652" cy="116882"/>
          </a:xfrm>
          <a:custGeom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8"/>
          <p:cNvSpPr/>
          <p:nvPr/>
        </p:nvSpPr>
        <p:spPr bwMode="auto">
          <a:xfrm>
            <a:off x="6017450" y="5019842"/>
            <a:ext cx="36447" cy="60326"/>
          </a:xfrm>
          <a:custGeom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9"/>
          <p:cNvSpPr/>
          <p:nvPr/>
        </p:nvSpPr>
        <p:spPr bwMode="auto">
          <a:xfrm>
            <a:off x="6144385" y="4617667"/>
            <a:ext cx="139505" cy="416000"/>
          </a:xfrm>
          <a:custGeom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10"/>
          <p:cNvSpPr/>
          <p:nvPr/>
        </p:nvSpPr>
        <p:spPr bwMode="auto">
          <a:xfrm>
            <a:off x="6183346" y="4541003"/>
            <a:ext cx="110598" cy="128193"/>
          </a:xfrm>
          <a:custGeom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Freeform 11"/>
          <p:cNvSpPr/>
          <p:nvPr/>
        </p:nvSpPr>
        <p:spPr bwMode="auto">
          <a:xfrm>
            <a:off x="6172035" y="4590018"/>
            <a:ext cx="120652" cy="115625"/>
          </a:xfrm>
          <a:custGeom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Freeform 12"/>
          <p:cNvSpPr/>
          <p:nvPr/>
        </p:nvSpPr>
        <p:spPr bwMode="auto">
          <a:xfrm>
            <a:off x="6163238" y="5016072"/>
            <a:ext cx="36447" cy="60326"/>
          </a:xfrm>
          <a:custGeom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Freeform 13"/>
          <p:cNvSpPr/>
          <p:nvPr/>
        </p:nvSpPr>
        <p:spPr bwMode="auto">
          <a:xfrm>
            <a:off x="6271322" y="4620181"/>
            <a:ext cx="32677" cy="211142"/>
          </a:xfrm>
          <a:custGeom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6" name="Group 38"/>
          <p:cNvGrpSpPr/>
          <p:nvPr/>
        </p:nvGrpSpPr>
        <p:grpSpPr>
          <a:xfrm>
            <a:off x="5293536" y="4554827"/>
            <a:ext cx="647250" cy="491407"/>
            <a:chOff x="7170738" y="4168775"/>
            <a:chExt cx="817563" cy="620713"/>
          </a:xfrm>
          <a:solidFill>
            <a:schemeClr val="accent6"/>
          </a:solidFill>
        </p:grpSpPr>
        <p:sp>
          <p:nvSpPr>
            <p:cNvPr id="17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4766938" y="2845586"/>
            <a:ext cx="378296" cy="398404"/>
          </a:xfrm>
          <a:custGeom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181242" y="2752584"/>
            <a:ext cx="111855" cy="1118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" name="Freeform 22"/>
          <p:cNvSpPr/>
          <p:nvPr/>
        </p:nvSpPr>
        <p:spPr bwMode="auto">
          <a:xfrm>
            <a:off x="7221459" y="2835532"/>
            <a:ext cx="175951" cy="366984"/>
          </a:xfrm>
          <a:custGeom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" name="Freeform 23"/>
          <p:cNvSpPr/>
          <p:nvPr/>
        </p:nvSpPr>
        <p:spPr bwMode="auto">
          <a:xfrm>
            <a:off x="7066873" y="2835532"/>
            <a:ext cx="188519" cy="361957"/>
          </a:xfrm>
          <a:custGeom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" name="Freeform 24"/>
          <p:cNvSpPr/>
          <p:nvPr/>
        </p:nvSpPr>
        <p:spPr bwMode="auto">
          <a:xfrm>
            <a:off x="7231514" y="2712366"/>
            <a:ext cx="20109" cy="62840"/>
          </a:xfrm>
          <a:custGeom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" name="Freeform 25"/>
          <p:cNvSpPr>
            <a:spLocks noEditPoints="1"/>
          </p:cNvSpPr>
          <p:nvPr/>
        </p:nvSpPr>
        <p:spPr bwMode="auto">
          <a:xfrm>
            <a:off x="6331648" y="2442156"/>
            <a:ext cx="178465" cy="482609"/>
          </a:xfrm>
          <a:custGeom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9" name="Freeform 26"/>
          <p:cNvSpPr>
            <a:spLocks noEditPoints="1"/>
          </p:cNvSpPr>
          <p:nvPr/>
        </p:nvSpPr>
        <p:spPr bwMode="auto">
          <a:xfrm>
            <a:off x="6178319" y="2594227"/>
            <a:ext cx="483867" cy="177208"/>
          </a:xfrm>
          <a:custGeom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0" name="Freeform 27"/>
          <p:cNvSpPr>
            <a:spLocks noEditPoints="1"/>
          </p:cNvSpPr>
          <p:nvPr/>
        </p:nvSpPr>
        <p:spPr bwMode="auto">
          <a:xfrm>
            <a:off x="6214766" y="2484887"/>
            <a:ext cx="410972" cy="394634"/>
          </a:xfrm>
          <a:custGeom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6214766" y="2484887"/>
            <a:ext cx="410972" cy="394634"/>
          </a:xfrm>
          <a:custGeom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6384434" y="2645756"/>
            <a:ext cx="74151" cy="74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3" name="Freeform 30"/>
          <p:cNvSpPr>
            <a:spLocks noEditPoints="1"/>
          </p:cNvSpPr>
          <p:nvPr/>
        </p:nvSpPr>
        <p:spPr bwMode="auto">
          <a:xfrm>
            <a:off x="6953761" y="2305165"/>
            <a:ext cx="203601" cy="385836"/>
          </a:xfrm>
          <a:custGeom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6851961" y="2303908"/>
            <a:ext cx="51529" cy="375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5" name="Freeform 32"/>
          <p:cNvSpPr>
            <a:spLocks noEditPoints="1"/>
          </p:cNvSpPr>
          <p:nvPr/>
        </p:nvSpPr>
        <p:spPr bwMode="auto">
          <a:xfrm>
            <a:off x="5182938" y="4196641"/>
            <a:ext cx="444905" cy="325510"/>
          </a:xfrm>
          <a:custGeom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36" name="Group 58"/>
          <p:cNvGrpSpPr/>
          <p:nvPr/>
        </p:nvGrpSpPr>
        <p:grpSpPr>
          <a:xfrm>
            <a:off x="6433448" y="4522151"/>
            <a:ext cx="402175" cy="517799"/>
            <a:chOff x="8610600" y="4127500"/>
            <a:chExt cx="508001" cy="654050"/>
          </a:xfrm>
          <a:solidFill>
            <a:schemeClr val="accent6"/>
          </a:solidFill>
        </p:grpSpPr>
        <p:sp>
          <p:nvSpPr>
            <p:cNvPr id="37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45" name="Freeform 41"/>
          <p:cNvSpPr>
            <a:spLocks noEditPoints="1"/>
          </p:cNvSpPr>
          <p:nvPr/>
        </p:nvSpPr>
        <p:spPr bwMode="auto">
          <a:xfrm>
            <a:off x="6766499" y="3999324"/>
            <a:ext cx="339335" cy="309172"/>
          </a:xfrm>
          <a:custGeom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6" name="Freeform 42"/>
          <p:cNvSpPr/>
          <p:nvPr/>
        </p:nvSpPr>
        <p:spPr bwMode="auto">
          <a:xfrm>
            <a:off x="6854475" y="4284617"/>
            <a:ext cx="72894" cy="157100"/>
          </a:xfrm>
          <a:custGeom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7" name="Freeform 43"/>
          <p:cNvSpPr/>
          <p:nvPr/>
        </p:nvSpPr>
        <p:spPr bwMode="auto">
          <a:xfrm>
            <a:off x="6824312" y="4332375"/>
            <a:ext cx="103057" cy="212399"/>
          </a:xfrm>
          <a:custGeom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8" name="Freeform 44"/>
          <p:cNvSpPr/>
          <p:nvPr/>
        </p:nvSpPr>
        <p:spPr bwMode="auto">
          <a:xfrm>
            <a:off x="5882972" y="1953262"/>
            <a:ext cx="414742" cy="379552"/>
          </a:xfrm>
          <a:custGeom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9" name="Freeform 45"/>
          <p:cNvSpPr>
            <a:spLocks noEditPoints="1"/>
          </p:cNvSpPr>
          <p:nvPr/>
        </p:nvSpPr>
        <p:spPr bwMode="auto">
          <a:xfrm>
            <a:off x="5759806" y="4059650"/>
            <a:ext cx="505232" cy="418513"/>
          </a:xfrm>
          <a:custGeom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1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0" name="Freeform 46"/>
          <p:cNvSpPr>
            <a:spLocks noEditPoints="1"/>
          </p:cNvSpPr>
          <p:nvPr/>
        </p:nvSpPr>
        <p:spPr bwMode="auto">
          <a:xfrm>
            <a:off x="6653388" y="3226396"/>
            <a:ext cx="648506" cy="756591"/>
          </a:xfrm>
          <a:custGeom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1" name="Freeform 47"/>
          <p:cNvSpPr>
            <a:spLocks noEditPoints="1"/>
          </p:cNvSpPr>
          <p:nvPr/>
        </p:nvSpPr>
        <p:spPr bwMode="auto">
          <a:xfrm>
            <a:off x="7144794" y="3447592"/>
            <a:ext cx="280266" cy="550476"/>
          </a:xfrm>
          <a:custGeom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2" name="Freeform 48"/>
          <p:cNvSpPr>
            <a:spLocks noEditPoints="1"/>
          </p:cNvSpPr>
          <p:nvPr/>
        </p:nvSpPr>
        <p:spPr bwMode="auto">
          <a:xfrm>
            <a:off x="6167008" y="3517972"/>
            <a:ext cx="458731" cy="458731"/>
          </a:xfrm>
          <a:custGeom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3" name="Freeform 49"/>
          <p:cNvSpPr/>
          <p:nvPr/>
        </p:nvSpPr>
        <p:spPr bwMode="auto">
          <a:xfrm>
            <a:off x="6251213" y="3663760"/>
            <a:ext cx="228737" cy="120652"/>
          </a:xfrm>
          <a:custGeom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54" name="Group 76"/>
          <p:cNvGrpSpPr/>
          <p:nvPr/>
        </p:nvGrpSpPr>
        <p:grpSpPr>
          <a:xfrm>
            <a:off x="6350500" y="4108666"/>
            <a:ext cx="359443" cy="341848"/>
            <a:chOff x="8505825" y="3605213"/>
            <a:chExt cx="454025" cy="431800"/>
          </a:xfrm>
          <a:solidFill>
            <a:schemeClr val="bg1"/>
          </a:solidFill>
        </p:grpSpPr>
        <p:sp>
          <p:nvSpPr>
            <p:cNvPr id="55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7" name="Freeform 52"/>
          <p:cNvSpPr/>
          <p:nvPr/>
        </p:nvSpPr>
        <p:spPr bwMode="auto">
          <a:xfrm>
            <a:off x="5242007" y="2073914"/>
            <a:ext cx="537908" cy="437365"/>
          </a:xfrm>
          <a:custGeom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8" name="Freeform 53"/>
          <p:cNvSpPr/>
          <p:nvPr/>
        </p:nvSpPr>
        <p:spPr bwMode="auto">
          <a:xfrm>
            <a:off x="5650465" y="2050036"/>
            <a:ext cx="148302" cy="203601"/>
          </a:xfrm>
          <a:custGeom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9" name="Freeform 54"/>
          <p:cNvSpPr/>
          <p:nvPr/>
        </p:nvSpPr>
        <p:spPr bwMode="auto">
          <a:xfrm>
            <a:off x="5312387" y="2189539"/>
            <a:ext cx="407202" cy="266441"/>
          </a:xfrm>
          <a:custGeom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0" name="Freeform 55"/>
          <p:cNvSpPr>
            <a:spLocks noEditPoints="1"/>
          </p:cNvSpPr>
          <p:nvPr/>
        </p:nvSpPr>
        <p:spPr bwMode="auto">
          <a:xfrm>
            <a:off x="4980593" y="2423303"/>
            <a:ext cx="235021" cy="412229"/>
          </a:xfrm>
          <a:custGeom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1" name="Freeform 56"/>
          <p:cNvSpPr>
            <a:spLocks noEditPoints="1"/>
          </p:cNvSpPr>
          <p:nvPr/>
        </p:nvSpPr>
        <p:spPr bwMode="auto">
          <a:xfrm>
            <a:off x="4766938" y="3286722"/>
            <a:ext cx="439878" cy="478839"/>
          </a:xfrm>
          <a:custGeom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2" name="Freeform 57"/>
          <p:cNvSpPr>
            <a:spLocks noEditPoints="1"/>
          </p:cNvSpPr>
          <p:nvPr/>
        </p:nvSpPr>
        <p:spPr bwMode="auto">
          <a:xfrm>
            <a:off x="6389461" y="2048778"/>
            <a:ext cx="418513" cy="410972"/>
          </a:xfrm>
          <a:custGeom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3" name="Freeform 58"/>
          <p:cNvSpPr>
            <a:spLocks noEditPoints="1"/>
          </p:cNvSpPr>
          <p:nvPr/>
        </p:nvSpPr>
        <p:spPr bwMode="auto">
          <a:xfrm>
            <a:off x="4911068" y="3763264"/>
            <a:ext cx="407202" cy="412229"/>
          </a:xfrm>
          <a:custGeom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6491261" y="3372184"/>
            <a:ext cx="496434" cy="2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5" name="Rectangle 60"/>
          <p:cNvSpPr>
            <a:spLocks noChangeArrowheads="1"/>
          </p:cNvSpPr>
          <p:nvPr/>
        </p:nvSpPr>
        <p:spPr bwMode="auto">
          <a:xfrm>
            <a:off x="6511370" y="3321912"/>
            <a:ext cx="456217" cy="2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6" name="Rectangle 61"/>
          <p:cNvSpPr>
            <a:spLocks noChangeArrowheads="1"/>
          </p:cNvSpPr>
          <p:nvPr/>
        </p:nvSpPr>
        <p:spPr bwMode="auto">
          <a:xfrm>
            <a:off x="6691092" y="3270383"/>
            <a:ext cx="96774" cy="2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6708687" y="3085635"/>
            <a:ext cx="61583" cy="20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6691092" y="3075580"/>
            <a:ext cx="96774" cy="2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9" name="Rectangle 64"/>
          <p:cNvSpPr>
            <a:spLocks noChangeArrowheads="1"/>
          </p:cNvSpPr>
          <p:nvPr/>
        </p:nvSpPr>
        <p:spPr bwMode="auto">
          <a:xfrm>
            <a:off x="6838136" y="3270383"/>
            <a:ext cx="94260" cy="2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6854475" y="3085635"/>
            <a:ext cx="60326" cy="20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Rectangle 66"/>
          <p:cNvSpPr>
            <a:spLocks noChangeArrowheads="1"/>
          </p:cNvSpPr>
          <p:nvPr/>
        </p:nvSpPr>
        <p:spPr bwMode="auto">
          <a:xfrm>
            <a:off x="6838136" y="3075580"/>
            <a:ext cx="94260" cy="2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Rectangle 67"/>
          <p:cNvSpPr>
            <a:spLocks noChangeArrowheads="1"/>
          </p:cNvSpPr>
          <p:nvPr/>
        </p:nvSpPr>
        <p:spPr bwMode="auto">
          <a:xfrm>
            <a:off x="6546560" y="3270383"/>
            <a:ext cx="96774" cy="2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Rectangle 68"/>
          <p:cNvSpPr>
            <a:spLocks noChangeArrowheads="1"/>
          </p:cNvSpPr>
          <p:nvPr/>
        </p:nvSpPr>
        <p:spPr bwMode="auto">
          <a:xfrm>
            <a:off x="6562899" y="3085635"/>
            <a:ext cx="62840" cy="20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auto">
          <a:xfrm>
            <a:off x="6546560" y="3075580"/>
            <a:ext cx="96774" cy="2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5" name="Rectangle 70"/>
          <p:cNvSpPr>
            <a:spLocks noChangeArrowheads="1"/>
          </p:cNvSpPr>
          <p:nvPr/>
        </p:nvSpPr>
        <p:spPr bwMode="auto">
          <a:xfrm>
            <a:off x="6511370" y="3020281"/>
            <a:ext cx="456217" cy="2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6" name="Freeform 71"/>
          <p:cNvSpPr/>
          <p:nvPr/>
        </p:nvSpPr>
        <p:spPr bwMode="auto">
          <a:xfrm>
            <a:off x="6511370" y="2874493"/>
            <a:ext cx="456217" cy="145788"/>
          </a:xfrm>
          <a:custGeom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5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7" name="Freeform 72"/>
          <p:cNvSpPr>
            <a:spLocks noEditPoints="1"/>
          </p:cNvSpPr>
          <p:nvPr/>
        </p:nvSpPr>
        <p:spPr bwMode="auto">
          <a:xfrm>
            <a:off x="5257088" y="3006456"/>
            <a:ext cx="633425" cy="413486"/>
          </a:xfrm>
          <a:custGeom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8" name="Freeform 73"/>
          <p:cNvSpPr>
            <a:spLocks noEditPoints="1"/>
          </p:cNvSpPr>
          <p:nvPr/>
        </p:nvSpPr>
        <p:spPr bwMode="auto">
          <a:xfrm>
            <a:off x="6654644" y="3460159"/>
            <a:ext cx="148302" cy="258900"/>
          </a:xfrm>
          <a:custGeom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9" name="Freeform 74"/>
          <p:cNvSpPr>
            <a:spLocks noEditPoints="1"/>
          </p:cNvSpPr>
          <p:nvPr/>
        </p:nvSpPr>
        <p:spPr bwMode="auto">
          <a:xfrm>
            <a:off x="5360145" y="2572862"/>
            <a:ext cx="297861" cy="364471"/>
          </a:xfrm>
          <a:custGeom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0" name="Freeform 75"/>
          <p:cNvSpPr>
            <a:spLocks noEditPoints="1"/>
          </p:cNvSpPr>
          <p:nvPr/>
        </p:nvSpPr>
        <p:spPr bwMode="auto">
          <a:xfrm>
            <a:off x="5933244" y="2956184"/>
            <a:ext cx="451190" cy="452446"/>
          </a:xfrm>
          <a:custGeom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1" name="Freeform 76"/>
          <p:cNvSpPr>
            <a:spLocks noEditPoints="1"/>
          </p:cNvSpPr>
          <p:nvPr/>
        </p:nvSpPr>
        <p:spPr bwMode="auto">
          <a:xfrm>
            <a:off x="5483311" y="3539337"/>
            <a:ext cx="509002" cy="385836"/>
          </a:xfrm>
          <a:custGeom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2" name="Freeform 77"/>
          <p:cNvSpPr/>
          <p:nvPr/>
        </p:nvSpPr>
        <p:spPr bwMode="auto">
          <a:xfrm>
            <a:off x="5705764" y="2973779"/>
            <a:ext cx="169668" cy="126937"/>
          </a:xfrm>
          <a:custGeom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3" name="Freeform 78"/>
          <p:cNvSpPr/>
          <p:nvPr/>
        </p:nvSpPr>
        <p:spPr bwMode="auto">
          <a:xfrm>
            <a:off x="5781172" y="2941103"/>
            <a:ext cx="46502" cy="57813"/>
          </a:xfrm>
          <a:custGeom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4" name="Freeform 79"/>
          <p:cNvSpPr>
            <a:spLocks noEditPoints="1"/>
          </p:cNvSpPr>
          <p:nvPr/>
        </p:nvSpPr>
        <p:spPr bwMode="auto">
          <a:xfrm>
            <a:off x="5517245" y="3999324"/>
            <a:ext cx="178465" cy="247589"/>
          </a:xfrm>
          <a:custGeom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5" name="Freeform 80"/>
          <p:cNvSpPr>
            <a:spLocks noEditPoints="1"/>
          </p:cNvSpPr>
          <p:nvPr/>
        </p:nvSpPr>
        <p:spPr bwMode="auto">
          <a:xfrm>
            <a:off x="6888408" y="2729961"/>
            <a:ext cx="223710" cy="245075"/>
          </a:xfrm>
          <a:custGeom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6" name="Freeform 81"/>
          <p:cNvSpPr>
            <a:spLocks noEditPoints="1"/>
          </p:cNvSpPr>
          <p:nvPr/>
        </p:nvSpPr>
        <p:spPr bwMode="auto">
          <a:xfrm>
            <a:off x="5769860" y="2400681"/>
            <a:ext cx="338078" cy="486380"/>
          </a:xfrm>
          <a:custGeom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7" name="Freeform 82"/>
          <p:cNvSpPr>
            <a:spLocks noEditPoints="1"/>
          </p:cNvSpPr>
          <p:nvPr/>
        </p:nvSpPr>
        <p:spPr bwMode="auto">
          <a:xfrm>
            <a:off x="5649208" y="2331558"/>
            <a:ext cx="194804" cy="172181"/>
          </a:xfrm>
          <a:custGeom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8" name="Freeform 83"/>
          <p:cNvSpPr/>
          <p:nvPr/>
        </p:nvSpPr>
        <p:spPr bwMode="auto">
          <a:xfrm>
            <a:off x="5593909" y="2434615"/>
            <a:ext cx="85462" cy="54043"/>
          </a:xfrm>
          <a:custGeom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9" name="Freeform 84"/>
          <p:cNvSpPr/>
          <p:nvPr/>
        </p:nvSpPr>
        <p:spPr bwMode="auto">
          <a:xfrm>
            <a:off x="5539867" y="2442156"/>
            <a:ext cx="115625" cy="70381"/>
          </a:xfrm>
          <a:custGeom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0" name="Freeform 85"/>
          <p:cNvSpPr>
            <a:spLocks noEditPoints="1"/>
          </p:cNvSpPr>
          <p:nvPr/>
        </p:nvSpPr>
        <p:spPr bwMode="auto">
          <a:xfrm>
            <a:off x="5473257" y="3359616"/>
            <a:ext cx="353160" cy="125679"/>
          </a:xfrm>
          <a:custGeom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1" name="Freeform 86"/>
          <p:cNvSpPr/>
          <p:nvPr/>
        </p:nvSpPr>
        <p:spPr bwMode="auto">
          <a:xfrm>
            <a:off x="6936166" y="3683869"/>
            <a:ext cx="194804" cy="250103"/>
          </a:xfrm>
          <a:custGeom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2" name="Freeform 87"/>
          <p:cNvSpPr/>
          <p:nvPr/>
        </p:nvSpPr>
        <p:spPr bwMode="auto">
          <a:xfrm>
            <a:off x="7046764" y="3675071"/>
            <a:ext cx="94260" cy="65353"/>
          </a:xfrm>
          <a:custGeom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3" name="Freeform 88"/>
          <p:cNvSpPr/>
          <p:nvPr/>
        </p:nvSpPr>
        <p:spPr bwMode="auto">
          <a:xfrm>
            <a:off x="6973870" y="3726600"/>
            <a:ext cx="129450" cy="179722"/>
          </a:xfrm>
          <a:custGeom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4" name="Freeform 89"/>
          <p:cNvSpPr>
            <a:spLocks noEditPoints="1"/>
          </p:cNvSpPr>
          <p:nvPr/>
        </p:nvSpPr>
        <p:spPr bwMode="auto">
          <a:xfrm>
            <a:off x="6672239" y="2703569"/>
            <a:ext cx="175951" cy="128193"/>
          </a:xfrm>
          <a:custGeom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5" name="Freeform 90"/>
          <p:cNvSpPr/>
          <p:nvPr/>
        </p:nvSpPr>
        <p:spPr bwMode="auto">
          <a:xfrm>
            <a:off x="5205560" y="3543108"/>
            <a:ext cx="163383" cy="211142"/>
          </a:xfrm>
          <a:custGeom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6" name="Freeform 91"/>
          <p:cNvSpPr/>
          <p:nvPr/>
        </p:nvSpPr>
        <p:spPr bwMode="auto">
          <a:xfrm>
            <a:off x="5195506" y="3535567"/>
            <a:ext cx="80435" cy="55299"/>
          </a:xfrm>
          <a:custGeom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7" name="Freeform 92"/>
          <p:cNvSpPr/>
          <p:nvPr/>
        </p:nvSpPr>
        <p:spPr bwMode="auto">
          <a:xfrm>
            <a:off x="5228182" y="3580812"/>
            <a:ext cx="110598" cy="152073"/>
          </a:xfrm>
          <a:custGeom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8" name="Freeform 93"/>
          <p:cNvSpPr>
            <a:spLocks noEditPoints="1"/>
          </p:cNvSpPr>
          <p:nvPr/>
        </p:nvSpPr>
        <p:spPr bwMode="auto">
          <a:xfrm>
            <a:off x="6282633" y="4850175"/>
            <a:ext cx="173438" cy="189776"/>
          </a:xfrm>
          <a:custGeom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0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9" name="Freeform 94"/>
          <p:cNvSpPr/>
          <p:nvPr/>
        </p:nvSpPr>
        <p:spPr bwMode="auto">
          <a:xfrm>
            <a:off x="6072748" y="3599663"/>
            <a:ext cx="50272" cy="47758"/>
          </a:xfrm>
          <a:custGeom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0" name="Freeform 95"/>
          <p:cNvSpPr/>
          <p:nvPr/>
        </p:nvSpPr>
        <p:spPr bwMode="auto">
          <a:xfrm>
            <a:off x="6061437" y="3455132"/>
            <a:ext cx="46502" cy="155843"/>
          </a:xfrm>
          <a:custGeom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1" name="Freeform 96"/>
          <p:cNvSpPr/>
          <p:nvPr/>
        </p:nvSpPr>
        <p:spPr bwMode="auto">
          <a:xfrm>
            <a:off x="6094114" y="3480268"/>
            <a:ext cx="100544" cy="134477"/>
          </a:xfrm>
          <a:custGeom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2" name="Freeform 97"/>
          <p:cNvSpPr/>
          <p:nvPr/>
        </p:nvSpPr>
        <p:spPr bwMode="auto">
          <a:xfrm>
            <a:off x="6085316" y="3636111"/>
            <a:ext cx="12568" cy="25136"/>
          </a:xfrm>
          <a:custGeom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3" name="Freeform 98"/>
          <p:cNvSpPr>
            <a:spLocks noEditPoints="1"/>
          </p:cNvSpPr>
          <p:nvPr/>
        </p:nvSpPr>
        <p:spPr bwMode="auto">
          <a:xfrm>
            <a:off x="6045099" y="2362977"/>
            <a:ext cx="174695" cy="187263"/>
          </a:xfrm>
          <a:custGeom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0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" name="Oval 127"/>
          <p:cNvSpPr/>
          <p:nvPr/>
        </p:nvSpPr>
        <p:spPr>
          <a:xfrm>
            <a:off x="834495" y="2002289"/>
            <a:ext cx="606056" cy="6060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3"/>
          <p:cNvSpPr txBox="1"/>
          <p:nvPr/>
        </p:nvSpPr>
        <p:spPr>
          <a:xfrm>
            <a:off x="1732126" y="200844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Box 13"/>
          <p:cNvSpPr txBox="1"/>
          <p:nvPr/>
        </p:nvSpPr>
        <p:spPr>
          <a:xfrm>
            <a:off x="1732126" y="23304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Oval 132"/>
          <p:cNvSpPr/>
          <p:nvPr/>
        </p:nvSpPr>
        <p:spPr>
          <a:xfrm>
            <a:off x="10713522" y="2000880"/>
            <a:ext cx="606056" cy="606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8" name="TextBox 13"/>
          <p:cNvSpPr txBox="1"/>
          <p:nvPr/>
        </p:nvSpPr>
        <p:spPr>
          <a:xfrm>
            <a:off x="7986273" y="2008442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Box 13"/>
          <p:cNvSpPr txBox="1"/>
          <p:nvPr/>
        </p:nvSpPr>
        <p:spPr>
          <a:xfrm>
            <a:off x="7986273" y="23304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Oval 127"/>
          <p:cNvSpPr/>
          <p:nvPr/>
        </p:nvSpPr>
        <p:spPr>
          <a:xfrm>
            <a:off x="834495" y="3537374"/>
            <a:ext cx="606056" cy="606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TextBox 13"/>
          <p:cNvSpPr txBox="1"/>
          <p:nvPr/>
        </p:nvSpPr>
        <p:spPr>
          <a:xfrm>
            <a:off x="1732126" y="354352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extBox 13"/>
          <p:cNvSpPr txBox="1"/>
          <p:nvPr/>
        </p:nvSpPr>
        <p:spPr>
          <a:xfrm>
            <a:off x="1732126" y="386552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Oval 132"/>
          <p:cNvSpPr/>
          <p:nvPr/>
        </p:nvSpPr>
        <p:spPr>
          <a:xfrm>
            <a:off x="10713522" y="3535965"/>
            <a:ext cx="606056" cy="6060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3"/>
          <p:cNvSpPr txBox="1"/>
          <p:nvPr/>
        </p:nvSpPr>
        <p:spPr>
          <a:xfrm>
            <a:off x="7986273" y="3543527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TextBox 13"/>
          <p:cNvSpPr txBox="1"/>
          <p:nvPr/>
        </p:nvSpPr>
        <p:spPr>
          <a:xfrm>
            <a:off x="7986273" y="386552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Oval 127"/>
          <p:cNvSpPr/>
          <p:nvPr/>
        </p:nvSpPr>
        <p:spPr>
          <a:xfrm>
            <a:off x="834495" y="5072459"/>
            <a:ext cx="606056" cy="6060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3"/>
          <p:cNvSpPr txBox="1"/>
          <p:nvPr/>
        </p:nvSpPr>
        <p:spPr>
          <a:xfrm>
            <a:off x="1732126" y="507861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TextBox 13"/>
          <p:cNvSpPr txBox="1"/>
          <p:nvPr/>
        </p:nvSpPr>
        <p:spPr>
          <a:xfrm>
            <a:off x="1732126" y="540061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Oval 132"/>
          <p:cNvSpPr/>
          <p:nvPr/>
        </p:nvSpPr>
        <p:spPr>
          <a:xfrm>
            <a:off x="10713522" y="5071050"/>
            <a:ext cx="606056" cy="606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0" name="TextBox 13"/>
          <p:cNvSpPr txBox="1"/>
          <p:nvPr/>
        </p:nvSpPr>
        <p:spPr>
          <a:xfrm>
            <a:off x="7986273" y="5078612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Box 13"/>
          <p:cNvSpPr txBox="1"/>
          <p:nvPr/>
        </p:nvSpPr>
        <p:spPr>
          <a:xfrm>
            <a:off x="7986273" y="540061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7" name="文本框 416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8" name="Rectangle 438"/>
          <p:cNvSpPr>
            <a:spLocks noChangeArrowheads="1"/>
          </p:cNvSpPr>
          <p:nvPr/>
        </p:nvSpPr>
        <p:spPr bwMode="auto">
          <a:xfrm rot="5400000">
            <a:off x="7674198" y="3302548"/>
            <a:ext cx="267903" cy="265688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19" name="Rectangle 439"/>
          <p:cNvSpPr>
            <a:spLocks noChangeArrowheads="1"/>
          </p:cNvSpPr>
          <p:nvPr/>
        </p:nvSpPr>
        <p:spPr bwMode="auto">
          <a:xfrm rot="5400000">
            <a:off x="7308877" y="3302548"/>
            <a:ext cx="267903" cy="265688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20" name="Rectangle 466"/>
          <p:cNvSpPr>
            <a:spLocks noChangeArrowheads="1"/>
          </p:cNvSpPr>
          <p:nvPr/>
        </p:nvSpPr>
        <p:spPr bwMode="auto">
          <a:xfrm rot="5400000">
            <a:off x="9495269" y="4625455"/>
            <a:ext cx="265688" cy="265688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21" name="Rectangle 250"/>
          <p:cNvSpPr/>
          <p:nvPr/>
        </p:nvSpPr>
        <p:spPr>
          <a:xfrm>
            <a:off x="8883234" y="1759185"/>
            <a:ext cx="1168400" cy="116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2" name="Rectangle 251"/>
          <p:cNvSpPr/>
          <p:nvPr/>
        </p:nvSpPr>
        <p:spPr>
          <a:xfrm>
            <a:off x="7067134" y="2848356"/>
            <a:ext cx="1168400" cy="116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3" name="Rectangle 252"/>
          <p:cNvSpPr/>
          <p:nvPr/>
        </p:nvSpPr>
        <p:spPr>
          <a:xfrm>
            <a:off x="9238836" y="4181857"/>
            <a:ext cx="1168400" cy="11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4" name="Rectangle 253"/>
          <p:cNvSpPr/>
          <p:nvPr/>
        </p:nvSpPr>
        <p:spPr>
          <a:xfrm>
            <a:off x="7054434" y="5083556"/>
            <a:ext cx="1168400" cy="116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5" name="Rectangle 255"/>
          <p:cNvSpPr/>
          <p:nvPr/>
        </p:nvSpPr>
        <p:spPr>
          <a:xfrm>
            <a:off x="1784764" y="2343385"/>
            <a:ext cx="249237" cy="249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6" name="Rectangle 258"/>
          <p:cNvSpPr/>
          <p:nvPr/>
        </p:nvSpPr>
        <p:spPr>
          <a:xfrm>
            <a:off x="1784764" y="3404499"/>
            <a:ext cx="249237" cy="249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7" name="Rectangle 261"/>
          <p:cNvSpPr/>
          <p:nvPr/>
        </p:nvSpPr>
        <p:spPr>
          <a:xfrm>
            <a:off x="1784764" y="4438049"/>
            <a:ext cx="249237" cy="2492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8" name="Rectangle 264"/>
          <p:cNvSpPr/>
          <p:nvPr/>
        </p:nvSpPr>
        <p:spPr>
          <a:xfrm>
            <a:off x="1784764" y="5499163"/>
            <a:ext cx="249237" cy="249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29" name="Group 267"/>
          <p:cNvGrpSpPr/>
          <p:nvPr/>
        </p:nvGrpSpPr>
        <p:grpSpPr>
          <a:xfrm>
            <a:off x="9067237" y="2142356"/>
            <a:ext cx="800394" cy="402058"/>
            <a:chOff x="5567364" y="4362450"/>
            <a:chExt cx="341313" cy="171450"/>
          </a:xfrm>
          <a:solidFill>
            <a:schemeClr val="tx1"/>
          </a:solidFill>
        </p:grpSpPr>
        <p:sp>
          <p:nvSpPr>
            <p:cNvPr id="430" name="Freeform 201"/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1" name="Freeform 202"/>
            <p:cNvSpPr/>
            <p:nvPr/>
          </p:nvSpPr>
          <p:spPr bwMode="auto">
            <a:xfrm>
              <a:off x="5603876" y="4400550"/>
              <a:ext cx="53975" cy="52388"/>
            </a:xfrm>
            <a:custGeom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2" name="Freeform 203"/>
            <p:cNvSpPr/>
            <p:nvPr/>
          </p:nvSpPr>
          <p:spPr bwMode="auto">
            <a:xfrm>
              <a:off x="5818189" y="4441825"/>
              <a:ext cx="52388" cy="53975"/>
            </a:xfrm>
            <a:custGeom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33" name="Freeform 170"/>
          <p:cNvSpPr>
            <a:spLocks noEditPoints="1"/>
          </p:cNvSpPr>
          <p:nvPr/>
        </p:nvSpPr>
        <p:spPr bwMode="auto">
          <a:xfrm>
            <a:off x="9605729" y="4403280"/>
            <a:ext cx="434615" cy="725554"/>
          </a:xfrm>
          <a:custGeom>
            <a:gdLst>
              <a:gd name="T0" fmla="*/ 40 w 72"/>
              <a:gd name="T1" fmla="*/ 8 h 120"/>
              <a:gd name="T2" fmla="*/ 40 w 72"/>
              <a:gd name="T3" fmla="*/ 48 h 120"/>
              <a:gd name="T4" fmla="*/ 64 w 72"/>
              <a:gd name="T5" fmla="*/ 48 h 120"/>
              <a:gd name="T6" fmla="*/ 32 w 72"/>
              <a:gd name="T7" fmla="*/ 112 h 120"/>
              <a:gd name="T8" fmla="*/ 32 w 72"/>
              <a:gd name="T9" fmla="*/ 72 h 120"/>
              <a:gd name="T10" fmla="*/ 8 w 72"/>
              <a:gd name="T11" fmla="*/ 72 h 120"/>
              <a:gd name="T12" fmla="*/ 40 w 72"/>
              <a:gd name="T13" fmla="*/ 8 h 120"/>
              <a:gd name="T14" fmla="*/ 40 w 72"/>
              <a:gd name="T15" fmla="*/ 0 h 120"/>
              <a:gd name="T16" fmla="*/ 33 w 72"/>
              <a:gd name="T17" fmla="*/ 4 h 120"/>
              <a:gd name="T18" fmla="*/ 1 w 72"/>
              <a:gd name="T19" fmla="*/ 68 h 120"/>
              <a:gd name="T20" fmla="*/ 1 w 72"/>
              <a:gd name="T21" fmla="*/ 76 h 120"/>
              <a:gd name="T22" fmla="*/ 8 w 72"/>
              <a:gd name="T23" fmla="*/ 80 h 120"/>
              <a:gd name="T24" fmla="*/ 24 w 72"/>
              <a:gd name="T25" fmla="*/ 80 h 120"/>
              <a:gd name="T26" fmla="*/ 24 w 72"/>
              <a:gd name="T27" fmla="*/ 112 h 120"/>
              <a:gd name="T28" fmla="*/ 30 w 72"/>
              <a:gd name="T29" fmla="*/ 120 h 120"/>
              <a:gd name="T30" fmla="*/ 32 w 72"/>
              <a:gd name="T31" fmla="*/ 120 h 120"/>
              <a:gd name="T32" fmla="*/ 39 w 72"/>
              <a:gd name="T33" fmla="*/ 116 h 120"/>
              <a:gd name="T34" fmla="*/ 71 w 72"/>
              <a:gd name="T35" fmla="*/ 52 h 120"/>
              <a:gd name="T36" fmla="*/ 71 w 72"/>
              <a:gd name="T37" fmla="*/ 44 h 120"/>
              <a:gd name="T38" fmla="*/ 64 w 72"/>
              <a:gd name="T39" fmla="*/ 40 h 120"/>
              <a:gd name="T40" fmla="*/ 48 w 72"/>
              <a:gd name="T41" fmla="*/ 40 h 120"/>
              <a:gd name="T42" fmla="*/ 48 w 72"/>
              <a:gd name="T43" fmla="*/ 8 h 120"/>
              <a:gd name="T44" fmla="*/ 42 w 72"/>
              <a:gd name="T45" fmla="*/ 0 h 120"/>
              <a:gd name="T46" fmla="*/ 40 w 72"/>
              <a:gd name="T47" fmla="*/ 0 h 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" h="120">
                <a:moveTo>
                  <a:pt x="40" y="8"/>
                </a:moveTo>
                <a:cubicBezTo>
                  <a:pt x="40" y="48"/>
                  <a:pt x="40" y="48"/>
                  <a:pt x="40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72"/>
                  <a:pt x="32" y="72"/>
                  <a:pt x="32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40" y="8"/>
                  <a:pt x="40" y="8"/>
                  <a:pt x="40" y="8"/>
                </a:cubicBezTo>
                <a:moveTo>
                  <a:pt x="40" y="0"/>
                </a:moveTo>
                <a:cubicBezTo>
                  <a:pt x="37" y="0"/>
                  <a:pt x="34" y="2"/>
                  <a:pt x="33" y="4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71"/>
                  <a:pt x="0" y="74"/>
                  <a:pt x="1" y="76"/>
                </a:cubicBezTo>
                <a:cubicBezTo>
                  <a:pt x="3" y="79"/>
                  <a:pt x="5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16"/>
                  <a:pt x="27" y="119"/>
                  <a:pt x="30" y="120"/>
                </a:cubicBezTo>
                <a:cubicBezTo>
                  <a:pt x="31" y="120"/>
                  <a:pt x="31" y="120"/>
                  <a:pt x="32" y="120"/>
                </a:cubicBezTo>
                <a:cubicBezTo>
                  <a:pt x="35" y="120"/>
                  <a:pt x="38" y="118"/>
                  <a:pt x="39" y="116"/>
                </a:cubicBezTo>
                <a:cubicBezTo>
                  <a:pt x="71" y="52"/>
                  <a:pt x="71" y="52"/>
                  <a:pt x="71" y="52"/>
                </a:cubicBezTo>
                <a:cubicBezTo>
                  <a:pt x="72" y="49"/>
                  <a:pt x="72" y="46"/>
                  <a:pt x="71" y="44"/>
                </a:cubicBezTo>
                <a:cubicBezTo>
                  <a:pt x="69" y="41"/>
                  <a:pt x="67" y="40"/>
                  <a:pt x="64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0"/>
                </a:cubicBezTo>
                <a:cubicBezTo>
                  <a:pt x="41" y="0"/>
                  <a:pt x="41" y="0"/>
                  <a:pt x="4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34" name="Group 272"/>
          <p:cNvGrpSpPr/>
          <p:nvPr/>
        </p:nvGrpSpPr>
        <p:grpSpPr>
          <a:xfrm>
            <a:off x="7271023" y="5506812"/>
            <a:ext cx="735223" cy="321888"/>
            <a:chOff x="1482726" y="5056188"/>
            <a:chExt cx="319088" cy="139700"/>
          </a:xfrm>
          <a:solidFill>
            <a:schemeClr val="tx1"/>
          </a:solidFill>
        </p:grpSpPr>
        <p:sp>
          <p:nvSpPr>
            <p:cNvPr id="435" name="Freeform 259"/>
            <p:cNvSpPr>
              <a:spLocks noEditPoints="1"/>
            </p:cNvSpPr>
            <p:nvPr/>
          </p:nvSpPr>
          <p:spPr bwMode="auto">
            <a:xfrm>
              <a:off x="1482726" y="5056188"/>
              <a:ext cx="319088" cy="139700"/>
            </a:xfrm>
            <a:custGeom>
              <a:gdLst>
                <a:gd name="T0" fmla="*/ 94 w 120"/>
                <a:gd name="T1" fmla="*/ 0 h 52"/>
                <a:gd name="T2" fmla="*/ 70 w 120"/>
                <a:gd name="T3" fmla="*/ 15 h 52"/>
                <a:gd name="T4" fmla="*/ 60 w 120"/>
                <a:gd name="T5" fmla="*/ 12 h 52"/>
                <a:gd name="T6" fmla="*/ 50 w 120"/>
                <a:gd name="T7" fmla="*/ 15 h 52"/>
                <a:gd name="T8" fmla="*/ 26 w 120"/>
                <a:gd name="T9" fmla="*/ 0 h 52"/>
                <a:gd name="T10" fmla="*/ 0 w 120"/>
                <a:gd name="T11" fmla="*/ 26 h 52"/>
                <a:gd name="T12" fmla="*/ 26 w 120"/>
                <a:gd name="T13" fmla="*/ 52 h 52"/>
                <a:gd name="T14" fmla="*/ 52 w 120"/>
                <a:gd name="T15" fmla="*/ 26 h 52"/>
                <a:gd name="T16" fmla="*/ 51 w 120"/>
                <a:gd name="T17" fmla="*/ 19 h 52"/>
                <a:gd name="T18" fmla="*/ 60 w 120"/>
                <a:gd name="T19" fmla="*/ 16 h 52"/>
                <a:gd name="T20" fmla="*/ 69 w 120"/>
                <a:gd name="T21" fmla="*/ 19 h 52"/>
                <a:gd name="T22" fmla="*/ 68 w 120"/>
                <a:gd name="T23" fmla="*/ 26 h 52"/>
                <a:gd name="T24" fmla="*/ 94 w 120"/>
                <a:gd name="T25" fmla="*/ 52 h 52"/>
                <a:gd name="T26" fmla="*/ 120 w 120"/>
                <a:gd name="T27" fmla="*/ 26 h 52"/>
                <a:gd name="T28" fmla="*/ 94 w 120"/>
                <a:gd name="T29" fmla="*/ 0 h 52"/>
                <a:gd name="T30" fmla="*/ 26 w 120"/>
                <a:gd name="T31" fmla="*/ 44 h 52"/>
                <a:gd name="T32" fmla="*/ 8 w 120"/>
                <a:gd name="T33" fmla="*/ 26 h 52"/>
                <a:gd name="T34" fmla="*/ 26 w 120"/>
                <a:gd name="T35" fmla="*/ 8 h 52"/>
                <a:gd name="T36" fmla="*/ 44 w 120"/>
                <a:gd name="T37" fmla="*/ 26 h 52"/>
                <a:gd name="T38" fmla="*/ 26 w 120"/>
                <a:gd name="T39" fmla="*/ 44 h 52"/>
                <a:gd name="T40" fmla="*/ 94 w 120"/>
                <a:gd name="T41" fmla="*/ 44 h 52"/>
                <a:gd name="T42" fmla="*/ 76 w 120"/>
                <a:gd name="T43" fmla="*/ 26 h 52"/>
                <a:gd name="T44" fmla="*/ 94 w 120"/>
                <a:gd name="T45" fmla="*/ 8 h 52"/>
                <a:gd name="T46" fmla="*/ 112 w 120"/>
                <a:gd name="T47" fmla="*/ 26 h 52"/>
                <a:gd name="T48" fmla="*/ 94 w 120"/>
                <a:gd name="T49" fmla="*/ 44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52">
                  <a:moveTo>
                    <a:pt x="94" y="0"/>
                  </a:moveTo>
                  <a:cubicBezTo>
                    <a:pt x="84" y="0"/>
                    <a:pt x="75" y="6"/>
                    <a:pt x="70" y="15"/>
                  </a:cubicBezTo>
                  <a:cubicBezTo>
                    <a:pt x="68" y="13"/>
                    <a:pt x="64" y="12"/>
                    <a:pt x="60" y="12"/>
                  </a:cubicBezTo>
                  <a:cubicBezTo>
                    <a:pt x="56" y="12"/>
                    <a:pt x="52" y="13"/>
                    <a:pt x="50" y="15"/>
                  </a:cubicBezTo>
                  <a:cubicBezTo>
                    <a:pt x="45" y="6"/>
                    <a:pt x="3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24"/>
                    <a:pt x="52" y="21"/>
                    <a:pt x="51" y="19"/>
                  </a:cubicBezTo>
                  <a:cubicBezTo>
                    <a:pt x="53" y="17"/>
                    <a:pt x="56" y="16"/>
                    <a:pt x="60" y="16"/>
                  </a:cubicBezTo>
                  <a:cubicBezTo>
                    <a:pt x="64" y="16"/>
                    <a:pt x="67" y="17"/>
                    <a:pt x="69" y="19"/>
                  </a:cubicBezTo>
                  <a:cubicBezTo>
                    <a:pt x="68" y="21"/>
                    <a:pt x="68" y="24"/>
                    <a:pt x="68" y="26"/>
                  </a:cubicBezTo>
                  <a:cubicBezTo>
                    <a:pt x="68" y="40"/>
                    <a:pt x="80" y="52"/>
                    <a:pt x="94" y="52"/>
                  </a:cubicBezTo>
                  <a:cubicBezTo>
                    <a:pt x="108" y="52"/>
                    <a:pt x="120" y="40"/>
                    <a:pt x="120" y="26"/>
                  </a:cubicBezTo>
                  <a:cubicBezTo>
                    <a:pt x="120" y="12"/>
                    <a:pt x="108" y="0"/>
                    <a:pt x="94" y="0"/>
                  </a:cubicBezTo>
                  <a:close/>
                  <a:moveTo>
                    <a:pt x="26" y="44"/>
                  </a:move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ubicBezTo>
                    <a:pt x="44" y="36"/>
                    <a:pt x="36" y="44"/>
                    <a:pt x="26" y="44"/>
                  </a:cubicBezTo>
                  <a:close/>
                  <a:moveTo>
                    <a:pt x="94" y="44"/>
                  </a:moveTo>
                  <a:cubicBezTo>
                    <a:pt x="84" y="44"/>
                    <a:pt x="76" y="36"/>
                    <a:pt x="76" y="26"/>
                  </a:cubicBezTo>
                  <a:cubicBezTo>
                    <a:pt x="76" y="16"/>
                    <a:pt x="84" y="8"/>
                    <a:pt x="94" y="8"/>
                  </a:cubicBezTo>
                  <a:cubicBezTo>
                    <a:pt x="104" y="8"/>
                    <a:pt x="112" y="16"/>
                    <a:pt x="112" y="26"/>
                  </a:cubicBezTo>
                  <a:cubicBezTo>
                    <a:pt x="112" y="36"/>
                    <a:pt x="104" y="44"/>
                    <a:pt x="9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6" name="Freeform 260"/>
            <p:cNvSpPr/>
            <p:nvPr/>
          </p:nvSpPr>
          <p:spPr bwMode="auto">
            <a:xfrm>
              <a:off x="1519238" y="5094288"/>
              <a:ext cx="42863" cy="42863"/>
            </a:xfrm>
            <a:custGeom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7" name="Freeform 261"/>
            <p:cNvSpPr/>
            <p:nvPr/>
          </p:nvSpPr>
          <p:spPr bwMode="auto">
            <a:xfrm>
              <a:off x="1701801" y="5094288"/>
              <a:ext cx="41275" cy="42863"/>
            </a:xfrm>
            <a:custGeom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438" name="Group 276"/>
          <p:cNvGrpSpPr/>
          <p:nvPr/>
        </p:nvGrpSpPr>
        <p:grpSpPr>
          <a:xfrm>
            <a:off x="7338590" y="3128957"/>
            <a:ext cx="625488" cy="607198"/>
            <a:chOff x="8337551" y="5000625"/>
            <a:chExt cx="271463" cy="263525"/>
          </a:xfrm>
          <a:solidFill>
            <a:schemeClr val="tx1"/>
          </a:solidFill>
        </p:grpSpPr>
        <p:sp>
          <p:nvSpPr>
            <p:cNvPr id="439" name="Freeform 298"/>
            <p:cNvSpPr>
              <a:spLocks noEditPoints="1"/>
            </p:cNvSpPr>
            <p:nvPr/>
          </p:nvSpPr>
          <p:spPr bwMode="auto">
            <a:xfrm>
              <a:off x="8337551" y="5000625"/>
              <a:ext cx="271463" cy="263525"/>
            </a:xfrm>
            <a:custGeom>
              <a:gdLst>
                <a:gd name="T0" fmla="*/ 88 w 102"/>
                <a:gd name="T1" fmla="*/ 10 h 99"/>
                <a:gd name="T2" fmla="*/ 64 w 102"/>
                <a:gd name="T3" fmla="*/ 0 h 99"/>
                <a:gd name="T4" fmla="*/ 40 w 102"/>
                <a:gd name="T5" fmla="*/ 10 h 99"/>
                <a:gd name="T6" fmla="*/ 32 w 102"/>
                <a:gd name="T7" fmla="*/ 46 h 99"/>
                <a:gd name="T8" fmla="*/ 5 w 102"/>
                <a:gd name="T9" fmla="*/ 73 h 99"/>
                <a:gd name="T10" fmla="*/ 0 w 102"/>
                <a:gd name="T11" fmla="*/ 86 h 99"/>
                <a:gd name="T12" fmla="*/ 6 w 102"/>
                <a:gd name="T13" fmla="*/ 97 h 99"/>
                <a:gd name="T14" fmla="*/ 8 w 102"/>
                <a:gd name="T15" fmla="*/ 99 h 99"/>
                <a:gd name="T16" fmla="*/ 12 w 102"/>
                <a:gd name="T17" fmla="*/ 98 h 99"/>
                <a:gd name="T18" fmla="*/ 31 w 102"/>
                <a:gd name="T19" fmla="*/ 95 h 99"/>
                <a:gd name="T20" fmla="*/ 38 w 102"/>
                <a:gd name="T21" fmla="*/ 94 h 99"/>
                <a:gd name="T22" fmla="*/ 38 w 102"/>
                <a:gd name="T23" fmla="*/ 87 h 99"/>
                <a:gd name="T24" fmla="*/ 38 w 102"/>
                <a:gd name="T25" fmla="*/ 84 h 99"/>
                <a:gd name="T26" fmla="*/ 42 w 102"/>
                <a:gd name="T27" fmla="*/ 84 h 99"/>
                <a:gd name="T28" fmla="*/ 47 w 102"/>
                <a:gd name="T29" fmla="*/ 84 h 99"/>
                <a:gd name="T30" fmla="*/ 49 w 102"/>
                <a:gd name="T31" fmla="*/ 79 h 99"/>
                <a:gd name="T32" fmla="*/ 53 w 102"/>
                <a:gd name="T33" fmla="*/ 66 h 99"/>
                <a:gd name="T34" fmla="*/ 64 w 102"/>
                <a:gd name="T35" fmla="*/ 68 h 99"/>
                <a:gd name="T36" fmla="*/ 88 w 102"/>
                <a:gd name="T37" fmla="*/ 58 h 99"/>
                <a:gd name="T38" fmla="*/ 88 w 102"/>
                <a:gd name="T39" fmla="*/ 10 h 99"/>
                <a:gd name="T40" fmla="*/ 83 w 102"/>
                <a:gd name="T41" fmla="*/ 52 h 99"/>
                <a:gd name="T42" fmla="*/ 64 w 102"/>
                <a:gd name="T43" fmla="*/ 60 h 99"/>
                <a:gd name="T44" fmla="*/ 51 w 102"/>
                <a:gd name="T45" fmla="*/ 56 h 99"/>
                <a:gd name="T46" fmla="*/ 47 w 102"/>
                <a:gd name="T47" fmla="*/ 59 h 99"/>
                <a:gd name="T48" fmla="*/ 42 w 102"/>
                <a:gd name="T49" fmla="*/ 76 h 99"/>
                <a:gd name="T50" fmla="*/ 30 w 102"/>
                <a:gd name="T51" fmla="*/ 76 h 99"/>
                <a:gd name="T52" fmla="*/ 30 w 102"/>
                <a:gd name="T53" fmla="*/ 87 h 99"/>
                <a:gd name="T54" fmla="*/ 11 w 102"/>
                <a:gd name="T55" fmla="*/ 90 h 99"/>
                <a:gd name="T56" fmla="*/ 11 w 102"/>
                <a:gd name="T57" fmla="*/ 79 h 99"/>
                <a:gd name="T58" fmla="*/ 42 w 102"/>
                <a:gd name="T59" fmla="*/ 47 h 99"/>
                <a:gd name="T60" fmla="*/ 46 w 102"/>
                <a:gd name="T61" fmla="*/ 15 h 99"/>
                <a:gd name="T62" fmla="*/ 64 w 102"/>
                <a:gd name="T63" fmla="*/ 8 h 99"/>
                <a:gd name="T64" fmla="*/ 83 w 102"/>
                <a:gd name="T65" fmla="*/ 15 h 99"/>
                <a:gd name="T66" fmla="*/ 83 w 102"/>
                <a:gd name="T67" fmla="*/ 52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99">
                  <a:moveTo>
                    <a:pt x="88" y="10"/>
                  </a:moveTo>
                  <a:cubicBezTo>
                    <a:pt x="82" y="3"/>
                    <a:pt x="73" y="0"/>
                    <a:pt x="64" y="0"/>
                  </a:cubicBezTo>
                  <a:cubicBezTo>
                    <a:pt x="55" y="0"/>
                    <a:pt x="47" y="3"/>
                    <a:pt x="40" y="10"/>
                  </a:cubicBezTo>
                  <a:cubicBezTo>
                    <a:pt x="31" y="19"/>
                    <a:pt x="28" y="33"/>
                    <a:pt x="32" y="46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0" y="78"/>
                    <a:pt x="0" y="83"/>
                    <a:pt x="0" y="86"/>
                  </a:cubicBezTo>
                  <a:cubicBezTo>
                    <a:pt x="0" y="92"/>
                    <a:pt x="5" y="96"/>
                    <a:pt x="6" y="97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7" y="67"/>
                    <a:pt x="61" y="68"/>
                    <a:pt x="64" y="68"/>
                  </a:cubicBezTo>
                  <a:cubicBezTo>
                    <a:pt x="73" y="68"/>
                    <a:pt x="82" y="64"/>
                    <a:pt x="88" y="58"/>
                  </a:cubicBezTo>
                  <a:cubicBezTo>
                    <a:pt x="102" y="45"/>
                    <a:pt x="102" y="23"/>
                    <a:pt x="88" y="10"/>
                  </a:cubicBezTo>
                  <a:close/>
                  <a:moveTo>
                    <a:pt x="83" y="52"/>
                  </a:moveTo>
                  <a:cubicBezTo>
                    <a:pt x="78" y="57"/>
                    <a:pt x="71" y="60"/>
                    <a:pt x="64" y="60"/>
                  </a:cubicBezTo>
                  <a:cubicBezTo>
                    <a:pt x="60" y="60"/>
                    <a:pt x="55" y="58"/>
                    <a:pt x="51" y="56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4" y="85"/>
                    <a:pt x="11" y="79"/>
                  </a:cubicBezTo>
                  <a:cubicBezTo>
                    <a:pt x="16" y="74"/>
                    <a:pt x="35" y="54"/>
                    <a:pt x="42" y="47"/>
                  </a:cubicBezTo>
                  <a:cubicBezTo>
                    <a:pt x="36" y="37"/>
                    <a:pt x="37" y="24"/>
                    <a:pt x="46" y="15"/>
                  </a:cubicBezTo>
                  <a:cubicBezTo>
                    <a:pt x="51" y="10"/>
                    <a:pt x="58" y="8"/>
                    <a:pt x="64" y="8"/>
                  </a:cubicBezTo>
                  <a:cubicBezTo>
                    <a:pt x="71" y="8"/>
                    <a:pt x="78" y="10"/>
                    <a:pt x="83" y="15"/>
                  </a:cubicBezTo>
                  <a:cubicBezTo>
                    <a:pt x="93" y="25"/>
                    <a:pt x="93" y="42"/>
                    <a:pt x="8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0" name="Freeform 299"/>
            <p:cNvSpPr>
              <a:spLocks noEditPoints="1"/>
            </p:cNvSpPr>
            <p:nvPr/>
          </p:nvSpPr>
          <p:spPr bwMode="auto">
            <a:xfrm>
              <a:off x="8480426" y="5048250"/>
              <a:ext cx="69850" cy="66675"/>
            </a:xfrm>
            <a:custGeom>
              <a:gdLst>
                <a:gd name="T0" fmla="*/ 4 w 26"/>
                <a:gd name="T1" fmla="*/ 5 h 25"/>
                <a:gd name="T2" fmla="*/ 4 w 26"/>
                <a:gd name="T3" fmla="*/ 21 h 25"/>
                <a:gd name="T4" fmla="*/ 13 w 26"/>
                <a:gd name="T5" fmla="*/ 25 h 25"/>
                <a:gd name="T6" fmla="*/ 21 w 26"/>
                <a:gd name="T7" fmla="*/ 21 h 25"/>
                <a:gd name="T8" fmla="*/ 21 w 26"/>
                <a:gd name="T9" fmla="*/ 5 h 25"/>
                <a:gd name="T10" fmla="*/ 4 w 26"/>
                <a:gd name="T11" fmla="*/ 5 h 25"/>
                <a:gd name="T12" fmla="*/ 19 w 26"/>
                <a:gd name="T13" fmla="*/ 19 h 25"/>
                <a:gd name="T14" fmla="*/ 7 w 26"/>
                <a:gd name="T15" fmla="*/ 19 h 25"/>
                <a:gd name="T16" fmla="*/ 7 w 26"/>
                <a:gd name="T17" fmla="*/ 7 h 25"/>
                <a:gd name="T18" fmla="*/ 13 w 26"/>
                <a:gd name="T19" fmla="*/ 5 h 25"/>
                <a:gd name="T20" fmla="*/ 19 w 26"/>
                <a:gd name="T21" fmla="*/ 7 h 25"/>
                <a:gd name="T22" fmla="*/ 19 w 26"/>
                <a:gd name="T23" fmla="*/ 19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5">
                  <a:moveTo>
                    <a:pt x="4" y="5"/>
                  </a:moveTo>
                  <a:cubicBezTo>
                    <a:pt x="0" y="9"/>
                    <a:pt x="0" y="17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6" y="25"/>
                    <a:pt x="19" y="24"/>
                    <a:pt x="21" y="21"/>
                  </a:cubicBezTo>
                  <a:cubicBezTo>
                    <a:pt x="26" y="17"/>
                    <a:pt x="26" y="9"/>
                    <a:pt x="21" y="5"/>
                  </a:cubicBezTo>
                  <a:cubicBezTo>
                    <a:pt x="17" y="0"/>
                    <a:pt x="9" y="0"/>
                    <a:pt x="4" y="5"/>
                  </a:cubicBezTo>
                  <a:close/>
                  <a:moveTo>
                    <a:pt x="19" y="19"/>
                  </a:moveTo>
                  <a:cubicBezTo>
                    <a:pt x="16" y="22"/>
                    <a:pt x="10" y="22"/>
                    <a:pt x="7" y="19"/>
                  </a:cubicBezTo>
                  <a:cubicBezTo>
                    <a:pt x="4" y="16"/>
                    <a:pt x="4" y="10"/>
                    <a:pt x="7" y="7"/>
                  </a:cubicBezTo>
                  <a:cubicBezTo>
                    <a:pt x="9" y="6"/>
                    <a:pt x="11" y="5"/>
                    <a:pt x="13" y="5"/>
                  </a:cubicBezTo>
                  <a:cubicBezTo>
                    <a:pt x="15" y="5"/>
                    <a:pt x="17" y="6"/>
                    <a:pt x="19" y="7"/>
                  </a:cubicBezTo>
                  <a:cubicBezTo>
                    <a:pt x="22" y="10"/>
                    <a:pt x="22" y="16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41" name="TextBox 13"/>
          <p:cNvSpPr txBox="1"/>
          <p:nvPr/>
        </p:nvSpPr>
        <p:spPr>
          <a:xfrm>
            <a:off x="2187112" y="316807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2" name="TextBox 13"/>
          <p:cNvSpPr txBox="1"/>
          <p:nvPr/>
        </p:nvSpPr>
        <p:spPr>
          <a:xfrm>
            <a:off x="2187112" y="349007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3" name="TextBox 13"/>
          <p:cNvSpPr txBox="1"/>
          <p:nvPr/>
        </p:nvSpPr>
        <p:spPr>
          <a:xfrm>
            <a:off x="2187112" y="211022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4" name="TextBox 13"/>
          <p:cNvSpPr txBox="1"/>
          <p:nvPr/>
        </p:nvSpPr>
        <p:spPr>
          <a:xfrm>
            <a:off x="2187112" y="243222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5" name="TextBox 13"/>
          <p:cNvSpPr txBox="1"/>
          <p:nvPr/>
        </p:nvSpPr>
        <p:spPr>
          <a:xfrm>
            <a:off x="2187112" y="417121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6" name="TextBox 13"/>
          <p:cNvSpPr txBox="1"/>
          <p:nvPr/>
        </p:nvSpPr>
        <p:spPr>
          <a:xfrm>
            <a:off x="2187112" y="449321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7" name="TextBox 13"/>
          <p:cNvSpPr txBox="1"/>
          <p:nvPr/>
        </p:nvSpPr>
        <p:spPr>
          <a:xfrm>
            <a:off x="2187112" y="5299134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8" name="TextBox 13"/>
          <p:cNvSpPr txBox="1"/>
          <p:nvPr/>
        </p:nvSpPr>
        <p:spPr>
          <a:xfrm>
            <a:off x="2187112" y="562113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5"/>
          <p:cNvSpPr/>
          <p:nvPr/>
        </p:nvSpPr>
        <p:spPr bwMode="auto">
          <a:xfrm>
            <a:off x="3802902" y="2286001"/>
            <a:ext cx="1020762" cy="1649413"/>
          </a:xfrm>
          <a:custGeom>
            <a:gdLst>
              <a:gd name="T0" fmla="*/ 298 w 643"/>
              <a:gd name="T1" fmla="*/ 0 h 1039"/>
              <a:gd name="T2" fmla="*/ 0 w 643"/>
              <a:gd name="T3" fmla="*/ 0 h 1039"/>
              <a:gd name="T4" fmla="*/ 345 w 643"/>
              <a:gd name="T5" fmla="*/ 519 h 1039"/>
              <a:gd name="T6" fmla="*/ 0 w 643"/>
              <a:gd name="T7" fmla="*/ 1039 h 1039"/>
              <a:gd name="T8" fmla="*/ 298 w 643"/>
              <a:gd name="T9" fmla="*/ 1039 h 1039"/>
              <a:gd name="T10" fmla="*/ 643 w 643"/>
              <a:gd name="T11" fmla="*/ 519 h 1039"/>
              <a:gd name="T12" fmla="*/ 298 w 643"/>
              <a:gd name="T13" fmla="*/ 0 h 10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1039">
                <a:moveTo>
                  <a:pt x="298" y="0"/>
                </a:moveTo>
                <a:lnTo>
                  <a:pt x="0" y="0"/>
                </a:lnTo>
                <a:lnTo>
                  <a:pt x="345" y="519"/>
                </a:lnTo>
                <a:lnTo>
                  <a:pt x="0" y="1039"/>
                </a:lnTo>
                <a:lnTo>
                  <a:pt x="298" y="1039"/>
                </a:lnTo>
                <a:lnTo>
                  <a:pt x="643" y="519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6"/>
          <p:cNvSpPr/>
          <p:nvPr/>
        </p:nvSpPr>
        <p:spPr bwMode="auto">
          <a:xfrm>
            <a:off x="3299665" y="1781176"/>
            <a:ext cx="373062" cy="3730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" name="Freeform 7"/>
          <p:cNvSpPr/>
          <p:nvPr/>
        </p:nvSpPr>
        <p:spPr bwMode="auto">
          <a:xfrm>
            <a:off x="2904378" y="2166938"/>
            <a:ext cx="496048" cy="4934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8"/>
          <p:cNvSpPr/>
          <p:nvPr/>
        </p:nvSpPr>
        <p:spPr bwMode="auto">
          <a:xfrm>
            <a:off x="2674190" y="1817688"/>
            <a:ext cx="315912" cy="315912"/>
          </a:xfrm>
          <a:prstGeom prst="roundRect">
            <a:avLst/>
          </a:prstGeom>
          <a:solidFill>
            <a:schemeClr val="accent4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9"/>
          <p:cNvSpPr/>
          <p:nvPr/>
        </p:nvSpPr>
        <p:spPr bwMode="auto">
          <a:xfrm>
            <a:off x="2218577" y="1973263"/>
            <a:ext cx="400050" cy="4000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10"/>
          <p:cNvSpPr/>
          <p:nvPr/>
        </p:nvSpPr>
        <p:spPr bwMode="auto">
          <a:xfrm>
            <a:off x="1915365" y="1897063"/>
            <a:ext cx="250825" cy="250825"/>
          </a:xfrm>
          <a:prstGeom prst="roundRect">
            <a:avLst/>
          </a:pr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>
            <a:off x="1594690" y="2193178"/>
            <a:ext cx="329360" cy="3293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12"/>
          <p:cNvSpPr/>
          <p:nvPr/>
        </p:nvSpPr>
        <p:spPr bwMode="auto">
          <a:xfrm>
            <a:off x="1272427" y="2397126"/>
            <a:ext cx="249237" cy="250825"/>
          </a:xfrm>
          <a:prstGeom prst="roundRect">
            <a:avLst/>
          </a:pr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13"/>
          <p:cNvSpPr/>
          <p:nvPr/>
        </p:nvSpPr>
        <p:spPr bwMode="auto">
          <a:xfrm>
            <a:off x="3359990" y="3614738"/>
            <a:ext cx="373062" cy="373063"/>
          </a:xfrm>
          <a:prstGeom prst="roundRect">
            <a:avLst/>
          </a:pr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Freeform 14"/>
          <p:cNvSpPr/>
          <p:nvPr/>
        </p:nvSpPr>
        <p:spPr bwMode="auto">
          <a:xfrm>
            <a:off x="2895600" y="3810000"/>
            <a:ext cx="381000" cy="381000"/>
          </a:xfrm>
          <a:prstGeom prst="roundRect">
            <a:avLst/>
          </a:prstGeom>
          <a:solidFill>
            <a:schemeClr val="accent4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Freeform 15"/>
          <p:cNvSpPr/>
          <p:nvPr/>
        </p:nvSpPr>
        <p:spPr bwMode="auto">
          <a:xfrm>
            <a:off x="2578940" y="4017963"/>
            <a:ext cx="250825" cy="2508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Freeform 16"/>
          <p:cNvSpPr/>
          <p:nvPr/>
        </p:nvSpPr>
        <p:spPr bwMode="auto">
          <a:xfrm>
            <a:off x="2207466" y="3802064"/>
            <a:ext cx="316660" cy="3166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17"/>
          <p:cNvSpPr/>
          <p:nvPr/>
        </p:nvSpPr>
        <p:spPr bwMode="auto">
          <a:xfrm>
            <a:off x="1893140" y="4016376"/>
            <a:ext cx="247650" cy="249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18"/>
          <p:cNvSpPr/>
          <p:nvPr/>
        </p:nvSpPr>
        <p:spPr bwMode="auto">
          <a:xfrm>
            <a:off x="1628027" y="3641726"/>
            <a:ext cx="319406" cy="320674"/>
          </a:xfrm>
          <a:prstGeom prst="roundRect">
            <a:avLst/>
          </a:pr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Freeform 19"/>
          <p:cNvSpPr/>
          <p:nvPr/>
        </p:nvSpPr>
        <p:spPr bwMode="auto">
          <a:xfrm>
            <a:off x="1337515" y="3451226"/>
            <a:ext cx="250825" cy="250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" name="Freeform 5"/>
          <p:cNvSpPr/>
          <p:nvPr/>
        </p:nvSpPr>
        <p:spPr bwMode="auto">
          <a:xfrm>
            <a:off x="7477870" y="2286000"/>
            <a:ext cx="1020762" cy="1649413"/>
          </a:xfrm>
          <a:custGeom>
            <a:gdLst>
              <a:gd name="T0" fmla="*/ 298 w 643"/>
              <a:gd name="T1" fmla="*/ 0 h 1039"/>
              <a:gd name="T2" fmla="*/ 0 w 643"/>
              <a:gd name="T3" fmla="*/ 0 h 1039"/>
              <a:gd name="T4" fmla="*/ 345 w 643"/>
              <a:gd name="T5" fmla="*/ 519 h 1039"/>
              <a:gd name="T6" fmla="*/ 0 w 643"/>
              <a:gd name="T7" fmla="*/ 1039 h 1039"/>
              <a:gd name="T8" fmla="*/ 298 w 643"/>
              <a:gd name="T9" fmla="*/ 1039 h 1039"/>
              <a:gd name="T10" fmla="*/ 643 w 643"/>
              <a:gd name="T11" fmla="*/ 519 h 1039"/>
              <a:gd name="T12" fmla="*/ 298 w 643"/>
              <a:gd name="T13" fmla="*/ 0 h 10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1039">
                <a:moveTo>
                  <a:pt x="298" y="0"/>
                </a:moveTo>
                <a:lnTo>
                  <a:pt x="0" y="0"/>
                </a:lnTo>
                <a:lnTo>
                  <a:pt x="345" y="519"/>
                </a:lnTo>
                <a:lnTo>
                  <a:pt x="0" y="1039"/>
                </a:lnTo>
                <a:lnTo>
                  <a:pt x="298" y="1039"/>
                </a:lnTo>
                <a:lnTo>
                  <a:pt x="643" y="519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Freeform 7"/>
          <p:cNvSpPr/>
          <p:nvPr/>
        </p:nvSpPr>
        <p:spPr bwMode="auto">
          <a:xfrm>
            <a:off x="8812434" y="2045493"/>
            <a:ext cx="1980000" cy="1980000"/>
          </a:xfrm>
          <a:prstGeom prst="ellipse">
            <a:avLst/>
          </a:pr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1" name="Group 34"/>
          <p:cNvGrpSpPr/>
          <p:nvPr/>
        </p:nvGrpSpPr>
        <p:grpSpPr>
          <a:xfrm>
            <a:off x="5738025" y="2600326"/>
            <a:ext cx="788976" cy="479426"/>
            <a:chOff x="1476376" y="2297113"/>
            <a:chExt cx="331788" cy="201613"/>
          </a:xfrm>
          <a:solidFill>
            <a:schemeClr val="accent2"/>
          </a:solidFill>
        </p:grpSpPr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1476376" y="2297113"/>
              <a:ext cx="331788" cy="201613"/>
            </a:xfrm>
            <a:custGeom>
              <a:gdLst>
                <a:gd name="T0" fmla="*/ 62 w 124"/>
                <a:gd name="T1" fmla="*/ 0 h 76"/>
                <a:gd name="T2" fmla="*/ 123 w 124"/>
                <a:gd name="T3" fmla="*/ 37 h 76"/>
                <a:gd name="T4" fmla="*/ 123 w 124"/>
                <a:gd name="T5" fmla="*/ 42 h 76"/>
                <a:gd name="T6" fmla="*/ 62 w 124"/>
                <a:gd name="T7" fmla="*/ 76 h 76"/>
                <a:gd name="T8" fmla="*/ 1 w 124"/>
                <a:gd name="T9" fmla="*/ 42 h 76"/>
                <a:gd name="T10" fmla="*/ 1 w 124"/>
                <a:gd name="T11" fmla="*/ 37 h 76"/>
                <a:gd name="T12" fmla="*/ 62 w 124"/>
                <a:gd name="T13" fmla="*/ 0 h 76"/>
                <a:gd name="T14" fmla="*/ 62 w 124"/>
                <a:gd name="T15" fmla="*/ 8 h 76"/>
                <a:gd name="T16" fmla="*/ 10 w 124"/>
                <a:gd name="T17" fmla="*/ 40 h 76"/>
                <a:gd name="T18" fmla="*/ 62 w 124"/>
                <a:gd name="T19" fmla="*/ 68 h 76"/>
                <a:gd name="T20" fmla="*/ 114 w 124"/>
                <a:gd name="T21" fmla="*/ 40 h 76"/>
                <a:gd name="T22" fmla="*/ 62 w 124"/>
                <a:gd name="T23" fmla="*/ 8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76">
                  <a:moveTo>
                    <a:pt x="62" y="0"/>
                  </a:moveTo>
                  <a:cubicBezTo>
                    <a:pt x="90" y="0"/>
                    <a:pt x="106" y="19"/>
                    <a:pt x="123" y="37"/>
                  </a:cubicBezTo>
                  <a:cubicBezTo>
                    <a:pt x="124" y="39"/>
                    <a:pt x="124" y="41"/>
                    <a:pt x="123" y="42"/>
                  </a:cubicBezTo>
                  <a:cubicBezTo>
                    <a:pt x="109" y="58"/>
                    <a:pt x="90" y="76"/>
                    <a:pt x="62" y="76"/>
                  </a:cubicBezTo>
                  <a:cubicBezTo>
                    <a:pt x="33" y="76"/>
                    <a:pt x="14" y="58"/>
                    <a:pt x="1" y="42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16" y="20"/>
                    <a:pt x="33" y="0"/>
                    <a:pt x="62" y="0"/>
                  </a:cubicBezTo>
                  <a:close/>
                  <a:moveTo>
                    <a:pt x="62" y="8"/>
                  </a:moveTo>
                  <a:cubicBezTo>
                    <a:pt x="38" y="8"/>
                    <a:pt x="22" y="25"/>
                    <a:pt x="10" y="40"/>
                  </a:cubicBezTo>
                  <a:cubicBezTo>
                    <a:pt x="21" y="54"/>
                    <a:pt x="38" y="68"/>
                    <a:pt x="62" y="68"/>
                  </a:cubicBezTo>
                  <a:cubicBezTo>
                    <a:pt x="85" y="68"/>
                    <a:pt x="102" y="54"/>
                    <a:pt x="114" y="40"/>
                  </a:cubicBezTo>
                  <a:cubicBezTo>
                    <a:pt x="100" y="24"/>
                    <a:pt x="85" y="8"/>
                    <a:pt x="6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1592264" y="2346325"/>
              <a:ext cx="101600" cy="101600"/>
            </a:xfrm>
            <a:custGeom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4 h 38"/>
                <a:gd name="T12" fmla="*/ 4 w 38"/>
                <a:gd name="T13" fmla="*/ 19 h 38"/>
                <a:gd name="T14" fmla="*/ 19 w 38"/>
                <a:gd name="T15" fmla="*/ 34 h 38"/>
                <a:gd name="T16" fmla="*/ 34 w 38"/>
                <a:gd name="T17" fmla="*/ 19 h 38"/>
                <a:gd name="T18" fmla="*/ 19 w 38"/>
                <a:gd name="T19" fmla="*/ 4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7"/>
                    <a:pt x="11" y="34"/>
                    <a:pt x="19" y="34"/>
                  </a:cubicBezTo>
                  <a:cubicBezTo>
                    <a:pt x="27" y="34"/>
                    <a:pt x="34" y="27"/>
                    <a:pt x="34" y="19"/>
                  </a:cubicBezTo>
                  <a:cubicBezTo>
                    <a:pt x="34" y="11"/>
                    <a:pt x="27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4" name="Group 37"/>
          <p:cNvGrpSpPr/>
          <p:nvPr/>
        </p:nvGrpSpPr>
        <p:grpSpPr>
          <a:xfrm>
            <a:off x="9536114" y="2590800"/>
            <a:ext cx="544436" cy="519113"/>
            <a:chOff x="2154239" y="2917825"/>
            <a:chExt cx="341313" cy="325438"/>
          </a:xfrm>
          <a:solidFill>
            <a:srgbClr val="000000"/>
          </a:solidFill>
        </p:grpSpPr>
        <p:sp>
          <p:nvSpPr>
            <p:cNvPr id="25" name="Freeform 96"/>
            <p:cNvSpPr>
              <a:spLocks noEditPoints="1"/>
            </p:cNvSpPr>
            <p:nvPr/>
          </p:nvSpPr>
          <p:spPr bwMode="auto">
            <a:xfrm>
              <a:off x="2154239" y="2917825"/>
              <a:ext cx="341313" cy="325438"/>
            </a:xfrm>
            <a:custGeom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97"/>
            <p:cNvSpPr>
              <a:spLocks noEditPoints="1"/>
            </p:cNvSpPr>
            <p:nvPr/>
          </p:nvSpPr>
          <p:spPr bwMode="auto">
            <a:xfrm>
              <a:off x="2197101" y="2960688"/>
              <a:ext cx="255588" cy="171450"/>
            </a:xfrm>
            <a:custGeom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7 w 96"/>
                <a:gd name="T19" fmla="*/ 4 h 64"/>
                <a:gd name="T20" fmla="*/ 89 w 96"/>
                <a:gd name="T21" fmla="*/ 4 h 64"/>
                <a:gd name="T22" fmla="*/ 92 w 96"/>
                <a:gd name="T23" fmla="*/ 7 h 64"/>
                <a:gd name="T24" fmla="*/ 92 w 96"/>
                <a:gd name="T25" fmla="*/ 23 h 64"/>
                <a:gd name="T26" fmla="*/ 76 w 96"/>
                <a:gd name="T27" fmla="*/ 41 h 64"/>
                <a:gd name="T28" fmla="*/ 62 w 96"/>
                <a:gd name="T29" fmla="*/ 23 h 64"/>
                <a:gd name="T30" fmla="*/ 60 w 96"/>
                <a:gd name="T31" fmla="*/ 22 h 64"/>
                <a:gd name="T32" fmla="*/ 58 w 96"/>
                <a:gd name="T33" fmla="*/ 23 h 64"/>
                <a:gd name="T34" fmla="*/ 40 w 96"/>
                <a:gd name="T35" fmla="*/ 49 h 64"/>
                <a:gd name="T36" fmla="*/ 25 w 96"/>
                <a:gd name="T37" fmla="*/ 34 h 64"/>
                <a:gd name="T38" fmla="*/ 23 w 96"/>
                <a:gd name="T39" fmla="*/ 34 h 64"/>
                <a:gd name="T40" fmla="*/ 4 w 96"/>
                <a:gd name="T41" fmla="*/ 51 h 64"/>
                <a:gd name="T42" fmla="*/ 4 w 96"/>
                <a:gd name="T43" fmla="*/ 7 h 64"/>
                <a:gd name="T44" fmla="*/ 7 w 96"/>
                <a:gd name="T45" fmla="*/ 4 h 64"/>
                <a:gd name="T46" fmla="*/ 89 w 96"/>
                <a:gd name="T47" fmla="*/ 60 h 64"/>
                <a:gd name="T48" fmla="*/ 7 w 96"/>
                <a:gd name="T49" fmla="*/ 60 h 64"/>
                <a:gd name="T50" fmla="*/ 4 w 96"/>
                <a:gd name="T51" fmla="*/ 57 h 64"/>
                <a:gd name="T52" fmla="*/ 4 w 96"/>
                <a:gd name="T53" fmla="*/ 57 h 64"/>
                <a:gd name="T54" fmla="*/ 24 w 96"/>
                <a:gd name="T55" fmla="*/ 39 h 64"/>
                <a:gd name="T56" fmla="*/ 39 w 96"/>
                <a:gd name="T57" fmla="*/ 53 h 64"/>
                <a:gd name="T58" fmla="*/ 40 w 96"/>
                <a:gd name="T59" fmla="*/ 54 h 64"/>
                <a:gd name="T60" fmla="*/ 42 w 96"/>
                <a:gd name="T61" fmla="*/ 53 h 64"/>
                <a:gd name="T62" fmla="*/ 60 w 96"/>
                <a:gd name="T63" fmla="*/ 27 h 64"/>
                <a:gd name="T64" fmla="*/ 74 w 96"/>
                <a:gd name="T65" fmla="*/ 46 h 64"/>
                <a:gd name="T66" fmla="*/ 76 w 96"/>
                <a:gd name="T67" fmla="*/ 46 h 64"/>
                <a:gd name="T68" fmla="*/ 77 w 96"/>
                <a:gd name="T69" fmla="*/ 46 h 64"/>
                <a:gd name="T70" fmla="*/ 92 w 96"/>
                <a:gd name="T71" fmla="*/ 29 h 64"/>
                <a:gd name="T72" fmla="*/ 92 w 96"/>
                <a:gd name="T73" fmla="*/ 57 h 64"/>
                <a:gd name="T74" fmla="*/ 89 w 96"/>
                <a:gd name="T75" fmla="*/ 6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7" y="4"/>
                  </a:move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9" y="22"/>
                    <a:pt x="58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3" y="34"/>
                    <a:pt x="23" y="34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lose/>
                  <a:moveTo>
                    <a:pt x="89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4"/>
                    <a:pt x="40" y="54"/>
                    <a:pt x="40" y="54"/>
                  </a:cubicBezTo>
                  <a:cubicBezTo>
                    <a:pt x="41" y="54"/>
                    <a:pt x="41" y="53"/>
                    <a:pt x="42" y="53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5" y="46"/>
                    <a:pt x="75" y="46"/>
                    <a:pt x="76" y="46"/>
                  </a:cubicBezTo>
                  <a:cubicBezTo>
                    <a:pt x="76" y="46"/>
                    <a:pt x="77" y="46"/>
                    <a:pt x="77" y="46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9"/>
                    <a:pt x="91" y="60"/>
                    <a:pt x="8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98"/>
            <p:cNvSpPr>
              <a:spLocks noEditPoints="1"/>
            </p:cNvSpPr>
            <p:nvPr/>
          </p:nvSpPr>
          <p:spPr bwMode="auto">
            <a:xfrm>
              <a:off x="2308226" y="3136900"/>
              <a:ext cx="33338" cy="31750"/>
            </a:xfrm>
            <a:custGeom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8" name="TextBox 13"/>
          <p:cNvSpPr txBox="1"/>
          <p:nvPr/>
        </p:nvSpPr>
        <p:spPr>
          <a:xfrm>
            <a:off x="1678292" y="2898829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426724" y="3451226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093292" y="3363155"/>
            <a:ext cx="137689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193022" y="493385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197103" y="521976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612702" y="493385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616783" y="521976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4942417" y="493385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4946498" y="521976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Freeform 26"/>
          <p:cNvSpPr/>
          <p:nvPr/>
        </p:nvSpPr>
        <p:spPr bwMode="auto">
          <a:xfrm rot="10800000">
            <a:off x="4788206" y="4698265"/>
            <a:ext cx="2816171" cy="1657111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2" name="Freeform 26"/>
          <p:cNvSpPr/>
          <p:nvPr/>
        </p:nvSpPr>
        <p:spPr bwMode="auto">
          <a:xfrm rot="10800000">
            <a:off x="6339486" y="3118460"/>
            <a:ext cx="2738741" cy="1606311"/>
          </a:xfrm>
          <a:prstGeom prst="leftArrow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3" name="Freeform 26"/>
          <p:cNvSpPr/>
          <p:nvPr/>
        </p:nvSpPr>
        <p:spPr bwMode="auto">
          <a:xfrm>
            <a:off x="4601003" y="1774250"/>
            <a:ext cx="2785633" cy="1657111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4" name="Freeform 26"/>
          <p:cNvSpPr/>
          <p:nvPr/>
        </p:nvSpPr>
        <p:spPr bwMode="auto">
          <a:xfrm>
            <a:off x="3060875" y="3471589"/>
            <a:ext cx="2759942" cy="1555912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55" name="Group 15"/>
          <p:cNvGrpSpPr/>
          <p:nvPr/>
        </p:nvGrpSpPr>
        <p:grpSpPr>
          <a:xfrm rot="18810804">
            <a:off x="5123447" y="4123296"/>
            <a:ext cx="1122786" cy="720924"/>
            <a:chOff x="4481513" y="3678059"/>
            <a:chExt cx="1614487" cy="1036638"/>
          </a:xfrm>
        </p:grpSpPr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4481513" y="3678059"/>
              <a:ext cx="1614487" cy="344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4481513" y="4022546"/>
              <a:ext cx="1614487" cy="3444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4481513" y="4367034"/>
              <a:ext cx="1614487" cy="3476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9" name="Group 19"/>
          <p:cNvGrpSpPr/>
          <p:nvPr/>
        </p:nvGrpSpPr>
        <p:grpSpPr>
          <a:xfrm rot="18810804">
            <a:off x="5894068" y="3312676"/>
            <a:ext cx="1122786" cy="717613"/>
            <a:chOff x="6096000" y="3187521"/>
            <a:chExt cx="1614487" cy="1031876"/>
          </a:xfrm>
        </p:grpSpPr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6096000" y="3187521"/>
              <a:ext cx="1614487" cy="3444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6096000" y="3532009"/>
              <a:ext cx="1614487" cy="34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6096000" y="3874909"/>
              <a:ext cx="1614487" cy="3444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63" name="Group 23"/>
          <p:cNvGrpSpPr/>
          <p:nvPr/>
        </p:nvGrpSpPr>
        <p:grpSpPr>
          <a:xfrm rot="18810804">
            <a:off x="6628604" y="2446339"/>
            <a:ext cx="1290597" cy="720924"/>
            <a:chOff x="7700963" y="3678059"/>
            <a:chExt cx="1855787" cy="1036638"/>
          </a:xfrm>
        </p:grpSpPr>
        <p:sp>
          <p:nvSpPr>
            <p:cNvPr id="64" name="Freeform 7"/>
            <p:cNvSpPr/>
            <p:nvPr/>
          </p:nvSpPr>
          <p:spPr bwMode="auto">
            <a:xfrm>
              <a:off x="9224963" y="3678059"/>
              <a:ext cx="331787" cy="1036638"/>
            </a:xfrm>
            <a:custGeom>
              <a:gdLst>
                <a:gd name="T0" fmla="*/ 0 w 209"/>
                <a:gd name="T1" fmla="*/ 162 h 653"/>
                <a:gd name="T2" fmla="*/ 135 w 209"/>
                <a:gd name="T3" fmla="*/ 0 h 653"/>
                <a:gd name="T4" fmla="*/ 209 w 209"/>
                <a:gd name="T5" fmla="*/ 210 h 653"/>
                <a:gd name="T6" fmla="*/ 209 w 209"/>
                <a:gd name="T7" fmla="*/ 443 h 653"/>
                <a:gd name="T8" fmla="*/ 135 w 209"/>
                <a:gd name="T9" fmla="*/ 653 h 653"/>
                <a:gd name="T10" fmla="*/ 0 w 209"/>
                <a:gd name="T11" fmla="*/ 488 h 653"/>
                <a:gd name="T12" fmla="*/ 0 w 209"/>
                <a:gd name="T13" fmla="*/ 162 h 6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53">
                  <a:moveTo>
                    <a:pt x="0" y="162"/>
                  </a:moveTo>
                  <a:lnTo>
                    <a:pt x="135" y="0"/>
                  </a:lnTo>
                  <a:lnTo>
                    <a:pt x="209" y="210"/>
                  </a:lnTo>
                  <a:lnTo>
                    <a:pt x="209" y="443"/>
                  </a:lnTo>
                  <a:lnTo>
                    <a:pt x="135" y="653"/>
                  </a:lnTo>
                  <a:lnTo>
                    <a:pt x="0" y="488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B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7700963" y="3678059"/>
              <a:ext cx="1738312" cy="344488"/>
            </a:xfrm>
            <a:custGeom>
              <a:gdLst>
                <a:gd name="T0" fmla="*/ 1020 w 1095"/>
                <a:gd name="T1" fmla="*/ 217 h 217"/>
                <a:gd name="T2" fmla="*/ 1095 w 1095"/>
                <a:gd name="T3" fmla="*/ 0 h 217"/>
                <a:gd name="T4" fmla="*/ 0 w 1095"/>
                <a:gd name="T5" fmla="*/ 0 h 217"/>
                <a:gd name="T6" fmla="*/ 0 w 1095"/>
                <a:gd name="T7" fmla="*/ 217 h 217"/>
                <a:gd name="T8" fmla="*/ 1020 w 1095"/>
                <a:gd name="T9" fmla="*/ 217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216">
                  <a:moveTo>
                    <a:pt x="1020" y="217"/>
                  </a:moveTo>
                  <a:lnTo>
                    <a:pt x="1095" y="0"/>
                  </a:lnTo>
                  <a:lnTo>
                    <a:pt x="0" y="0"/>
                  </a:lnTo>
                  <a:lnTo>
                    <a:pt x="0" y="217"/>
                  </a:lnTo>
                  <a:lnTo>
                    <a:pt x="1020" y="21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7700963" y="4022546"/>
              <a:ext cx="1619250" cy="3444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7700963" y="4367034"/>
              <a:ext cx="1738312" cy="347663"/>
            </a:xfrm>
            <a:custGeom>
              <a:gdLst>
                <a:gd name="T0" fmla="*/ 1095 w 1095"/>
                <a:gd name="T1" fmla="*/ 219 h 219"/>
                <a:gd name="T2" fmla="*/ 1020 w 1095"/>
                <a:gd name="T3" fmla="*/ 0 h 219"/>
                <a:gd name="T4" fmla="*/ 0 w 1095"/>
                <a:gd name="T5" fmla="*/ 0 h 219"/>
                <a:gd name="T6" fmla="*/ 0 w 1095"/>
                <a:gd name="T7" fmla="*/ 219 h 219"/>
                <a:gd name="T8" fmla="*/ 1095 w 1095"/>
                <a:gd name="T9" fmla="*/ 219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219">
                  <a:moveTo>
                    <a:pt x="1095" y="219"/>
                  </a:moveTo>
                  <a:lnTo>
                    <a:pt x="1020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1095" y="21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9398000" y="4049534"/>
              <a:ext cx="82550" cy="293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69" name="Freeform 27"/>
          <p:cNvSpPr/>
          <p:nvPr/>
        </p:nvSpPr>
        <p:spPr bwMode="auto">
          <a:xfrm>
            <a:off x="3039377" y="2678112"/>
            <a:ext cx="6038850" cy="2151062"/>
          </a:xfrm>
          <a:custGeom>
            <a:gdLst>
              <a:gd name="T0" fmla="*/ 3799 w 3804"/>
              <a:gd name="T1" fmla="*/ 0 h 1355"/>
              <a:gd name="T2" fmla="*/ 372 w 3804"/>
              <a:gd name="T3" fmla="*/ 0 h 1355"/>
              <a:gd name="T4" fmla="*/ 0 w 3804"/>
              <a:gd name="T5" fmla="*/ 679 h 1355"/>
              <a:gd name="T6" fmla="*/ 372 w 3804"/>
              <a:gd name="T7" fmla="*/ 1355 h 1355"/>
              <a:gd name="T8" fmla="*/ 3804 w 3804"/>
              <a:gd name="T9" fmla="*/ 1355 h 1355"/>
              <a:gd name="T10" fmla="*/ 3799 w 3804"/>
              <a:gd name="T11" fmla="*/ 0 h 13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4" h="1355">
                <a:moveTo>
                  <a:pt x="3799" y="0"/>
                </a:moveTo>
                <a:lnTo>
                  <a:pt x="372" y="0"/>
                </a:lnTo>
                <a:lnTo>
                  <a:pt x="0" y="679"/>
                </a:lnTo>
                <a:lnTo>
                  <a:pt x="372" y="1355"/>
                </a:lnTo>
                <a:lnTo>
                  <a:pt x="3804" y="1355"/>
                </a:lnTo>
                <a:lnTo>
                  <a:pt x="37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Freeform 5"/>
          <p:cNvSpPr>
            <a:spLocks noEditPoints="1"/>
          </p:cNvSpPr>
          <p:nvPr/>
        </p:nvSpPr>
        <p:spPr bwMode="auto">
          <a:xfrm>
            <a:off x="5406419" y="5286915"/>
            <a:ext cx="478181" cy="479814"/>
          </a:xfrm>
          <a:custGeom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71" name="Group 42"/>
          <p:cNvGrpSpPr/>
          <p:nvPr/>
        </p:nvGrpSpPr>
        <p:grpSpPr>
          <a:xfrm>
            <a:off x="7047004" y="3696920"/>
            <a:ext cx="424724" cy="404172"/>
            <a:chOff x="6719888" y="887413"/>
            <a:chExt cx="492125" cy="468312"/>
          </a:xfrm>
          <a:solidFill>
            <a:srgbClr val="000000"/>
          </a:solidFill>
        </p:grpSpPr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3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4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5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6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7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78" name="Freeform 5"/>
          <p:cNvSpPr>
            <a:spLocks noEditPoints="1"/>
          </p:cNvSpPr>
          <p:nvPr/>
        </p:nvSpPr>
        <p:spPr bwMode="auto">
          <a:xfrm>
            <a:off x="4750720" y="3988273"/>
            <a:ext cx="448161" cy="448959"/>
          </a:xfrm>
          <a:custGeom>
            <a:gdLst>
              <a:gd name="T0" fmla="*/ 1124 w 1124"/>
              <a:gd name="T1" fmla="*/ 369 h 1126"/>
              <a:gd name="T2" fmla="*/ 754 w 1124"/>
              <a:gd name="T3" fmla="*/ 0 h 1126"/>
              <a:gd name="T4" fmla="*/ 108 w 1124"/>
              <a:gd name="T5" fmla="*/ 646 h 1126"/>
              <a:gd name="T6" fmla="*/ 0 w 1124"/>
              <a:gd name="T7" fmla="*/ 1126 h 1126"/>
              <a:gd name="T8" fmla="*/ 477 w 1124"/>
              <a:gd name="T9" fmla="*/ 1015 h 1126"/>
              <a:gd name="T10" fmla="*/ 1124 w 1124"/>
              <a:gd name="T11" fmla="*/ 369 h 1126"/>
              <a:gd name="T12" fmla="*/ 446 w 1124"/>
              <a:gd name="T13" fmla="*/ 944 h 1126"/>
              <a:gd name="T14" fmla="*/ 387 w 1124"/>
              <a:gd name="T15" fmla="*/ 885 h 1126"/>
              <a:gd name="T16" fmla="*/ 962 w 1124"/>
              <a:gd name="T17" fmla="*/ 310 h 1126"/>
              <a:gd name="T18" fmla="*/ 1022 w 1124"/>
              <a:gd name="T19" fmla="*/ 369 h 1126"/>
              <a:gd name="T20" fmla="*/ 446 w 1124"/>
              <a:gd name="T21" fmla="*/ 944 h 1126"/>
              <a:gd name="T22" fmla="*/ 232 w 1124"/>
              <a:gd name="T23" fmla="*/ 997 h 1126"/>
              <a:gd name="T24" fmla="*/ 127 w 1124"/>
              <a:gd name="T25" fmla="*/ 892 h 1126"/>
              <a:gd name="T26" fmla="*/ 167 w 1124"/>
              <a:gd name="T27" fmla="*/ 715 h 1126"/>
              <a:gd name="T28" fmla="*/ 227 w 1124"/>
              <a:gd name="T29" fmla="*/ 775 h 1126"/>
              <a:gd name="T30" fmla="*/ 226 w 1124"/>
              <a:gd name="T31" fmla="*/ 775 h 1126"/>
              <a:gd name="T32" fmla="*/ 362 w 1124"/>
              <a:gd name="T33" fmla="*/ 911 h 1126"/>
              <a:gd name="T34" fmla="*/ 362 w 1124"/>
              <a:gd name="T35" fmla="*/ 910 h 1126"/>
              <a:gd name="T36" fmla="*/ 408 w 1124"/>
              <a:gd name="T37" fmla="*/ 957 h 1126"/>
              <a:gd name="T38" fmla="*/ 232 w 1124"/>
              <a:gd name="T39" fmla="*/ 997 h 1126"/>
              <a:gd name="T40" fmla="*/ 937 w 1124"/>
              <a:gd name="T41" fmla="*/ 284 h 1126"/>
              <a:gd name="T42" fmla="*/ 362 w 1124"/>
              <a:gd name="T43" fmla="*/ 859 h 1126"/>
              <a:gd name="T44" fmla="*/ 278 w 1124"/>
              <a:gd name="T45" fmla="*/ 775 h 1126"/>
              <a:gd name="T46" fmla="*/ 853 w 1124"/>
              <a:gd name="T47" fmla="*/ 200 h 1126"/>
              <a:gd name="T48" fmla="*/ 937 w 1124"/>
              <a:gd name="T49" fmla="*/ 284 h 1126"/>
              <a:gd name="T50" fmla="*/ 754 w 1124"/>
              <a:gd name="T51" fmla="*/ 102 h 1126"/>
              <a:gd name="T52" fmla="*/ 827 w 1124"/>
              <a:gd name="T53" fmla="*/ 175 h 1126"/>
              <a:gd name="T54" fmla="*/ 252 w 1124"/>
              <a:gd name="T55" fmla="*/ 750 h 1126"/>
              <a:gd name="T56" fmla="*/ 179 w 1124"/>
              <a:gd name="T57" fmla="*/ 677 h 1126"/>
              <a:gd name="T58" fmla="*/ 754 w 1124"/>
              <a:gd name="T59" fmla="*/ 102 h 11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24" h="1126">
                <a:moveTo>
                  <a:pt x="1124" y="369"/>
                </a:moveTo>
                <a:lnTo>
                  <a:pt x="754" y="0"/>
                </a:lnTo>
                <a:lnTo>
                  <a:pt x="108" y="646"/>
                </a:lnTo>
                <a:lnTo>
                  <a:pt x="0" y="1126"/>
                </a:lnTo>
                <a:lnTo>
                  <a:pt x="477" y="1015"/>
                </a:lnTo>
                <a:lnTo>
                  <a:pt x="1124" y="369"/>
                </a:lnTo>
                <a:close/>
                <a:moveTo>
                  <a:pt x="446" y="944"/>
                </a:moveTo>
                <a:lnTo>
                  <a:pt x="387" y="885"/>
                </a:lnTo>
                <a:lnTo>
                  <a:pt x="962" y="310"/>
                </a:lnTo>
                <a:lnTo>
                  <a:pt x="1022" y="369"/>
                </a:lnTo>
                <a:lnTo>
                  <a:pt x="446" y="944"/>
                </a:lnTo>
                <a:close/>
                <a:moveTo>
                  <a:pt x="232" y="997"/>
                </a:moveTo>
                <a:lnTo>
                  <a:pt x="127" y="892"/>
                </a:lnTo>
                <a:lnTo>
                  <a:pt x="167" y="715"/>
                </a:lnTo>
                <a:lnTo>
                  <a:pt x="227" y="775"/>
                </a:lnTo>
                <a:lnTo>
                  <a:pt x="226" y="775"/>
                </a:lnTo>
                <a:lnTo>
                  <a:pt x="362" y="911"/>
                </a:lnTo>
                <a:lnTo>
                  <a:pt x="362" y="910"/>
                </a:lnTo>
                <a:lnTo>
                  <a:pt x="408" y="957"/>
                </a:lnTo>
                <a:lnTo>
                  <a:pt x="232" y="997"/>
                </a:lnTo>
                <a:close/>
                <a:moveTo>
                  <a:pt x="937" y="284"/>
                </a:moveTo>
                <a:lnTo>
                  <a:pt x="362" y="859"/>
                </a:lnTo>
                <a:lnTo>
                  <a:pt x="278" y="775"/>
                </a:lnTo>
                <a:lnTo>
                  <a:pt x="853" y="200"/>
                </a:lnTo>
                <a:lnTo>
                  <a:pt x="937" y="284"/>
                </a:lnTo>
                <a:close/>
                <a:moveTo>
                  <a:pt x="754" y="102"/>
                </a:moveTo>
                <a:lnTo>
                  <a:pt x="827" y="175"/>
                </a:lnTo>
                <a:lnTo>
                  <a:pt x="252" y="750"/>
                </a:lnTo>
                <a:lnTo>
                  <a:pt x="179" y="677"/>
                </a:lnTo>
                <a:lnTo>
                  <a:pt x="754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79" name="Group 50"/>
          <p:cNvGrpSpPr/>
          <p:nvPr/>
        </p:nvGrpSpPr>
        <p:grpSpPr>
          <a:xfrm rot="2700000">
            <a:off x="6385715" y="2291378"/>
            <a:ext cx="316524" cy="551595"/>
            <a:chOff x="4732338" y="4783138"/>
            <a:chExt cx="703263" cy="1225550"/>
          </a:xfrm>
          <a:solidFill>
            <a:srgbClr val="000000"/>
          </a:solidFill>
        </p:grpSpPr>
        <p:sp>
          <p:nvSpPr>
            <p:cNvPr id="80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1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2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83" name="TextBox 13"/>
          <p:cNvSpPr txBox="1"/>
          <p:nvPr/>
        </p:nvSpPr>
        <p:spPr>
          <a:xfrm>
            <a:off x="4953389" y="245131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13"/>
          <p:cNvSpPr txBox="1"/>
          <p:nvPr/>
        </p:nvSpPr>
        <p:spPr>
          <a:xfrm>
            <a:off x="7513928" y="377554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13"/>
          <p:cNvSpPr txBox="1"/>
          <p:nvPr/>
        </p:nvSpPr>
        <p:spPr>
          <a:xfrm>
            <a:off x="5984630" y="537604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13"/>
          <p:cNvSpPr txBox="1"/>
          <p:nvPr/>
        </p:nvSpPr>
        <p:spPr>
          <a:xfrm>
            <a:off x="3408356" y="410109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9259213" y="352296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3"/>
          <p:cNvSpPr txBox="1"/>
          <p:nvPr/>
        </p:nvSpPr>
        <p:spPr>
          <a:xfrm>
            <a:off x="9259213" y="384496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13"/>
          <p:cNvSpPr txBox="1"/>
          <p:nvPr/>
        </p:nvSpPr>
        <p:spPr>
          <a:xfrm>
            <a:off x="7668160" y="513918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7668160" y="546118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1637500" y="389832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598788" y="422032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3138128" y="224322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13"/>
          <p:cNvSpPr txBox="1"/>
          <p:nvPr/>
        </p:nvSpPr>
        <p:spPr>
          <a:xfrm>
            <a:off x="2099416" y="256523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Rectangle 15"/>
          <p:cNvSpPr>
            <a:spLocks noChangeArrowheads="1"/>
          </p:cNvSpPr>
          <p:nvPr/>
        </p:nvSpPr>
        <p:spPr bwMode="auto">
          <a:xfrm rot="18810804">
            <a:off x="4104855" y="5046574"/>
            <a:ext cx="1208761" cy="242393"/>
          </a:xfrm>
          <a:custGeom>
            <a:gdLst>
              <a:gd name="connsiteX0" fmla="*/ 85975 w 1208761"/>
              <a:gd name="connsiteY0" fmla="*/ 0 h 242393"/>
              <a:gd name="connsiteX1" fmla="*/ 1208761 w 1208761"/>
              <a:gd name="connsiteY1" fmla="*/ 0 h 242393"/>
              <a:gd name="connsiteX2" fmla="*/ 1208761 w 1208761"/>
              <a:gd name="connsiteY2" fmla="*/ 239572 h 242393"/>
              <a:gd name="connsiteX3" fmla="*/ 0 w 1208761"/>
              <a:gd name="connsiteY3" fmla="*/ 242393 h 242393"/>
              <a:gd name="connsiteX4" fmla="*/ 85975 w 1208761"/>
              <a:gd name="connsiteY4" fmla="*/ 0 h 2423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761" h="242393">
                <a:moveTo>
                  <a:pt x="85975" y="0"/>
                </a:moveTo>
                <a:lnTo>
                  <a:pt x="1208761" y="0"/>
                </a:lnTo>
                <a:lnTo>
                  <a:pt x="1208761" y="239572"/>
                </a:lnTo>
                <a:lnTo>
                  <a:pt x="0" y="242393"/>
                </a:lnTo>
                <a:lnTo>
                  <a:pt x="859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6" name="Rectangle 16"/>
          <p:cNvSpPr>
            <a:spLocks noChangeArrowheads="1"/>
          </p:cNvSpPr>
          <p:nvPr/>
        </p:nvSpPr>
        <p:spPr bwMode="auto">
          <a:xfrm rot="18810804">
            <a:off x="4277588" y="5211735"/>
            <a:ext cx="1208694" cy="2384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 rot="18810804">
            <a:off x="4449266" y="5373043"/>
            <a:ext cx="1215908" cy="240116"/>
          </a:xfrm>
          <a:custGeom>
            <a:gdLst>
              <a:gd name="connsiteX0" fmla="*/ 0 w 1208672"/>
              <a:gd name="connsiteY0" fmla="*/ 0 h 240116"/>
              <a:gd name="connsiteX1" fmla="*/ 1208672 w 1208672"/>
              <a:gd name="connsiteY1" fmla="*/ 544 h 240116"/>
              <a:gd name="connsiteX2" fmla="*/ 1208672 w 1208672"/>
              <a:gd name="connsiteY2" fmla="*/ 240116 h 240116"/>
              <a:gd name="connsiteX3" fmla="*/ 85886 w 1208672"/>
              <a:gd name="connsiteY3" fmla="*/ 240116 h 240116"/>
              <a:gd name="connsiteX4" fmla="*/ 0 w 1208672"/>
              <a:gd name="connsiteY4" fmla="*/ 0 h 240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672" h="240114">
                <a:moveTo>
                  <a:pt x="0" y="0"/>
                </a:moveTo>
                <a:lnTo>
                  <a:pt x="1208672" y="544"/>
                </a:lnTo>
                <a:lnTo>
                  <a:pt x="1208672" y="240116"/>
                </a:lnTo>
                <a:lnTo>
                  <a:pt x="85886" y="2401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9" name="文本框 48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5286375" y="791053"/>
            <a:ext cx="161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目录</a:t>
            </a:r>
            <a:endParaRPr lang="zh-CN" altLang="en-US" sz="4800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8088" y="1446134"/>
            <a:ext cx="115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solidFill>
                  <a:srgbClr val="FFFFFF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content</a:t>
            </a:r>
            <a:endParaRPr lang="zh-CN" altLang="en-US" sz="2000">
              <a:solidFill>
                <a:srgbClr val="FFFFFF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3529" y="4870906"/>
            <a:ext cx="168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工作回顾</a:t>
            </a:r>
            <a:endParaRPr lang="zh-CN" altLang="en-US" sz="2800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31468" y="4870906"/>
            <a:ext cx="168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自我评价</a:t>
            </a:r>
            <a:endParaRPr lang="zh-CN" altLang="en-US" sz="2800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46839" y="4870906"/>
            <a:ext cx="215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反思与经验</a:t>
            </a:r>
            <a:endParaRPr lang="zh-CN" altLang="en-US" sz="2800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05893" y="4870906"/>
            <a:ext cx="212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规划与展望</a:t>
            </a:r>
            <a:endParaRPr lang="zh-CN" altLang="en-US" sz="2800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1583529" y="2613481"/>
            <a:ext cx="1685925" cy="1685925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85191" y="3238955"/>
            <a:ext cx="482600" cy="434975"/>
            <a:chOff x="9786938" y="2428875"/>
            <a:chExt cx="482600" cy="434975"/>
          </a:xfrm>
          <a:solidFill>
            <a:srgbClr val="FFFFFF"/>
          </a:solidFill>
        </p:grpSpPr>
        <p:sp>
          <p:nvSpPr>
            <p:cNvPr id="17" name="Freeform 105"/>
            <p:cNvSpPr/>
            <p:nvPr/>
          </p:nvSpPr>
          <p:spPr bwMode="auto">
            <a:xfrm>
              <a:off x="9786938" y="2428875"/>
              <a:ext cx="482600" cy="138113"/>
            </a:xfrm>
            <a:custGeom>
              <a:gdLst>
                <a:gd name="T0" fmla="*/ 180 w 192"/>
                <a:gd name="T1" fmla="*/ 24 h 56"/>
                <a:gd name="T2" fmla="*/ 88 w 192"/>
                <a:gd name="T3" fmla="*/ 24 h 56"/>
                <a:gd name="T4" fmla="*/ 79 w 192"/>
                <a:gd name="T5" fmla="*/ 19 h 56"/>
                <a:gd name="T6" fmla="*/ 72 w 192"/>
                <a:gd name="T7" fmla="*/ 8 h 56"/>
                <a:gd name="T8" fmla="*/ 56 w 192"/>
                <a:gd name="T9" fmla="*/ 0 h 56"/>
                <a:gd name="T10" fmla="*/ 12 w 192"/>
                <a:gd name="T11" fmla="*/ 0 h 56"/>
                <a:gd name="T12" fmla="*/ 11 w 192"/>
                <a:gd name="T13" fmla="*/ 0 h 56"/>
                <a:gd name="T14" fmla="*/ 0 w 192"/>
                <a:gd name="T15" fmla="*/ 12 h 56"/>
                <a:gd name="T16" fmla="*/ 0 w 192"/>
                <a:gd name="T17" fmla="*/ 56 h 56"/>
                <a:gd name="T18" fmla="*/ 192 w 192"/>
                <a:gd name="T19" fmla="*/ 56 h 56"/>
                <a:gd name="T20" fmla="*/ 192 w 192"/>
                <a:gd name="T21" fmla="*/ 36 h 56"/>
                <a:gd name="T22" fmla="*/ 180 w 192"/>
                <a:gd name="T23" fmla="*/ 24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56">
                  <a:moveTo>
                    <a:pt x="180" y="24"/>
                  </a:moveTo>
                  <a:cubicBezTo>
                    <a:pt x="88" y="24"/>
                    <a:pt x="88" y="24"/>
                    <a:pt x="88" y="24"/>
                  </a:cubicBezTo>
                  <a:cubicBezTo>
                    <a:pt x="85" y="24"/>
                    <a:pt x="81" y="22"/>
                    <a:pt x="79" y="1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9" y="3"/>
                    <a:pt x="62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29"/>
                    <a:pt x="187" y="24"/>
                    <a:pt x="18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8" name="Freeform 106"/>
            <p:cNvSpPr/>
            <p:nvPr/>
          </p:nvSpPr>
          <p:spPr bwMode="auto">
            <a:xfrm>
              <a:off x="9786938" y="2587625"/>
              <a:ext cx="482600" cy="276225"/>
            </a:xfrm>
            <a:custGeom>
              <a:gdLst>
                <a:gd name="T0" fmla="*/ 0 w 192"/>
                <a:gd name="T1" fmla="*/ 108 h 112"/>
                <a:gd name="T2" fmla="*/ 4 w 192"/>
                <a:gd name="T3" fmla="*/ 112 h 112"/>
                <a:gd name="T4" fmla="*/ 188 w 192"/>
                <a:gd name="T5" fmla="*/ 112 h 112"/>
                <a:gd name="T6" fmla="*/ 192 w 192"/>
                <a:gd name="T7" fmla="*/ 108 h 112"/>
                <a:gd name="T8" fmla="*/ 192 w 192"/>
                <a:gd name="T9" fmla="*/ 0 h 112"/>
                <a:gd name="T10" fmla="*/ 0 w 192"/>
                <a:gd name="T11" fmla="*/ 0 h 112"/>
                <a:gd name="T12" fmla="*/ 0 w 192"/>
                <a:gd name="T13" fmla="*/ 108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12">
                  <a:moveTo>
                    <a:pt x="0" y="108"/>
                  </a:moveTo>
                  <a:cubicBezTo>
                    <a:pt x="0" y="110"/>
                    <a:pt x="2" y="112"/>
                    <a:pt x="4" y="112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90" y="112"/>
                    <a:pt x="192" y="110"/>
                    <a:pt x="192" y="108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sp>
        <p:nvSpPr>
          <p:cNvPr id="19" name="菱形 18"/>
          <p:cNvSpPr/>
          <p:nvPr/>
        </p:nvSpPr>
        <p:spPr>
          <a:xfrm>
            <a:off x="4131468" y="2613481"/>
            <a:ext cx="1685925" cy="1685925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6679407" y="2613481"/>
            <a:ext cx="1685925" cy="1685925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9227346" y="2613481"/>
            <a:ext cx="1685925" cy="1685925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08164" y="3238955"/>
            <a:ext cx="526182" cy="434976"/>
            <a:chOff x="6278563" y="5948363"/>
            <a:chExt cx="476250" cy="393700"/>
          </a:xfrm>
          <a:solidFill>
            <a:srgbClr val="FFFFFF"/>
          </a:solidFill>
        </p:grpSpPr>
        <p:sp>
          <p:nvSpPr>
            <p:cNvPr id="23" name="Freeform 64"/>
            <p:cNvSpPr/>
            <p:nvPr/>
          </p:nvSpPr>
          <p:spPr bwMode="auto">
            <a:xfrm>
              <a:off x="6357938" y="6065838"/>
              <a:ext cx="98425" cy="138112"/>
            </a:xfrm>
            <a:custGeom>
              <a:gdLst>
                <a:gd name="T0" fmla="*/ 28 w 40"/>
                <a:gd name="T1" fmla="*/ 23 h 56"/>
                <a:gd name="T2" fmla="*/ 28 w 40"/>
                <a:gd name="T3" fmla="*/ 8 h 56"/>
                <a:gd name="T4" fmla="*/ 20 w 40"/>
                <a:gd name="T5" fmla="*/ 0 h 56"/>
                <a:gd name="T6" fmla="*/ 12 w 40"/>
                <a:gd name="T7" fmla="*/ 8 h 56"/>
                <a:gd name="T8" fmla="*/ 12 w 40"/>
                <a:gd name="T9" fmla="*/ 23 h 56"/>
                <a:gd name="T10" fmla="*/ 16 w 40"/>
                <a:gd name="T11" fmla="*/ 30 h 56"/>
                <a:gd name="T12" fmla="*/ 16 w 40"/>
                <a:gd name="T13" fmla="*/ 33 h 56"/>
                <a:gd name="T14" fmla="*/ 14 w 40"/>
                <a:gd name="T15" fmla="*/ 35 h 56"/>
                <a:gd name="T16" fmla="*/ 0 w 40"/>
                <a:gd name="T17" fmla="*/ 42 h 56"/>
                <a:gd name="T18" fmla="*/ 0 w 40"/>
                <a:gd name="T19" fmla="*/ 52 h 56"/>
                <a:gd name="T20" fmla="*/ 4 w 40"/>
                <a:gd name="T21" fmla="*/ 56 h 56"/>
                <a:gd name="T22" fmla="*/ 36 w 40"/>
                <a:gd name="T23" fmla="*/ 56 h 56"/>
                <a:gd name="T24" fmla="*/ 40 w 40"/>
                <a:gd name="T25" fmla="*/ 52 h 56"/>
                <a:gd name="T26" fmla="*/ 40 w 40"/>
                <a:gd name="T27" fmla="*/ 42 h 56"/>
                <a:gd name="T28" fmla="*/ 24 w 40"/>
                <a:gd name="T29" fmla="*/ 30 h 56"/>
                <a:gd name="T30" fmla="*/ 28 w 40"/>
                <a:gd name="T31" fmla="*/ 23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6">
                  <a:moveTo>
                    <a:pt x="28" y="23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3"/>
                    <a:pt x="25" y="0"/>
                    <a:pt x="20" y="0"/>
                  </a:cubicBezTo>
                  <a:cubicBezTo>
                    <a:pt x="16" y="0"/>
                    <a:pt x="12" y="3"/>
                    <a:pt x="12" y="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7" y="32"/>
                    <a:pt x="16" y="33"/>
                  </a:cubicBezTo>
                  <a:cubicBezTo>
                    <a:pt x="16" y="34"/>
                    <a:pt x="15" y="35"/>
                    <a:pt x="14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8" y="56"/>
                    <a:pt x="40" y="54"/>
                    <a:pt x="40" y="5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28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4" name="Freeform 65"/>
            <p:cNvSpPr>
              <a:spLocks noEditPoints="1"/>
            </p:cNvSpPr>
            <p:nvPr/>
          </p:nvSpPr>
          <p:spPr bwMode="auto">
            <a:xfrm>
              <a:off x="6278563" y="5948363"/>
              <a:ext cx="476250" cy="393700"/>
            </a:xfrm>
            <a:custGeom>
              <a:gdLst>
                <a:gd name="T0" fmla="*/ 188 w 192"/>
                <a:gd name="T1" fmla="*/ 24 h 160"/>
                <a:gd name="T2" fmla="*/ 104 w 192"/>
                <a:gd name="T3" fmla="*/ 24 h 160"/>
                <a:gd name="T4" fmla="*/ 104 w 192"/>
                <a:gd name="T5" fmla="*/ 4 h 160"/>
                <a:gd name="T6" fmla="*/ 100 w 192"/>
                <a:gd name="T7" fmla="*/ 0 h 160"/>
                <a:gd name="T8" fmla="*/ 4 w 192"/>
                <a:gd name="T9" fmla="*/ 0 h 160"/>
                <a:gd name="T10" fmla="*/ 0 w 192"/>
                <a:gd name="T11" fmla="*/ 4 h 160"/>
                <a:gd name="T12" fmla="*/ 0 w 192"/>
                <a:gd name="T13" fmla="*/ 156 h 160"/>
                <a:gd name="T14" fmla="*/ 4 w 192"/>
                <a:gd name="T15" fmla="*/ 160 h 160"/>
                <a:gd name="T16" fmla="*/ 60 w 192"/>
                <a:gd name="T17" fmla="*/ 160 h 160"/>
                <a:gd name="T18" fmla="*/ 64 w 192"/>
                <a:gd name="T19" fmla="*/ 156 h 160"/>
                <a:gd name="T20" fmla="*/ 64 w 192"/>
                <a:gd name="T21" fmla="*/ 136 h 160"/>
                <a:gd name="T22" fmla="*/ 72 w 192"/>
                <a:gd name="T23" fmla="*/ 136 h 160"/>
                <a:gd name="T24" fmla="*/ 72 w 192"/>
                <a:gd name="T25" fmla="*/ 156 h 160"/>
                <a:gd name="T26" fmla="*/ 76 w 192"/>
                <a:gd name="T27" fmla="*/ 160 h 160"/>
                <a:gd name="T28" fmla="*/ 116 w 192"/>
                <a:gd name="T29" fmla="*/ 160 h 160"/>
                <a:gd name="T30" fmla="*/ 120 w 192"/>
                <a:gd name="T31" fmla="*/ 156 h 160"/>
                <a:gd name="T32" fmla="*/ 120 w 192"/>
                <a:gd name="T33" fmla="*/ 136 h 160"/>
                <a:gd name="T34" fmla="*/ 128 w 192"/>
                <a:gd name="T35" fmla="*/ 136 h 160"/>
                <a:gd name="T36" fmla="*/ 128 w 192"/>
                <a:gd name="T37" fmla="*/ 156 h 160"/>
                <a:gd name="T38" fmla="*/ 132 w 192"/>
                <a:gd name="T39" fmla="*/ 160 h 160"/>
                <a:gd name="T40" fmla="*/ 188 w 192"/>
                <a:gd name="T41" fmla="*/ 160 h 160"/>
                <a:gd name="T42" fmla="*/ 192 w 192"/>
                <a:gd name="T43" fmla="*/ 156 h 160"/>
                <a:gd name="T44" fmla="*/ 192 w 192"/>
                <a:gd name="T45" fmla="*/ 28 h 160"/>
                <a:gd name="T46" fmla="*/ 188 w 192"/>
                <a:gd name="T47" fmla="*/ 24 h 160"/>
                <a:gd name="T48" fmla="*/ 80 w 192"/>
                <a:gd name="T49" fmla="*/ 100 h 160"/>
                <a:gd name="T50" fmla="*/ 68 w 192"/>
                <a:gd name="T51" fmla="*/ 112 h 160"/>
                <a:gd name="T52" fmla="*/ 36 w 192"/>
                <a:gd name="T53" fmla="*/ 112 h 160"/>
                <a:gd name="T54" fmla="*/ 24 w 192"/>
                <a:gd name="T55" fmla="*/ 100 h 160"/>
                <a:gd name="T56" fmla="*/ 24 w 192"/>
                <a:gd name="T57" fmla="*/ 88 h 160"/>
                <a:gd name="T58" fmla="*/ 26 w 192"/>
                <a:gd name="T59" fmla="*/ 84 h 160"/>
                <a:gd name="T60" fmla="*/ 39 w 192"/>
                <a:gd name="T61" fmla="*/ 78 h 160"/>
                <a:gd name="T62" fmla="*/ 37 w 192"/>
                <a:gd name="T63" fmla="*/ 74 h 160"/>
                <a:gd name="T64" fmla="*/ 36 w 192"/>
                <a:gd name="T65" fmla="*/ 72 h 160"/>
                <a:gd name="T66" fmla="*/ 36 w 192"/>
                <a:gd name="T67" fmla="*/ 56 h 160"/>
                <a:gd name="T68" fmla="*/ 52 w 192"/>
                <a:gd name="T69" fmla="*/ 40 h 160"/>
                <a:gd name="T70" fmla="*/ 68 w 192"/>
                <a:gd name="T71" fmla="*/ 56 h 160"/>
                <a:gd name="T72" fmla="*/ 68 w 192"/>
                <a:gd name="T73" fmla="*/ 72 h 160"/>
                <a:gd name="T74" fmla="*/ 68 w 192"/>
                <a:gd name="T75" fmla="*/ 74 h 160"/>
                <a:gd name="T76" fmla="*/ 65 w 192"/>
                <a:gd name="T77" fmla="*/ 78 h 160"/>
                <a:gd name="T78" fmla="*/ 78 w 192"/>
                <a:gd name="T79" fmla="*/ 84 h 160"/>
                <a:gd name="T80" fmla="*/ 80 w 192"/>
                <a:gd name="T81" fmla="*/ 88 h 160"/>
                <a:gd name="T82" fmla="*/ 80 w 192"/>
                <a:gd name="T83" fmla="*/ 100 h 160"/>
                <a:gd name="T84" fmla="*/ 164 w 192"/>
                <a:gd name="T85" fmla="*/ 112 h 160"/>
                <a:gd name="T86" fmla="*/ 100 w 192"/>
                <a:gd name="T87" fmla="*/ 112 h 160"/>
                <a:gd name="T88" fmla="*/ 96 w 192"/>
                <a:gd name="T89" fmla="*/ 108 h 160"/>
                <a:gd name="T90" fmla="*/ 100 w 192"/>
                <a:gd name="T91" fmla="*/ 104 h 160"/>
                <a:gd name="T92" fmla="*/ 164 w 192"/>
                <a:gd name="T93" fmla="*/ 104 h 160"/>
                <a:gd name="T94" fmla="*/ 168 w 192"/>
                <a:gd name="T95" fmla="*/ 108 h 160"/>
                <a:gd name="T96" fmla="*/ 164 w 192"/>
                <a:gd name="T97" fmla="*/ 112 h 160"/>
                <a:gd name="T98" fmla="*/ 164 w 192"/>
                <a:gd name="T99" fmla="*/ 88 h 160"/>
                <a:gd name="T100" fmla="*/ 100 w 192"/>
                <a:gd name="T101" fmla="*/ 88 h 160"/>
                <a:gd name="T102" fmla="*/ 96 w 192"/>
                <a:gd name="T103" fmla="*/ 84 h 160"/>
                <a:gd name="T104" fmla="*/ 100 w 192"/>
                <a:gd name="T105" fmla="*/ 80 h 160"/>
                <a:gd name="T106" fmla="*/ 164 w 192"/>
                <a:gd name="T107" fmla="*/ 80 h 160"/>
                <a:gd name="T108" fmla="*/ 168 w 192"/>
                <a:gd name="T109" fmla="*/ 84 h 160"/>
                <a:gd name="T110" fmla="*/ 164 w 192"/>
                <a:gd name="T111" fmla="*/ 88 h 160"/>
                <a:gd name="T112" fmla="*/ 164 w 192"/>
                <a:gd name="T113" fmla="*/ 64 h 160"/>
                <a:gd name="T114" fmla="*/ 100 w 192"/>
                <a:gd name="T115" fmla="*/ 64 h 160"/>
                <a:gd name="T116" fmla="*/ 96 w 192"/>
                <a:gd name="T117" fmla="*/ 60 h 160"/>
                <a:gd name="T118" fmla="*/ 100 w 192"/>
                <a:gd name="T119" fmla="*/ 56 h 160"/>
                <a:gd name="T120" fmla="*/ 164 w 192"/>
                <a:gd name="T121" fmla="*/ 56 h 160"/>
                <a:gd name="T122" fmla="*/ 168 w 192"/>
                <a:gd name="T123" fmla="*/ 60 h 160"/>
                <a:gd name="T124" fmla="*/ 164 w 192"/>
                <a:gd name="T125" fmla="*/ 64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2" h="160">
                  <a:moveTo>
                    <a:pt x="188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8"/>
                    <a:pt x="2" y="160"/>
                    <a:pt x="4" y="160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62" y="160"/>
                    <a:pt x="64" y="158"/>
                    <a:pt x="64" y="15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8"/>
                    <a:pt x="74" y="160"/>
                    <a:pt x="7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60"/>
                    <a:pt x="120" y="158"/>
                    <a:pt x="120" y="156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28" y="158"/>
                    <a:pt x="130" y="160"/>
                    <a:pt x="132" y="160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90" y="160"/>
                    <a:pt x="192" y="158"/>
                    <a:pt x="192" y="156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26"/>
                    <a:pt x="190" y="24"/>
                    <a:pt x="188" y="24"/>
                  </a:cubicBezTo>
                  <a:close/>
                  <a:moveTo>
                    <a:pt x="80" y="100"/>
                  </a:moveTo>
                  <a:cubicBezTo>
                    <a:pt x="80" y="106"/>
                    <a:pt x="75" y="112"/>
                    <a:pt x="68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0" y="112"/>
                    <a:pt x="24" y="106"/>
                    <a:pt x="24" y="100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6"/>
                    <a:pt x="25" y="85"/>
                    <a:pt x="26" y="84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2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47"/>
                    <a:pt x="43" y="40"/>
                    <a:pt x="52" y="40"/>
                  </a:cubicBezTo>
                  <a:cubicBezTo>
                    <a:pt x="61" y="40"/>
                    <a:pt x="68" y="47"/>
                    <a:pt x="68" y="56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3"/>
                    <a:pt x="68" y="73"/>
                    <a:pt x="68" y="74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85"/>
                    <a:pt x="80" y="86"/>
                    <a:pt x="80" y="88"/>
                  </a:cubicBezTo>
                  <a:lnTo>
                    <a:pt x="80" y="100"/>
                  </a:lnTo>
                  <a:close/>
                  <a:moveTo>
                    <a:pt x="164" y="112"/>
                  </a:moveTo>
                  <a:cubicBezTo>
                    <a:pt x="100" y="112"/>
                    <a:pt x="100" y="112"/>
                    <a:pt x="100" y="112"/>
                  </a:cubicBezTo>
                  <a:cubicBezTo>
                    <a:pt x="98" y="112"/>
                    <a:pt x="96" y="110"/>
                    <a:pt x="96" y="108"/>
                  </a:cubicBezTo>
                  <a:cubicBezTo>
                    <a:pt x="96" y="106"/>
                    <a:pt x="98" y="104"/>
                    <a:pt x="100" y="104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6" y="104"/>
                    <a:pt x="168" y="106"/>
                    <a:pt x="168" y="108"/>
                  </a:cubicBezTo>
                  <a:cubicBezTo>
                    <a:pt x="168" y="110"/>
                    <a:pt x="166" y="112"/>
                    <a:pt x="164" y="112"/>
                  </a:cubicBezTo>
                  <a:close/>
                  <a:moveTo>
                    <a:pt x="164" y="88"/>
                  </a:moveTo>
                  <a:cubicBezTo>
                    <a:pt x="100" y="88"/>
                    <a:pt x="100" y="88"/>
                    <a:pt x="100" y="88"/>
                  </a:cubicBezTo>
                  <a:cubicBezTo>
                    <a:pt x="98" y="88"/>
                    <a:pt x="96" y="86"/>
                    <a:pt x="96" y="84"/>
                  </a:cubicBezTo>
                  <a:cubicBezTo>
                    <a:pt x="96" y="82"/>
                    <a:pt x="98" y="80"/>
                    <a:pt x="100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66" y="80"/>
                    <a:pt x="168" y="82"/>
                    <a:pt x="168" y="84"/>
                  </a:cubicBezTo>
                  <a:cubicBezTo>
                    <a:pt x="168" y="86"/>
                    <a:pt x="166" y="88"/>
                    <a:pt x="164" y="88"/>
                  </a:cubicBezTo>
                  <a:close/>
                  <a:moveTo>
                    <a:pt x="164" y="64"/>
                  </a:moveTo>
                  <a:cubicBezTo>
                    <a:pt x="100" y="64"/>
                    <a:pt x="100" y="64"/>
                    <a:pt x="100" y="64"/>
                  </a:cubicBezTo>
                  <a:cubicBezTo>
                    <a:pt x="98" y="64"/>
                    <a:pt x="96" y="62"/>
                    <a:pt x="96" y="60"/>
                  </a:cubicBezTo>
                  <a:cubicBezTo>
                    <a:pt x="96" y="58"/>
                    <a:pt x="98" y="56"/>
                    <a:pt x="100" y="56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6" y="56"/>
                    <a:pt x="168" y="58"/>
                    <a:pt x="168" y="60"/>
                  </a:cubicBezTo>
                  <a:cubicBezTo>
                    <a:pt x="168" y="62"/>
                    <a:pt x="166" y="64"/>
                    <a:pt x="164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04046" y="3238955"/>
            <a:ext cx="436646" cy="434976"/>
            <a:chOff x="2873375" y="2490788"/>
            <a:chExt cx="415925" cy="414337"/>
          </a:xfrm>
        </p:grpSpPr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2873375" y="2490788"/>
              <a:ext cx="415925" cy="414337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873375" y="2543175"/>
              <a:ext cx="41592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2873375" y="2687638"/>
              <a:ext cx="41592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3017838" y="2598738"/>
              <a:ext cx="127000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3108325" y="2743200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108325" y="2795588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3108325" y="2849563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2982913" y="2633663"/>
              <a:ext cx="196850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2927350" y="2724150"/>
              <a:ext cx="146050" cy="144463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860758" y="3238955"/>
            <a:ext cx="419100" cy="382588"/>
            <a:chOff x="5005388" y="4641850"/>
            <a:chExt cx="419100" cy="382588"/>
          </a:xfrm>
        </p:grpSpPr>
        <p:sp>
          <p:nvSpPr>
            <p:cNvPr id="36" name="Freeform 204"/>
            <p:cNvSpPr/>
            <p:nvPr/>
          </p:nvSpPr>
          <p:spPr bwMode="auto">
            <a:xfrm>
              <a:off x="5005388" y="4859338"/>
              <a:ext cx="419100" cy="165100"/>
            </a:xfrm>
            <a:custGeom>
              <a:gdLst>
                <a:gd name="T0" fmla="*/ 0 w 184"/>
                <a:gd name="T1" fmla="*/ 0 h 72"/>
                <a:gd name="T2" fmla="*/ 184 w 184"/>
                <a:gd name="T3" fmla="*/ 0 h 72"/>
                <a:gd name="T4" fmla="*/ 184 w 184"/>
                <a:gd name="T5" fmla="*/ 56 h 72"/>
                <a:gd name="T6" fmla="*/ 168 w 184"/>
                <a:gd name="T7" fmla="*/ 72 h 72"/>
                <a:gd name="T8" fmla="*/ 16 w 184"/>
                <a:gd name="T9" fmla="*/ 72 h 72"/>
                <a:gd name="T10" fmla="*/ 0 w 184"/>
                <a:gd name="T11" fmla="*/ 56 h 72"/>
                <a:gd name="T12" fmla="*/ 0 w 184"/>
                <a:gd name="T13" fmla="*/ 0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72">
                  <a:moveTo>
                    <a:pt x="0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5"/>
                    <a:pt x="177" y="72"/>
                    <a:pt x="16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7" y="72"/>
                    <a:pt x="0" y="65"/>
                    <a:pt x="0" y="5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7" name="Freeform 205"/>
            <p:cNvSpPr/>
            <p:nvPr/>
          </p:nvSpPr>
          <p:spPr bwMode="auto">
            <a:xfrm>
              <a:off x="5005388" y="4714875"/>
              <a:ext cx="419100" cy="144463"/>
            </a:xfrm>
            <a:custGeom>
              <a:gdLst>
                <a:gd name="T0" fmla="*/ 0 w 436"/>
                <a:gd name="T1" fmla="*/ 151 h 151"/>
                <a:gd name="T2" fmla="*/ 0 w 436"/>
                <a:gd name="T3" fmla="*/ 0 h 151"/>
                <a:gd name="T4" fmla="*/ 436 w 436"/>
                <a:gd name="T5" fmla="*/ 0 h 151"/>
                <a:gd name="T6" fmla="*/ 436 w 436"/>
                <a:gd name="T7" fmla="*/ 151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151">
                  <a:moveTo>
                    <a:pt x="0" y="151"/>
                  </a:moveTo>
                  <a:lnTo>
                    <a:pt x="0" y="0"/>
                  </a:lnTo>
                  <a:lnTo>
                    <a:pt x="436" y="0"/>
                  </a:lnTo>
                  <a:lnTo>
                    <a:pt x="436" y="151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8" name="Freeform 206"/>
            <p:cNvSpPr/>
            <p:nvPr/>
          </p:nvSpPr>
          <p:spPr bwMode="auto">
            <a:xfrm>
              <a:off x="5095875" y="4659313"/>
              <a:ext cx="73025" cy="55562"/>
            </a:xfrm>
            <a:custGeom>
              <a:gdLst>
                <a:gd name="T0" fmla="*/ 32 w 32"/>
                <a:gd name="T1" fmla="*/ 0 h 24"/>
                <a:gd name="T2" fmla="*/ 24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0 w 32"/>
                <a:gd name="T9" fmla="*/ 16 h 24"/>
                <a:gd name="T10" fmla="*/ 0 w 32"/>
                <a:gd name="T11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9" name="Rectangle 207"/>
            <p:cNvSpPr>
              <a:spLocks noChangeArrowheads="1"/>
            </p:cNvSpPr>
            <p:nvPr/>
          </p:nvSpPr>
          <p:spPr bwMode="auto">
            <a:xfrm>
              <a:off x="5168900" y="4641850"/>
              <a:ext cx="90488" cy="36513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40" name="Freeform 208"/>
            <p:cNvSpPr/>
            <p:nvPr/>
          </p:nvSpPr>
          <p:spPr bwMode="auto">
            <a:xfrm>
              <a:off x="5259388" y="4659313"/>
              <a:ext cx="73025" cy="55562"/>
            </a:xfrm>
            <a:custGeom>
              <a:gdLst>
                <a:gd name="T0" fmla="*/ 0 w 32"/>
                <a:gd name="T1" fmla="*/ 0 h 24"/>
                <a:gd name="T2" fmla="*/ 8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32 w 32"/>
                <a:gd name="T9" fmla="*/ 16 h 24"/>
                <a:gd name="T10" fmla="*/ 32 w 32"/>
                <a:gd name="T11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4"/>
                    <a:pt x="32" y="24"/>
                    <a:pt x="32" y="24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41" name="Rectangle 209"/>
            <p:cNvSpPr>
              <a:spLocks noChangeArrowheads="1"/>
            </p:cNvSpPr>
            <p:nvPr/>
          </p:nvSpPr>
          <p:spPr bwMode="auto">
            <a:xfrm>
              <a:off x="5095875" y="4822825"/>
              <a:ext cx="55563" cy="92075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42" name="Rectangle 210"/>
            <p:cNvSpPr>
              <a:spLocks noChangeArrowheads="1"/>
            </p:cNvSpPr>
            <p:nvPr/>
          </p:nvSpPr>
          <p:spPr bwMode="auto">
            <a:xfrm>
              <a:off x="5278438" y="4822825"/>
              <a:ext cx="53975" cy="92075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11"/>
          <p:cNvSpPr/>
          <p:nvPr/>
        </p:nvSpPr>
        <p:spPr bwMode="auto">
          <a:xfrm>
            <a:off x="4202909" y="6189779"/>
            <a:ext cx="3678350" cy="668220"/>
          </a:xfrm>
          <a:custGeom>
            <a:gdLst>
              <a:gd name="T0" fmla="*/ 920 w 920"/>
              <a:gd name="T1" fmla="*/ 80 h 80"/>
              <a:gd name="T2" fmla="*/ 460 w 920"/>
              <a:gd name="T3" fmla="*/ 0 h 80"/>
              <a:gd name="T4" fmla="*/ 0 w 920"/>
              <a:gd name="T5" fmla="*/ 80 h 80"/>
              <a:gd name="T6" fmla="*/ 920 w 920"/>
              <a:gd name="T7" fmla="*/ 80 h 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0" h="80">
                <a:moveTo>
                  <a:pt x="920" y="80"/>
                </a:moveTo>
                <a:cubicBezTo>
                  <a:pt x="818" y="32"/>
                  <a:pt x="650" y="0"/>
                  <a:pt x="460" y="0"/>
                </a:cubicBezTo>
                <a:cubicBezTo>
                  <a:pt x="270" y="0"/>
                  <a:pt x="102" y="32"/>
                  <a:pt x="0" y="80"/>
                </a:cubicBezTo>
                <a:lnTo>
                  <a:pt x="920" y="8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FFFFFF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5550467" y="4465527"/>
            <a:ext cx="2325920" cy="1174524"/>
          </a:xfrm>
          <a:prstGeom prst="bentConnector3">
            <a:avLst>
              <a:gd name="adj1" fmla="val 50000"/>
            </a:avLst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37"/>
          <p:cNvCxnSpPr/>
          <p:nvPr/>
        </p:nvCxnSpPr>
        <p:spPr>
          <a:xfrm rot="16200000" flipV="1">
            <a:off x="3755571" y="4227286"/>
            <a:ext cx="2169888" cy="2133602"/>
          </a:xfrm>
          <a:prstGeom prst="bentConnector3">
            <a:avLst>
              <a:gd name="adj1" fmla="val 84114"/>
            </a:avLst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40"/>
          <p:cNvCxnSpPr/>
          <p:nvPr/>
        </p:nvCxnSpPr>
        <p:spPr>
          <a:xfrm rot="16200000" flipV="1">
            <a:off x="4137139" y="4832691"/>
            <a:ext cx="2525489" cy="581707"/>
          </a:xfrm>
          <a:prstGeom prst="bentConnector3">
            <a:avLst>
              <a:gd name="adj1" fmla="val 50000"/>
            </a:avLst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41"/>
          <p:cNvCxnSpPr/>
          <p:nvPr/>
        </p:nvCxnSpPr>
        <p:spPr>
          <a:xfrm rot="5400000" flipH="1" flipV="1">
            <a:off x="6314281" y="3694453"/>
            <a:ext cx="2721431" cy="2647727"/>
          </a:xfrm>
          <a:prstGeom prst="bentConnector3">
            <a:avLst>
              <a:gd name="adj1" fmla="val 65467"/>
            </a:avLst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1"/>
          <p:cNvSpPr/>
          <p:nvPr/>
        </p:nvSpPr>
        <p:spPr>
          <a:xfrm>
            <a:off x="3176017" y="3964215"/>
            <a:ext cx="1168400" cy="116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72"/>
          <p:cNvSpPr/>
          <p:nvPr/>
        </p:nvSpPr>
        <p:spPr>
          <a:xfrm>
            <a:off x="8423727" y="2636159"/>
            <a:ext cx="1168400" cy="116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73"/>
          <p:cNvSpPr/>
          <p:nvPr/>
        </p:nvSpPr>
        <p:spPr>
          <a:xfrm>
            <a:off x="4515078" y="2844800"/>
            <a:ext cx="1168400" cy="11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74"/>
          <p:cNvSpPr/>
          <p:nvPr/>
        </p:nvSpPr>
        <p:spPr>
          <a:xfrm>
            <a:off x="6713992" y="3047998"/>
            <a:ext cx="1168400" cy="116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75"/>
          <p:cNvSpPr txBox="1"/>
          <p:nvPr/>
        </p:nvSpPr>
        <p:spPr>
          <a:xfrm>
            <a:off x="8301945" y="3402053"/>
            <a:ext cx="146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>
                <a:latin typeface="+mj-lt"/>
              </a:rPr>
              <a:t>Friendly</a:t>
            </a:r>
            <a:endParaRPr lang="id-ID" sz="1600" b="1">
              <a:latin typeface="+mj-lt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4375832" y="3530868"/>
            <a:ext cx="146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>
                <a:latin typeface="+mj-lt"/>
              </a:rPr>
              <a:t>Caring</a:t>
            </a:r>
            <a:endParaRPr lang="id-ID" sz="1600" b="1">
              <a:latin typeface="+mj-lt"/>
            </a:endParaRPr>
          </a:p>
        </p:txBody>
      </p:sp>
      <p:sp>
        <p:nvSpPr>
          <p:cNvPr id="15" name="TextBox 77"/>
          <p:cNvSpPr txBox="1"/>
          <p:nvPr/>
        </p:nvSpPr>
        <p:spPr>
          <a:xfrm>
            <a:off x="6604910" y="3777604"/>
            <a:ext cx="146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>
                <a:latin typeface="+mj-lt"/>
              </a:rPr>
              <a:t>Smart</a:t>
            </a:r>
            <a:endParaRPr lang="id-ID" sz="1600" b="1">
              <a:latin typeface="+mj-lt"/>
            </a:endParaRPr>
          </a:p>
        </p:txBody>
      </p:sp>
      <p:sp>
        <p:nvSpPr>
          <p:cNvPr id="16" name="TextBox 98"/>
          <p:cNvSpPr txBox="1"/>
          <p:nvPr/>
        </p:nvSpPr>
        <p:spPr>
          <a:xfrm>
            <a:off x="3027133" y="4730111"/>
            <a:ext cx="146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>
                <a:latin typeface="+mj-lt"/>
              </a:rPr>
              <a:t>Friendly</a:t>
            </a:r>
            <a:endParaRPr lang="id-ID" sz="1600" b="1">
              <a:latin typeface="+mj-lt"/>
            </a:endParaRPr>
          </a:p>
        </p:txBody>
      </p:sp>
      <p:sp>
        <p:nvSpPr>
          <p:cNvPr id="17" name="Rectangle 99"/>
          <p:cNvSpPr/>
          <p:nvPr/>
        </p:nvSpPr>
        <p:spPr>
          <a:xfrm>
            <a:off x="4411546" y="4689929"/>
            <a:ext cx="448128" cy="448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00"/>
          <p:cNvSpPr/>
          <p:nvPr/>
        </p:nvSpPr>
        <p:spPr>
          <a:xfrm>
            <a:off x="4135775" y="5197930"/>
            <a:ext cx="223156" cy="223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01"/>
          <p:cNvSpPr/>
          <p:nvPr/>
        </p:nvSpPr>
        <p:spPr>
          <a:xfrm>
            <a:off x="5714320" y="4044042"/>
            <a:ext cx="339271" cy="3392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02"/>
          <p:cNvSpPr/>
          <p:nvPr/>
        </p:nvSpPr>
        <p:spPr>
          <a:xfrm>
            <a:off x="5757865" y="3724731"/>
            <a:ext cx="223156" cy="2231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103"/>
          <p:cNvSpPr/>
          <p:nvPr/>
        </p:nvSpPr>
        <p:spPr>
          <a:xfrm>
            <a:off x="6254861" y="3049811"/>
            <a:ext cx="339271" cy="3392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104"/>
          <p:cNvSpPr/>
          <p:nvPr/>
        </p:nvSpPr>
        <p:spPr>
          <a:xfrm>
            <a:off x="7916746" y="4232730"/>
            <a:ext cx="223156" cy="2231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105"/>
          <p:cNvSpPr/>
          <p:nvPr/>
        </p:nvSpPr>
        <p:spPr>
          <a:xfrm>
            <a:off x="8170747" y="3819072"/>
            <a:ext cx="223156" cy="223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106"/>
          <p:cNvSpPr/>
          <p:nvPr/>
        </p:nvSpPr>
        <p:spPr>
          <a:xfrm>
            <a:off x="9622176" y="4210959"/>
            <a:ext cx="223156" cy="223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107"/>
          <p:cNvSpPr/>
          <p:nvPr/>
        </p:nvSpPr>
        <p:spPr>
          <a:xfrm>
            <a:off x="9259319" y="3862614"/>
            <a:ext cx="339271" cy="3392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110"/>
          <p:cNvSpPr/>
          <p:nvPr/>
        </p:nvSpPr>
        <p:spPr>
          <a:xfrm>
            <a:off x="9658463" y="3536045"/>
            <a:ext cx="223156" cy="223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111"/>
          <p:cNvSpPr/>
          <p:nvPr/>
        </p:nvSpPr>
        <p:spPr>
          <a:xfrm>
            <a:off x="4389775" y="5437416"/>
            <a:ext cx="223156" cy="223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8" name="Group 36"/>
          <p:cNvGrpSpPr/>
          <p:nvPr/>
        </p:nvGrpSpPr>
        <p:grpSpPr>
          <a:xfrm>
            <a:off x="8680806" y="2992774"/>
            <a:ext cx="629510" cy="278310"/>
            <a:chOff x="2865438" y="5287963"/>
            <a:chExt cx="754062" cy="333375"/>
          </a:xfrm>
          <a:solidFill>
            <a:schemeClr val="tx1"/>
          </a:solidFill>
        </p:grpSpPr>
        <p:sp>
          <p:nvSpPr>
            <p:cNvPr id="29" name="Freeform 31"/>
            <p:cNvSpPr/>
            <p:nvPr/>
          </p:nvSpPr>
          <p:spPr bwMode="auto">
            <a:xfrm>
              <a:off x="3173413" y="5508626"/>
              <a:ext cx="92075" cy="93663"/>
            </a:xfrm>
            <a:custGeom>
              <a:gdLst>
                <a:gd name="T0" fmla="*/ 23 w 24"/>
                <a:gd name="T1" fmla="*/ 7 h 24"/>
                <a:gd name="T2" fmla="*/ 24 w 24"/>
                <a:gd name="T3" fmla="*/ 3 h 24"/>
                <a:gd name="T4" fmla="*/ 22 w 24"/>
                <a:gd name="T5" fmla="*/ 1 h 24"/>
                <a:gd name="T6" fmla="*/ 20 w 24"/>
                <a:gd name="T7" fmla="*/ 0 h 24"/>
                <a:gd name="T8" fmla="*/ 16 w 24"/>
                <a:gd name="T9" fmla="*/ 2 h 24"/>
                <a:gd name="T10" fmla="*/ 0 w 24"/>
                <a:gd name="T11" fmla="*/ 22 h 24"/>
                <a:gd name="T12" fmla="*/ 8 w 24"/>
                <a:gd name="T13" fmla="*/ 24 h 24"/>
                <a:gd name="T14" fmla="*/ 8 w 24"/>
                <a:gd name="T15" fmla="*/ 24 h 24"/>
                <a:gd name="T16" fmla="*/ 21 w 24"/>
                <a:gd name="T17" fmla="*/ 9 h 24"/>
                <a:gd name="T18" fmla="*/ 23 w 24"/>
                <a:gd name="T19" fmla="*/ 7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3" y="7"/>
                  </a:moveTo>
                  <a:cubicBezTo>
                    <a:pt x="23" y="6"/>
                    <a:pt x="24" y="5"/>
                    <a:pt x="24" y="3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5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7"/>
                    <a:pt x="23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3127375" y="5505451"/>
              <a:ext cx="80962" cy="80963"/>
            </a:xfrm>
            <a:custGeom>
              <a:gdLst>
                <a:gd name="T0" fmla="*/ 21 w 21"/>
                <a:gd name="T1" fmla="*/ 4 h 21"/>
                <a:gd name="T2" fmla="*/ 19 w 21"/>
                <a:gd name="T3" fmla="*/ 1 h 21"/>
                <a:gd name="T4" fmla="*/ 17 w 21"/>
                <a:gd name="T5" fmla="*/ 0 h 21"/>
                <a:gd name="T6" fmla="*/ 13 w 21"/>
                <a:gd name="T7" fmla="*/ 2 h 21"/>
                <a:gd name="T8" fmla="*/ 0 w 21"/>
                <a:gd name="T9" fmla="*/ 18 h 21"/>
                <a:gd name="T10" fmla="*/ 8 w 21"/>
                <a:gd name="T11" fmla="*/ 21 h 21"/>
                <a:gd name="T12" fmla="*/ 20 w 21"/>
                <a:gd name="T13" fmla="*/ 7 h 21"/>
                <a:gd name="T14" fmla="*/ 21 w 21"/>
                <a:gd name="T15" fmla="*/ 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2"/>
                    <a:pt x="20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5" y="20"/>
                    <a:pt x="8" y="2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5"/>
                    <a:pt x="2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3219450" y="5548313"/>
              <a:ext cx="73025" cy="69850"/>
            </a:xfrm>
            <a:custGeom>
              <a:gdLst>
                <a:gd name="T0" fmla="*/ 14 w 19"/>
                <a:gd name="T1" fmla="*/ 0 h 18"/>
                <a:gd name="T2" fmla="*/ 13 w 19"/>
                <a:gd name="T3" fmla="*/ 0 h 18"/>
                <a:gd name="T4" fmla="*/ 0 w 19"/>
                <a:gd name="T5" fmla="*/ 16 h 18"/>
                <a:gd name="T6" fmla="*/ 9 w 19"/>
                <a:gd name="T7" fmla="*/ 18 h 18"/>
                <a:gd name="T8" fmla="*/ 17 w 19"/>
                <a:gd name="T9" fmla="*/ 8 h 18"/>
                <a:gd name="T10" fmla="*/ 17 w 19"/>
                <a:gd name="T11" fmla="*/ 7 h 18"/>
                <a:gd name="T12" fmla="*/ 18 w 19"/>
                <a:gd name="T13" fmla="*/ 6 h 18"/>
                <a:gd name="T14" fmla="*/ 17 w 19"/>
                <a:gd name="T15" fmla="*/ 1 h 18"/>
                <a:gd name="T16" fmla="*/ 14 w 19"/>
                <a:gd name="T1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3094038" y="5529263"/>
              <a:ext cx="41275" cy="38100"/>
            </a:xfrm>
            <a:custGeom>
              <a:gdLst>
                <a:gd name="T0" fmla="*/ 9 w 11"/>
                <a:gd name="T1" fmla="*/ 1 h 10"/>
                <a:gd name="T2" fmla="*/ 6 w 11"/>
                <a:gd name="T3" fmla="*/ 0 h 10"/>
                <a:gd name="T4" fmla="*/ 6 w 11"/>
                <a:gd name="T5" fmla="*/ 0 h 10"/>
                <a:gd name="T6" fmla="*/ 0 w 11"/>
                <a:gd name="T7" fmla="*/ 7 h 10"/>
                <a:gd name="T8" fmla="*/ 5 w 11"/>
                <a:gd name="T9" fmla="*/ 10 h 10"/>
                <a:gd name="T10" fmla="*/ 10 w 11"/>
                <a:gd name="T11" fmla="*/ 4 h 10"/>
                <a:gd name="T12" fmla="*/ 9 w 11"/>
                <a:gd name="T13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3" y="9"/>
                    <a:pt x="5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3268663" y="5602288"/>
              <a:ext cx="15875" cy="19050"/>
            </a:xfrm>
            <a:custGeom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4 h 5"/>
                <a:gd name="T6" fmla="*/ 4 w 4"/>
                <a:gd name="T7" fmla="*/ 0 h 5"/>
                <a:gd name="T8" fmla="*/ 0 w 4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/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3170238" y="5294313"/>
              <a:ext cx="449262" cy="254000"/>
            </a:xfrm>
            <a:custGeom>
              <a:gdLst>
                <a:gd name="T0" fmla="*/ 117 w 118"/>
                <a:gd name="T1" fmla="*/ 9 h 65"/>
                <a:gd name="T2" fmla="*/ 101 w 118"/>
                <a:gd name="T3" fmla="*/ 0 h 65"/>
                <a:gd name="T4" fmla="*/ 85 w 118"/>
                <a:gd name="T5" fmla="*/ 10 h 65"/>
                <a:gd name="T6" fmla="*/ 85 w 118"/>
                <a:gd name="T7" fmla="*/ 13 h 65"/>
                <a:gd name="T8" fmla="*/ 63 w 118"/>
                <a:gd name="T9" fmla="*/ 21 h 65"/>
                <a:gd name="T10" fmla="*/ 62 w 118"/>
                <a:gd name="T11" fmla="*/ 20 h 65"/>
                <a:gd name="T12" fmla="*/ 36 w 118"/>
                <a:gd name="T13" fmla="*/ 7 h 65"/>
                <a:gd name="T14" fmla="*/ 36 w 118"/>
                <a:gd name="T15" fmla="*/ 7 h 65"/>
                <a:gd name="T16" fmla="*/ 30 w 118"/>
                <a:gd name="T17" fmla="*/ 5 h 65"/>
                <a:gd name="T18" fmla="*/ 25 w 118"/>
                <a:gd name="T19" fmla="*/ 7 h 65"/>
                <a:gd name="T20" fmla="*/ 25 w 118"/>
                <a:gd name="T21" fmla="*/ 7 h 65"/>
                <a:gd name="T22" fmla="*/ 7 w 118"/>
                <a:gd name="T23" fmla="*/ 17 h 65"/>
                <a:gd name="T24" fmla="*/ 3 w 118"/>
                <a:gd name="T25" fmla="*/ 29 h 65"/>
                <a:gd name="T26" fmla="*/ 2 w 118"/>
                <a:gd name="T27" fmla="*/ 39 h 65"/>
                <a:gd name="T28" fmla="*/ 3 w 118"/>
                <a:gd name="T29" fmla="*/ 40 h 65"/>
                <a:gd name="T30" fmla="*/ 8 w 118"/>
                <a:gd name="T31" fmla="*/ 38 h 65"/>
                <a:gd name="T32" fmla="*/ 21 w 118"/>
                <a:gd name="T33" fmla="*/ 20 h 65"/>
                <a:gd name="T34" fmla="*/ 22 w 118"/>
                <a:gd name="T35" fmla="*/ 18 h 65"/>
                <a:gd name="T36" fmla="*/ 24 w 118"/>
                <a:gd name="T37" fmla="*/ 19 h 65"/>
                <a:gd name="T38" fmla="*/ 28 w 118"/>
                <a:gd name="T39" fmla="*/ 21 h 65"/>
                <a:gd name="T40" fmla="*/ 34 w 118"/>
                <a:gd name="T41" fmla="*/ 24 h 65"/>
                <a:gd name="T42" fmla="*/ 34 w 118"/>
                <a:gd name="T43" fmla="*/ 24 h 65"/>
                <a:gd name="T44" fmla="*/ 46 w 118"/>
                <a:gd name="T45" fmla="*/ 34 h 65"/>
                <a:gd name="T46" fmla="*/ 58 w 118"/>
                <a:gd name="T47" fmla="*/ 46 h 65"/>
                <a:gd name="T48" fmla="*/ 58 w 118"/>
                <a:gd name="T49" fmla="*/ 46 h 65"/>
                <a:gd name="T50" fmla="*/ 58 w 118"/>
                <a:gd name="T51" fmla="*/ 46 h 65"/>
                <a:gd name="T52" fmla="*/ 59 w 118"/>
                <a:gd name="T53" fmla="*/ 65 h 65"/>
                <a:gd name="T54" fmla="*/ 86 w 118"/>
                <a:gd name="T55" fmla="*/ 52 h 65"/>
                <a:gd name="T56" fmla="*/ 102 w 118"/>
                <a:gd name="T57" fmla="*/ 58 h 65"/>
                <a:gd name="T58" fmla="*/ 118 w 118"/>
                <a:gd name="T59" fmla="*/ 49 h 65"/>
                <a:gd name="T60" fmla="*/ 117 w 118"/>
                <a:gd name="T61" fmla="*/ 9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65">
                  <a:moveTo>
                    <a:pt x="117" y="9"/>
                  </a:moveTo>
                  <a:cubicBezTo>
                    <a:pt x="117" y="4"/>
                    <a:pt x="110" y="0"/>
                    <a:pt x="101" y="0"/>
                  </a:cubicBezTo>
                  <a:cubicBezTo>
                    <a:pt x="92" y="0"/>
                    <a:pt x="85" y="5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0" y="18"/>
                    <a:pt x="45" y="11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6"/>
                    <a:pt x="32" y="5"/>
                    <a:pt x="30" y="5"/>
                  </a:cubicBezTo>
                  <a:cubicBezTo>
                    <a:pt x="27" y="5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7"/>
                    <a:pt x="1" y="39"/>
                    <a:pt x="2" y="39"/>
                  </a:cubicBezTo>
                  <a:cubicBezTo>
                    <a:pt x="2" y="39"/>
                    <a:pt x="2" y="40"/>
                    <a:pt x="3" y="40"/>
                  </a:cubicBezTo>
                  <a:cubicBezTo>
                    <a:pt x="5" y="40"/>
                    <a:pt x="7" y="39"/>
                    <a:pt x="8" y="38"/>
                  </a:cubicBezTo>
                  <a:cubicBezTo>
                    <a:pt x="16" y="33"/>
                    <a:pt x="21" y="20"/>
                    <a:pt x="21" y="20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0"/>
                    <a:pt x="28" y="21"/>
                  </a:cubicBezTo>
                  <a:cubicBezTo>
                    <a:pt x="30" y="22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8" y="28"/>
                    <a:pt x="42" y="31"/>
                    <a:pt x="46" y="34"/>
                  </a:cubicBezTo>
                  <a:cubicBezTo>
                    <a:pt x="51" y="38"/>
                    <a:pt x="56" y="41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54"/>
                    <a:pt x="59" y="61"/>
                    <a:pt x="59" y="6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6"/>
                    <a:pt x="94" y="58"/>
                    <a:pt x="102" y="58"/>
                  </a:cubicBezTo>
                  <a:cubicBezTo>
                    <a:pt x="111" y="58"/>
                    <a:pt x="118" y="54"/>
                    <a:pt x="118" y="49"/>
                  </a:cubicBezTo>
                  <a:lnTo>
                    <a:pt x="117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/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2865438" y="5287963"/>
              <a:ext cx="517525" cy="327025"/>
            </a:xfrm>
            <a:custGeom>
              <a:gdLst>
                <a:gd name="T0" fmla="*/ 123 w 136"/>
                <a:gd name="T1" fmla="*/ 38 h 84"/>
                <a:gd name="T2" fmla="*/ 112 w 136"/>
                <a:gd name="T3" fmla="*/ 29 h 84"/>
                <a:gd name="T4" fmla="*/ 107 w 136"/>
                <a:gd name="T5" fmla="*/ 26 h 84"/>
                <a:gd name="T6" fmla="*/ 104 w 136"/>
                <a:gd name="T7" fmla="*/ 25 h 84"/>
                <a:gd name="T8" fmla="*/ 90 w 136"/>
                <a:gd name="T9" fmla="*/ 43 h 84"/>
                <a:gd name="T10" fmla="*/ 90 w 136"/>
                <a:gd name="T11" fmla="*/ 43 h 84"/>
                <a:gd name="T12" fmla="*/ 83 w 136"/>
                <a:gd name="T13" fmla="*/ 45 h 84"/>
                <a:gd name="T14" fmla="*/ 79 w 136"/>
                <a:gd name="T15" fmla="*/ 43 h 84"/>
                <a:gd name="T16" fmla="*/ 80 w 136"/>
                <a:gd name="T17" fmla="*/ 30 h 84"/>
                <a:gd name="T18" fmla="*/ 84 w 136"/>
                <a:gd name="T19" fmla="*/ 17 h 84"/>
                <a:gd name="T20" fmla="*/ 95 w 136"/>
                <a:gd name="T21" fmla="*/ 10 h 84"/>
                <a:gd name="T22" fmla="*/ 87 w 136"/>
                <a:gd name="T23" fmla="*/ 8 h 84"/>
                <a:gd name="T24" fmla="*/ 57 w 136"/>
                <a:gd name="T25" fmla="*/ 19 h 84"/>
                <a:gd name="T26" fmla="*/ 57 w 136"/>
                <a:gd name="T27" fmla="*/ 20 h 84"/>
                <a:gd name="T28" fmla="*/ 32 w 136"/>
                <a:gd name="T29" fmla="*/ 9 h 84"/>
                <a:gd name="T30" fmla="*/ 16 w 136"/>
                <a:gd name="T31" fmla="*/ 0 h 84"/>
                <a:gd name="T32" fmla="*/ 0 w 136"/>
                <a:gd name="T33" fmla="*/ 10 h 84"/>
                <a:gd name="T34" fmla="*/ 0 w 136"/>
                <a:gd name="T35" fmla="*/ 49 h 84"/>
                <a:gd name="T36" fmla="*/ 17 w 136"/>
                <a:gd name="T37" fmla="*/ 58 h 84"/>
                <a:gd name="T38" fmla="*/ 33 w 136"/>
                <a:gd name="T39" fmla="*/ 51 h 84"/>
                <a:gd name="T40" fmla="*/ 57 w 136"/>
                <a:gd name="T41" fmla="*/ 62 h 84"/>
                <a:gd name="T42" fmla="*/ 57 w 136"/>
                <a:gd name="T43" fmla="*/ 63 h 84"/>
                <a:gd name="T44" fmla="*/ 58 w 136"/>
                <a:gd name="T45" fmla="*/ 66 h 84"/>
                <a:gd name="T46" fmla="*/ 63 w 136"/>
                <a:gd name="T47" fmla="*/ 60 h 84"/>
                <a:gd name="T48" fmla="*/ 66 w 136"/>
                <a:gd name="T49" fmla="*/ 58 h 84"/>
                <a:gd name="T50" fmla="*/ 71 w 136"/>
                <a:gd name="T51" fmla="*/ 60 h 84"/>
                <a:gd name="T52" fmla="*/ 73 w 136"/>
                <a:gd name="T53" fmla="*/ 62 h 84"/>
                <a:gd name="T54" fmla="*/ 79 w 136"/>
                <a:gd name="T55" fmla="*/ 55 h 84"/>
                <a:gd name="T56" fmla="*/ 86 w 136"/>
                <a:gd name="T57" fmla="*/ 52 h 84"/>
                <a:gd name="T58" fmla="*/ 91 w 136"/>
                <a:gd name="T59" fmla="*/ 54 h 84"/>
                <a:gd name="T60" fmla="*/ 93 w 136"/>
                <a:gd name="T61" fmla="*/ 57 h 84"/>
                <a:gd name="T62" fmla="*/ 94 w 136"/>
                <a:gd name="T63" fmla="*/ 57 h 84"/>
                <a:gd name="T64" fmla="*/ 101 w 136"/>
                <a:gd name="T65" fmla="*/ 53 h 84"/>
                <a:gd name="T66" fmla="*/ 106 w 136"/>
                <a:gd name="T67" fmla="*/ 55 h 84"/>
                <a:gd name="T68" fmla="*/ 108 w 136"/>
                <a:gd name="T69" fmla="*/ 60 h 84"/>
                <a:gd name="T70" fmla="*/ 108 w 136"/>
                <a:gd name="T71" fmla="*/ 63 h 84"/>
                <a:gd name="T72" fmla="*/ 113 w 136"/>
                <a:gd name="T73" fmla="*/ 65 h 84"/>
                <a:gd name="T74" fmla="*/ 114 w 136"/>
                <a:gd name="T75" fmla="*/ 76 h 84"/>
                <a:gd name="T76" fmla="*/ 113 w 136"/>
                <a:gd name="T77" fmla="*/ 78 h 84"/>
                <a:gd name="T78" fmla="*/ 113 w 136"/>
                <a:gd name="T79" fmla="*/ 84 h 84"/>
                <a:gd name="T80" fmla="*/ 114 w 136"/>
                <a:gd name="T81" fmla="*/ 84 h 84"/>
                <a:gd name="T82" fmla="*/ 119 w 136"/>
                <a:gd name="T83" fmla="*/ 80 h 84"/>
                <a:gd name="T84" fmla="*/ 119 w 136"/>
                <a:gd name="T85" fmla="*/ 64 h 84"/>
                <a:gd name="T86" fmla="*/ 118 w 136"/>
                <a:gd name="T87" fmla="*/ 62 h 84"/>
                <a:gd name="T88" fmla="*/ 106 w 136"/>
                <a:gd name="T89" fmla="*/ 50 h 84"/>
                <a:gd name="T90" fmla="*/ 108 w 136"/>
                <a:gd name="T91" fmla="*/ 48 h 84"/>
                <a:gd name="T92" fmla="*/ 121 w 136"/>
                <a:gd name="T93" fmla="*/ 61 h 84"/>
                <a:gd name="T94" fmla="*/ 122 w 136"/>
                <a:gd name="T95" fmla="*/ 63 h 84"/>
                <a:gd name="T96" fmla="*/ 122 w 136"/>
                <a:gd name="T97" fmla="*/ 79 h 84"/>
                <a:gd name="T98" fmla="*/ 123 w 136"/>
                <a:gd name="T99" fmla="*/ 79 h 84"/>
                <a:gd name="T100" fmla="*/ 128 w 136"/>
                <a:gd name="T101" fmla="*/ 76 h 84"/>
                <a:gd name="T102" fmla="*/ 128 w 136"/>
                <a:gd name="T103" fmla="*/ 66 h 84"/>
                <a:gd name="T104" fmla="*/ 127 w 136"/>
                <a:gd name="T105" fmla="*/ 53 h 84"/>
                <a:gd name="T106" fmla="*/ 111 w 136"/>
                <a:gd name="T107" fmla="*/ 38 h 84"/>
                <a:gd name="T108" fmla="*/ 113 w 136"/>
                <a:gd name="T109" fmla="*/ 36 h 84"/>
                <a:gd name="T110" fmla="*/ 129 w 136"/>
                <a:gd name="T111" fmla="*/ 52 h 84"/>
                <a:gd name="T112" fmla="*/ 131 w 136"/>
                <a:gd name="T113" fmla="*/ 66 h 84"/>
                <a:gd name="T114" fmla="*/ 131 w 136"/>
                <a:gd name="T115" fmla="*/ 75 h 84"/>
                <a:gd name="T116" fmla="*/ 131 w 136"/>
                <a:gd name="T117" fmla="*/ 75 h 84"/>
                <a:gd name="T118" fmla="*/ 135 w 136"/>
                <a:gd name="T119" fmla="*/ 74 h 84"/>
                <a:gd name="T120" fmla="*/ 135 w 136"/>
                <a:gd name="T121" fmla="*/ 73 h 84"/>
                <a:gd name="T122" fmla="*/ 134 w 136"/>
                <a:gd name="T123" fmla="*/ 49 h 84"/>
                <a:gd name="T124" fmla="*/ 123 w 136"/>
                <a:gd name="T125" fmla="*/ 38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84">
                  <a:moveTo>
                    <a:pt x="123" y="38"/>
                  </a:moveTo>
                  <a:cubicBezTo>
                    <a:pt x="120" y="35"/>
                    <a:pt x="115" y="32"/>
                    <a:pt x="112" y="29"/>
                  </a:cubicBezTo>
                  <a:cubicBezTo>
                    <a:pt x="111" y="28"/>
                    <a:pt x="109" y="27"/>
                    <a:pt x="107" y="26"/>
                  </a:cubicBezTo>
                  <a:cubicBezTo>
                    <a:pt x="106" y="26"/>
                    <a:pt x="105" y="26"/>
                    <a:pt x="104" y="25"/>
                  </a:cubicBezTo>
                  <a:cubicBezTo>
                    <a:pt x="102" y="29"/>
                    <a:pt x="97" y="39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9" y="43"/>
                    <a:pt x="86" y="45"/>
                    <a:pt x="83" y="45"/>
                  </a:cubicBezTo>
                  <a:cubicBezTo>
                    <a:pt x="81" y="45"/>
                    <a:pt x="79" y="44"/>
                    <a:pt x="79" y="43"/>
                  </a:cubicBezTo>
                  <a:cubicBezTo>
                    <a:pt x="77" y="41"/>
                    <a:pt x="77" y="37"/>
                    <a:pt x="80" y="3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9"/>
                    <a:pt x="90" y="8"/>
                    <a:pt x="87" y="8"/>
                  </a:cubicBezTo>
                  <a:cubicBezTo>
                    <a:pt x="74" y="9"/>
                    <a:pt x="57" y="19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5" y="0"/>
                    <a:pt x="16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8" y="59"/>
                    <a:pt x="17" y="58"/>
                  </a:cubicBezTo>
                  <a:cubicBezTo>
                    <a:pt x="25" y="58"/>
                    <a:pt x="31" y="55"/>
                    <a:pt x="33" y="5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4"/>
                    <a:pt x="57" y="65"/>
                    <a:pt x="58" y="66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9"/>
                    <a:pt x="65" y="58"/>
                    <a:pt x="66" y="58"/>
                  </a:cubicBezTo>
                  <a:cubicBezTo>
                    <a:pt x="68" y="58"/>
                    <a:pt x="70" y="59"/>
                    <a:pt x="71" y="60"/>
                  </a:cubicBezTo>
                  <a:cubicBezTo>
                    <a:pt x="72" y="61"/>
                    <a:pt x="73" y="62"/>
                    <a:pt x="73" y="6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53"/>
                    <a:pt x="83" y="52"/>
                    <a:pt x="86" y="52"/>
                  </a:cubicBezTo>
                  <a:cubicBezTo>
                    <a:pt x="88" y="52"/>
                    <a:pt x="90" y="53"/>
                    <a:pt x="91" y="54"/>
                  </a:cubicBezTo>
                  <a:cubicBezTo>
                    <a:pt x="92" y="55"/>
                    <a:pt x="93" y="56"/>
                    <a:pt x="93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6" y="54"/>
                    <a:pt x="98" y="53"/>
                    <a:pt x="101" y="53"/>
                  </a:cubicBezTo>
                  <a:cubicBezTo>
                    <a:pt x="103" y="53"/>
                    <a:pt x="104" y="54"/>
                    <a:pt x="106" y="55"/>
                  </a:cubicBezTo>
                  <a:cubicBezTo>
                    <a:pt x="107" y="56"/>
                    <a:pt x="108" y="58"/>
                    <a:pt x="108" y="60"/>
                  </a:cubicBezTo>
                  <a:cubicBezTo>
                    <a:pt x="109" y="61"/>
                    <a:pt x="108" y="62"/>
                    <a:pt x="108" y="63"/>
                  </a:cubicBezTo>
                  <a:cubicBezTo>
                    <a:pt x="110" y="63"/>
                    <a:pt x="111" y="64"/>
                    <a:pt x="113" y="65"/>
                  </a:cubicBezTo>
                  <a:cubicBezTo>
                    <a:pt x="116" y="68"/>
                    <a:pt x="117" y="73"/>
                    <a:pt x="114" y="76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4" y="84"/>
                  </a:cubicBezTo>
                  <a:cubicBezTo>
                    <a:pt x="117" y="84"/>
                    <a:pt x="119" y="81"/>
                    <a:pt x="119" y="80"/>
                  </a:cubicBezTo>
                  <a:cubicBezTo>
                    <a:pt x="119" y="78"/>
                    <a:pt x="120" y="69"/>
                    <a:pt x="119" y="64"/>
                  </a:cubicBezTo>
                  <a:cubicBezTo>
                    <a:pt x="119" y="63"/>
                    <a:pt x="118" y="63"/>
                    <a:pt x="118" y="62"/>
                  </a:cubicBezTo>
                  <a:cubicBezTo>
                    <a:pt x="117" y="59"/>
                    <a:pt x="109" y="53"/>
                    <a:pt x="106" y="5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9"/>
                    <a:pt x="119" y="56"/>
                    <a:pt x="121" y="61"/>
                  </a:cubicBezTo>
                  <a:cubicBezTo>
                    <a:pt x="121" y="62"/>
                    <a:pt x="121" y="62"/>
                    <a:pt x="122" y="63"/>
                  </a:cubicBezTo>
                  <a:cubicBezTo>
                    <a:pt x="123" y="68"/>
                    <a:pt x="122" y="76"/>
                    <a:pt x="122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7" y="79"/>
                    <a:pt x="128" y="77"/>
                    <a:pt x="128" y="76"/>
                  </a:cubicBezTo>
                  <a:cubicBezTo>
                    <a:pt x="128" y="76"/>
                    <a:pt x="128" y="71"/>
                    <a:pt x="128" y="66"/>
                  </a:cubicBezTo>
                  <a:cubicBezTo>
                    <a:pt x="128" y="58"/>
                    <a:pt x="127" y="54"/>
                    <a:pt x="127" y="53"/>
                  </a:cubicBezTo>
                  <a:cubicBezTo>
                    <a:pt x="125" y="49"/>
                    <a:pt x="115" y="41"/>
                    <a:pt x="111" y="38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27" y="46"/>
                    <a:pt x="129" y="52"/>
                  </a:cubicBezTo>
                  <a:cubicBezTo>
                    <a:pt x="130" y="54"/>
                    <a:pt x="131" y="59"/>
                    <a:pt x="131" y="66"/>
                  </a:cubicBezTo>
                  <a:cubicBezTo>
                    <a:pt x="131" y="70"/>
                    <a:pt x="131" y="74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3" y="75"/>
                    <a:pt x="134" y="75"/>
                    <a:pt x="135" y="74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5" y="73"/>
                    <a:pt x="136" y="63"/>
                    <a:pt x="134" y="49"/>
                  </a:cubicBezTo>
                  <a:cubicBezTo>
                    <a:pt x="133" y="45"/>
                    <a:pt x="128" y="42"/>
                    <a:pt x="123" y="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/>
            </a:p>
          </p:txBody>
        </p:sp>
      </p:grpSp>
      <p:grpSp>
        <p:nvGrpSpPr>
          <p:cNvPr id="36" name="Group 47"/>
          <p:cNvGrpSpPr/>
          <p:nvPr/>
        </p:nvGrpSpPr>
        <p:grpSpPr>
          <a:xfrm>
            <a:off x="7045111" y="3182266"/>
            <a:ext cx="497148" cy="566493"/>
            <a:chOff x="4616451" y="1741488"/>
            <a:chExt cx="2959100" cy="3371850"/>
          </a:xfrm>
          <a:solidFill>
            <a:schemeClr val="tx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5184776" y="2062163"/>
              <a:ext cx="2085975" cy="1700213"/>
            </a:xfrm>
            <a:custGeom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9" name="Group 50"/>
          <p:cNvGrpSpPr/>
          <p:nvPr/>
        </p:nvGrpSpPr>
        <p:grpSpPr>
          <a:xfrm>
            <a:off x="4836038" y="3063875"/>
            <a:ext cx="514350" cy="439738"/>
            <a:chOff x="3255944" y="243818"/>
            <a:chExt cx="514350" cy="439738"/>
          </a:xfrm>
          <a:solidFill>
            <a:schemeClr val="tx1"/>
          </a:solidFill>
        </p:grpSpPr>
        <p:sp>
          <p:nvSpPr>
            <p:cNvPr id="40" name="Freeform 357"/>
            <p:cNvSpPr>
              <a:spLocks noEditPoints="1"/>
            </p:cNvSpPr>
            <p:nvPr/>
          </p:nvSpPr>
          <p:spPr bwMode="auto">
            <a:xfrm>
              <a:off x="3255944" y="243818"/>
              <a:ext cx="514350" cy="439738"/>
            </a:xfrm>
            <a:custGeom>
              <a:gdLst>
                <a:gd name="T0" fmla="*/ 121 w 136"/>
                <a:gd name="T1" fmla="*/ 15 h 117"/>
                <a:gd name="T2" fmla="*/ 68 w 136"/>
                <a:gd name="T3" fmla="*/ 14 h 117"/>
                <a:gd name="T4" fmla="*/ 15 w 136"/>
                <a:gd name="T5" fmla="*/ 15 h 117"/>
                <a:gd name="T6" fmla="*/ 15 w 136"/>
                <a:gd name="T7" fmla="*/ 69 h 117"/>
                <a:gd name="T8" fmla="*/ 59 w 136"/>
                <a:gd name="T9" fmla="*/ 112 h 117"/>
                <a:gd name="T10" fmla="*/ 77 w 136"/>
                <a:gd name="T11" fmla="*/ 112 h 117"/>
                <a:gd name="T12" fmla="*/ 121 w 136"/>
                <a:gd name="T13" fmla="*/ 69 h 117"/>
                <a:gd name="T14" fmla="*/ 121 w 136"/>
                <a:gd name="T15" fmla="*/ 15 h 117"/>
                <a:gd name="T16" fmla="*/ 115 w 136"/>
                <a:gd name="T17" fmla="*/ 63 h 117"/>
                <a:gd name="T18" fmla="*/ 71 w 136"/>
                <a:gd name="T19" fmla="*/ 107 h 117"/>
                <a:gd name="T20" fmla="*/ 65 w 136"/>
                <a:gd name="T21" fmla="*/ 107 h 117"/>
                <a:gd name="T22" fmla="*/ 21 w 136"/>
                <a:gd name="T23" fmla="*/ 63 h 117"/>
                <a:gd name="T24" fmla="*/ 21 w 136"/>
                <a:gd name="T25" fmla="*/ 21 h 117"/>
                <a:gd name="T26" fmla="*/ 63 w 136"/>
                <a:gd name="T27" fmla="*/ 20 h 117"/>
                <a:gd name="T28" fmla="*/ 68 w 136"/>
                <a:gd name="T29" fmla="*/ 25 h 117"/>
                <a:gd name="T30" fmla="*/ 73 w 136"/>
                <a:gd name="T31" fmla="*/ 20 h 117"/>
                <a:gd name="T32" fmla="*/ 115 w 136"/>
                <a:gd name="T33" fmla="*/ 21 h 117"/>
                <a:gd name="T34" fmla="*/ 115 w 136"/>
                <a:gd name="T35" fmla="*/ 63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7">
                  <a:moveTo>
                    <a:pt x="121" y="15"/>
                  </a:moveTo>
                  <a:cubicBezTo>
                    <a:pt x="106" y="1"/>
                    <a:pt x="83" y="0"/>
                    <a:pt x="68" y="14"/>
                  </a:cubicBezTo>
                  <a:cubicBezTo>
                    <a:pt x="53" y="0"/>
                    <a:pt x="30" y="1"/>
                    <a:pt x="15" y="15"/>
                  </a:cubicBezTo>
                  <a:cubicBezTo>
                    <a:pt x="0" y="30"/>
                    <a:pt x="0" y="54"/>
                    <a:pt x="15" y="69"/>
                  </a:cubicBezTo>
                  <a:cubicBezTo>
                    <a:pt x="20" y="73"/>
                    <a:pt x="59" y="112"/>
                    <a:pt x="59" y="112"/>
                  </a:cubicBezTo>
                  <a:cubicBezTo>
                    <a:pt x="64" y="117"/>
                    <a:pt x="72" y="117"/>
                    <a:pt x="77" y="112"/>
                  </a:cubicBezTo>
                  <a:cubicBezTo>
                    <a:pt x="77" y="112"/>
                    <a:pt x="120" y="69"/>
                    <a:pt x="121" y="69"/>
                  </a:cubicBezTo>
                  <a:cubicBezTo>
                    <a:pt x="136" y="54"/>
                    <a:pt x="136" y="30"/>
                    <a:pt x="121" y="15"/>
                  </a:cubicBezTo>
                  <a:close/>
                  <a:moveTo>
                    <a:pt x="115" y="63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69" y="108"/>
                    <a:pt x="67" y="108"/>
                    <a:pt x="65" y="10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9" y="51"/>
                    <a:pt x="9" y="32"/>
                    <a:pt x="21" y="21"/>
                  </a:cubicBezTo>
                  <a:cubicBezTo>
                    <a:pt x="32" y="9"/>
                    <a:pt x="51" y="9"/>
                    <a:pt x="63" y="2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9"/>
                    <a:pt x="104" y="9"/>
                    <a:pt x="115" y="21"/>
                  </a:cubicBezTo>
                  <a:cubicBezTo>
                    <a:pt x="127" y="32"/>
                    <a:pt x="127" y="51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358"/>
            <p:cNvSpPr/>
            <p:nvPr/>
          </p:nvSpPr>
          <p:spPr bwMode="auto">
            <a:xfrm>
              <a:off x="3346432" y="334306"/>
              <a:ext cx="71438" cy="71438"/>
            </a:xfrm>
            <a:custGeom>
              <a:gdLst>
                <a:gd name="T0" fmla="*/ 17 w 19"/>
                <a:gd name="T1" fmla="*/ 0 h 19"/>
                <a:gd name="T2" fmla="*/ 17 w 19"/>
                <a:gd name="T3" fmla="*/ 0 h 19"/>
                <a:gd name="T4" fmla="*/ 0 w 19"/>
                <a:gd name="T5" fmla="*/ 17 h 19"/>
                <a:gd name="T6" fmla="*/ 0 w 19"/>
                <a:gd name="T7" fmla="*/ 17 h 19"/>
                <a:gd name="T8" fmla="*/ 2 w 19"/>
                <a:gd name="T9" fmla="*/ 19 h 19"/>
                <a:gd name="T10" fmla="*/ 4 w 19"/>
                <a:gd name="T11" fmla="*/ 17 h 19"/>
                <a:gd name="T12" fmla="*/ 4 w 19"/>
                <a:gd name="T13" fmla="*/ 17 h 19"/>
                <a:gd name="T14" fmla="*/ 17 w 19"/>
                <a:gd name="T15" fmla="*/ 4 h 19"/>
                <a:gd name="T16" fmla="*/ 17 w 19"/>
                <a:gd name="T17" fmla="*/ 4 h 19"/>
                <a:gd name="T18" fmla="*/ 19 w 19"/>
                <a:gd name="T19" fmla="*/ 2 h 19"/>
                <a:gd name="T20" fmla="*/ 17 w 19"/>
                <a:gd name="T21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2" name="Group 53"/>
          <p:cNvGrpSpPr/>
          <p:nvPr/>
        </p:nvGrpSpPr>
        <p:grpSpPr>
          <a:xfrm>
            <a:off x="3484060" y="4165600"/>
            <a:ext cx="562287" cy="561341"/>
            <a:chOff x="5622925" y="2955925"/>
            <a:chExt cx="942975" cy="941388"/>
          </a:xfrm>
          <a:solidFill>
            <a:schemeClr val="tx1"/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5622925" y="2955925"/>
              <a:ext cx="942975" cy="941388"/>
            </a:xfrm>
            <a:custGeom>
              <a:gdLst>
                <a:gd name="T0" fmla="*/ 124 w 248"/>
                <a:gd name="T1" fmla="*/ 248 h 248"/>
                <a:gd name="T2" fmla="*/ 0 w 248"/>
                <a:gd name="T3" fmla="*/ 124 h 248"/>
                <a:gd name="T4" fmla="*/ 124 w 248"/>
                <a:gd name="T5" fmla="*/ 0 h 248"/>
                <a:gd name="T6" fmla="*/ 248 w 248"/>
                <a:gd name="T7" fmla="*/ 124 h 248"/>
                <a:gd name="T8" fmla="*/ 124 w 248"/>
                <a:gd name="T9" fmla="*/ 248 h 248"/>
                <a:gd name="T10" fmla="*/ 124 w 248"/>
                <a:gd name="T11" fmla="*/ 16 h 248"/>
                <a:gd name="T12" fmla="*/ 16 w 248"/>
                <a:gd name="T13" fmla="*/ 124 h 248"/>
                <a:gd name="T14" fmla="*/ 124 w 248"/>
                <a:gd name="T15" fmla="*/ 232 h 248"/>
                <a:gd name="T16" fmla="*/ 232 w 248"/>
                <a:gd name="T17" fmla="*/ 124 h 248"/>
                <a:gd name="T18" fmla="*/ 124 w 248"/>
                <a:gd name="T19" fmla="*/ 16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8">
                  <a:moveTo>
                    <a:pt x="124" y="248"/>
                  </a:moveTo>
                  <a:cubicBezTo>
                    <a:pt x="56" y="248"/>
                    <a:pt x="0" y="192"/>
                    <a:pt x="0" y="124"/>
                  </a:cubicBezTo>
                  <a:cubicBezTo>
                    <a:pt x="0" y="55"/>
                    <a:pt x="56" y="0"/>
                    <a:pt x="124" y="0"/>
                  </a:cubicBezTo>
                  <a:cubicBezTo>
                    <a:pt x="192" y="0"/>
                    <a:pt x="248" y="55"/>
                    <a:pt x="248" y="124"/>
                  </a:cubicBezTo>
                  <a:cubicBezTo>
                    <a:pt x="248" y="192"/>
                    <a:pt x="192" y="248"/>
                    <a:pt x="124" y="248"/>
                  </a:cubicBezTo>
                  <a:close/>
                  <a:moveTo>
                    <a:pt x="124" y="16"/>
                  </a:moveTo>
                  <a:cubicBezTo>
                    <a:pt x="64" y="16"/>
                    <a:pt x="16" y="64"/>
                    <a:pt x="16" y="124"/>
                  </a:cubicBezTo>
                  <a:cubicBezTo>
                    <a:pt x="16" y="183"/>
                    <a:pt x="64" y="232"/>
                    <a:pt x="124" y="232"/>
                  </a:cubicBezTo>
                  <a:cubicBezTo>
                    <a:pt x="184" y="232"/>
                    <a:pt x="232" y="183"/>
                    <a:pt x="232" y="124"/>
                  </a:cubicBezTo>
                  <a:cubicBezTo>
                    <a:pt x="232" y="64"/>
                    <a:pt x="184" y="16"/>
                    <a:pt x="1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775325" y="3427413"/>
              <a:ext cx="638175" cy="352425"/>
            </a:xfrm>
            <a:custGeom>
              <a:gdLst>
                <a:gd name="T0" fmla="*/ 84 w 168"/>
                <a:gd name="T1" fmla="*/ 93 h 93"/>
                <a:gd name="T2" fmla="*/ 0 w 168"/>
                <a:gd name="T3" fmla="*/ 8 h 93"/>
                <a:gd name="T4" fmla="*/ 8 w 168"/>
                <a:gd name="T5" fmla="*/ 0 h 93"/>
                <a:gd name="T6" fmla="*/ 16 w 168"/>
                <a:gd name="T7" fmla="*/ 8 h 93"/>
                <a:gd name="T8" fmla="*/ 84 w 168"/>
                <a:gd name="T9" fmla="*/ 77 h 93"/>
                <a:gd name="T10" fmla="*/ 152 w 168"/>
                <a:gd name="T11" fmla="*/ 8 h 93"/>
                <a:gd name="T12" fmla="*/ 160 w 168"/>
                <a:gd name="T13" fmla="*/ 0 h 93"/>
                <a:gd name="T14" fmla="*/ 168 w 168"/>
                <a:gd name="T15" fmla="*/ 8 h 93"/>
                <a:gd name="T16" fmla="*/ 84 w 168"/>
                <a:gd name="T17" fmla="*/ 93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93">
                  <a:moveTo>
                    <a:pt x="84" y="93"/>
                  </a:moveTo>
                  <a:cubicBezTo>
                    <a:pt x="38" y="93"/>
                    <a:pt x="0" y="54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45"/>
                    <a:pt x="47" y="77"/>
                    <a:pt x="84" y="77"/>
                  </a:cubicBezTo>
                  <a:cubicBezTo>
                    <a:pt x="121" y="77"/>
                    <a:pt x="152" y="45"/>
                    <a:pt x="152" y="8"/>
                  </a:cubicBezTo>
                  <a:cubicBezTo>
                    <a:pt x="152" y="3"/>
                    <a:pt x="156" y="0"/>
                    <a:pt x="160" y="0"/>
                  </a:cubicBezTo>
                  <a:cubicBezTo>
                    <a:pt x="164" y="0"/>
                    <a:pt x="168" y="3"/>
                    <a:pt x="168" y="8"/>
                  </a:cubicBezTo>
                  <a:cubicBezTo>
                    <a:pt x="168" y="54"/>
                    <a:pt x="129" y="93"/>
                    <a:pt x="84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5805488" y="3240088"/>
              <a:ext cx="227013" cy="141288"/>
            </a:xfrm>
            <a:custGeom>
              <a:gdLst>
                <a:gd name="T0" fmla="*/ 52 w 60"/>
                <a:gd name="T1" fmla="*/ 37 h 37"/>
                <a:gd name="T2" fmla="*/ 44 w 60"/>
                <a:gd name="T3" fmla="*/ 29 h 37"/>
                <a:gd name="T4" fmla="*/ 31 w 60"/>
                <a:gd name="T5" fmla="*/ 16 h 37"/>
                <a:gd name="T6" fmla="*/ 16 w 60"/>
                <a:gd name="T7" fmla="*/ 29 h 37"/>
                <a:gd name="T8" fmla="*/ 8 w 60"/>
                <a:gd name="T9" fmla="*/ 37 h 37"/>
                <a:gd name="T10" fmla="*/ 0 w 60"/>
                <a:gd name="T11" fmla="*/ 29 h 37"/>
                <a:gd name="T12" fmla="*/ 31 w 60"/>
                <a:gd name="T13" fmla="*/ 0 h 37"/>
                <a:gd name="T14" fmla="*/ 60 w 60"/>
                <a:gd name="T15" fmla="*/ 29 h 37"/>
                <a:gd name="T16" fmla="*/ 52 w 60"/>
                <a:gd name="T17" fmla="*/ 3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7">
                  <a:moveTo>
                    <a:pt x="52" y="37"/>
                  </a:moveTo>
                  <a:cubicBezTo>
                    <a:pt x="48" y="37"/>
                    <a:pt x="44" y="33"/>
                    <a:pt x="44" y="29"/>
                  </a:cubicBezTo>
                  <a:cubicBezTo>
                    <a:pt x="44" y="22"/>
                    <a:pt x="38" y="16"/>
                    <a:pt x="31" y="16"/>
                  </a:cubicBezTo>
                  <a:cubicBezTo>
                    <a:pt x="23" y="16"/>
                    <a:pt x="16" y="23"/>
                    <a:pt x="16" y="29"/>
                  </a:cubicBezTo>
                  <a:cubicBezTo>
                    <a:pt x="16" y="33"/>
                    <a:pt x="12" y="37"/>
                    <a:pt x="8" y="37"/>
                  </a:cubicBezTo>
                  <a:cubicBezTo>
                    <a:pt x="4" y="37"/>
                    <a:pt x="0" y="33"/>
                    <a:pt x="0" y="29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7" y="0"/>
                    <a:pt x="60" y="13"/>
                    <a:pt x="60" y="29"/>
                  </a:cubicBezTo>
                  <a:cubicBezTo>
                    <a:pt x="60" y="33"/>
                    <a:pt x="56" y="37"/>
                    <a:pt x="5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6154738" y="3240088"/>
              <a:ext cx="228600" cy="141288"/>
            </a:xfrm>
            <a:custGeom>
              <a:gdLst>
                <a:gd name="T0" fmla="*/ 52 w 60"/>
                <a:gd name="T1" fmla="*/ 37 h 37"/>
                <a:gd name="T2" fmla="*/ 44 w 60"/>
                <a:gd name="T3" fmla="*/ 29 h 37"/>
                <a:gd name="T4" fmla="*/ 29 w 60"/>
                <a:gd name="T5" fmla="*/ 16 h 37"/>
                <a:gd name="T6" fmla="*/ 16 w 60"/>
                <a:gd name="T7" fmla="*/ 29 h 37"/>
                <a:gd name="T8" fmla="*/ 8 w 60"/>
                <a:gd name="T9" fmla="*/ 37 h 37"/>
                <a:gd name="T10" fmla="*/ 0 w 60"/>
                <a:gd name="T11" fmla="*/ 29 h 37"/>
                <a:gd name="T12" fmla="*/ 29 w 60"/>
                <a:gd name="T13" fmla="*/ 0 h 37"/>
                <a:gd name="T14" fmla="*/ 60 w 60"/>
                <a:gd name="T15" fmla="*/ 29 h 37"/>
                <a:gd name="T16" fmla="*/ 52 w 60"/>
                <a:gd name="T17" fmla="*/ 3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7">
                  <a:moveTo>
                    <a:pt x="52" y="37"/>
                  </a:moveTo>
                  <a:cubicBezTo>
                    <a:pt x="48" y="37"/>
                    <a:pt x="44" y="33"/>
                    <a:pt x="44" y="29"/>
                  </a:cubicBezTo>
                  <a:cubicBezTo>
                    <a:pt x="44" y="23"/>
                    <a:pt x="37" y="16"/>
                    <a:pt x="29" y="16"/>
                  </a:cubicBezTo>
                  <a:cubicBezTo>
                    <a:pt x="22" y="16"/>
                    <a:pt x="16" y="22"/>
                    <a:pt x="16" y="29"/>
                  </a:cubicBezTo>
                  <a:cubicBezTo>
                    <a:pt x="16" y="33"/>
                    <a:pt x="12" y="37"/>
                    <a:pt x="8" y="37"/>
                  </a:cubicBezTo>
                  <a:cubicBezTo>
                    <a:pt x="4" y="37"/>
                    <a:pt x="0" y="33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60" y="14"/>
                    <a:pt x="60" y="29"/>
                  </a:cubicBezTo>
                  <a:cubicBezTo>
                    <a:pt x="60" y="33"/>
                    <a:pt x="56" y="37"/>
                    <a:pt x="5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47" name="TextBox 13"/>
          <p:cNvSpPr txBox="1"/>
          <p:nvPr/>
        </p:nvSpPr>
        <p:spPr>
          <a:xfrm>
            <a:off x="743811" y="399360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2077547" y="283030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6424906" y="2198724"/>
            <a:ext cx="172815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9711987" y="2608702"/>
            <a:ext cx="205634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>
          <a:xfrm>
            <a:off x="3911731" y="4168440"/>
            <a:ext cx="4368538" cy="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11731" y="4840536"/>
            <a:ext cx="436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单击此处添加此章节的简要内容，本模板内所有素材均可自由编辑及移动替换，框架完整，套用性强。</a:t>
            </a:r>
            <a:endParaRPr lang="zh-CN" altLang="en-US" sz="16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13200" y="4168440"/>
            <a:ext cx="416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rgbClr val="FFFFFF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Add  your  title  here</a:t>
            </a:r>
            <a:endParaRPr lang="en-US" altLang="zh-CN" sz="2000">
              <a:solidFill>
                <a:srgbClr val="FFFFFF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9292" y="3208440"/>
            <a:ext cx="3173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规划与展望</a:t>
            </a:r>
            <a:endParaRPr lang="zh-CN" altLang="en-US" sz="4400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5253038" y="1186467"/>
            <a:ext cx="1685925" cy="1685925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886450" y="1811941"/>
            <a:ext cx="419100" cy="382588"/>
            <a:chOff x="5005388" y="4641850"/>
            <a:chExt cx="419100" cy="382588"/>
          </a:xfrm>
        </p:grpSpPr>
        <p:sp>
          <p:nvSpPr>
            <p:cNvPr id="10" name="Freeform 204"/>
            <p:cNvSpPr/>
            <p:nvPr/>
          </p:nvSpPr>
          <p:spPr bwMode="auto">
            <a:xfrm>
              <a:off x="5005388" y="4859338"/>
              <a:ext cx="419100" cy="165100"/>
            </a:xfrm>
            <a:custGeom>
              <a:gdLst>
                <a:gd name="T0" fmla="*/ 0 w 184"/>
                <a:gd name="T1" fmla="*/ 0 h 72"/>
                <a:gd name="T2" fmla="*/ 184 w 184"/>
                <a:gd name="T3" fmla="*/ 0 h 72"/>
                <a:gd name="T4" fmla="*/ 184 w 184"/>
                <a:gd name="T5" fmla="*/ 56 h 72"/>
                <a:gd name="T6" fmla="*/ 168 w 184"/>
                <a:gd name="T7" fmla="*/ 72 h 72"/>
                <a:gd name="T8" fmla="*/ 16 w 184"/>
                <a:gd name="T9" fmla="*/ 72 h 72"/>
                <a:gd name="T10" fmla="*/ 0 w 184"/>
                <a:gd name="T11" fmla="*/ 56 h 72"/>
                <a:gd name="T12" fmla="*/ 0 w 184"/>
                <a:gd name="T13" fmla="*/ 0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72">
                  <a:moveTo>
                    <a:pt x="0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5"/>
                    <a:pt x="177" y="72"/>
                    <a:pt x="16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7" y="72"/>
                    <a:pt x="0" y="65"/>
                    <a:pt x="0" y="5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205"/>
            <p:cNvSpPr/>
            <p:nvPr/>
          </p:nvSpPr>
          <p:spPr bwMode="auto">
            <a:xfrm>
              <a:off x="5005388" y="4714875"/>
              <a:ext cx="419100" cy="144463"/>
            </a:xfrm>
            <a:custGeom>
              <a:gdLst>
                <a:gd name="T0" fmla="*/ 0 w 436"/>
                <a:gd name="T1" fmla="*/ 151 h 151"/>
                <a:gd name="T2" fmla="*/ 0 w 436"/>
                <a:gd name="T3" fmla="*/ 0 h 151"/>
                <a:gd name="T4" fmla="*/ 436 w 436"/>
                <a:gd name="T5" fmla="*/ 0 h 151"/>
                <a:gd name="T6" fmla="*/ 436 w 436"/>
                <a:gd name="T7" fmla="*/ 151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151">
                  <a:moveTo>
                    <a:pt x="0" y="151"/>
                  </a:moveTo>
                  <a:lnTo>
                    <a:pt x="0" y="0"/>
                  </a:lnTo>
                  <a:lnTo>
                    <a:pt x="436" y="0"/>
                  </a:lnTo>
                  <a:lnTo>
                    <a:pt x="436" y="151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206"/>
            <p:cNvSpPr/>
            <p:nvPr/>
          </p:nvSpPr>
          <p:spPr bwMode="auto">
            <a:xfrm>
              <a:off x="5095875" y="4659313"/>
              <a:ext cx="73025" cy="55562"/>
            </a:xfrm>
            <a:custGeom>
              <a:gdLst>
                <a:gd name="T0" fmla="*/ 32 w 32"/>
                <a:gd name="T1" fmla="*/ 0 h 24"/>
                <a:gd name="T2" fmla="*/ 24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0 w 32"/>
                <a:gd name="T9" fmla="*/ 16 h 24"/>
                <a:gd name="T10" fmla="*/ 0 w 32"/>
                <a:gd name="T11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/>
          </p:nvSpPr>
          <p:spPr bwMode="auto">
            <a:xfrm>
              <a:off x="5168900" y="4641850"/>
              <a:ext cx="90488" cy="36513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208"/>
            <p:cNvSpPr/>
            <p:nvPr/>
          </p:nvSpPr>
          <p:spPr bwMode="auto">
            <a:xfrm>
              <a:off x="5259388" y="4659313"/>
              <a:ext cx="73025" cy="55562"/>
            </a:xfrm>
            <a:custGeom>
              <a:gdLst>
                <a:gd name="T0" fmla="*/ 0 w 32"/>
                <a:gd name="T1" fmla="*/ 0 h 24"/>
                <a:gd name="T2" fmla="*/ 8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32 w 32"/>
                <a:gd name="T9" fmla="*/ 16 h 24"/>
                <a:gd name="T10" fmla="*/ 32 w 32"/>
                <a:gd name="T11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4"/>
                    <a:pt x="32" y="24"/>
                    <a:pt x="32" y="24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/>
          </p:nvSpPr>
          <p:spPr bwMode="auto">
            <a:xfrm>
              <a:off x="5095875" y="4822825"/>
              <a:ext cx="55563" cy="92075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/>
          </p:nvSpPr>
          <p:spPr bwMode="auto">
            <a:xfrm>
              <a:off x="5278438" y="4822825"/>
              <a:ext cx="53975" cy="92075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文本框 4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306256" y="1993951"/>
            <a:ext cx="2333999" cy="686511"/>
            <a:chOff x="7306256" y="1993951"/>
            <a:chExt cx="2333999" cy="686511"/>
          </a:xfrm>
        </p:grpSpPr>
        <p:cxnSp>
          <p:nvCxnSpPr>
            <p:cNvPr id="56" name="Straight Connector 9"/>
            <p:cNvCxnSpPr/>
            <p:nvPr/>
          </p:nvCxnSpPr>
          <p:spPr>
            <a:xfrm>
              <a:off x="7306256" y="2341738"/>
              <a:ext cx="10440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13"/>
            <p:cNvSpPr txBox="1"/>
            <p:nvPr/>
          </p:nvSpPr>
          <p:spPr>
            <a:xfrm>
              <a:off x="7306256" y="1993951"/>
              <a:ext cx="854398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7306256" y="2477971"/>
              <a:ext cx="2333999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306256" y="3102930"/>
            <a:ext cx="2333999" cy="686511"/>
            <a:chOff x="7306256" y="3065996"/>
            <a:chExt cx="2333999" cy="686511"/>
          </a:xfrm>
        </p:grpSpPr>
        <p:cxnSp>
          <p:nvCxnSpPr>
            <p:cNvPr id="60" name="Straight Connector 13"/>
            <p:cNvCxnSpPr/>
            <p:nvPr/>
          </p:nvCxnSpPr>
          <p:spPr>
            <a:xfrm>
              <a:off x="7306256" y="3380240"/>
              <a:ext cx="19800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13"/>
            <p:cNvSpPr txBox="1"/>
            <p:nvPr/>
          </p:nvSpPr>
          <p:spPr>
            <a:xfrm>
              <a:off x="7306256" y="3065996"/>
              <a:ext cx="854398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7306256" y="3550016"/>
              <a:ext cx="2333999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306256" y="4211908"/>
            <a:ext cx="3748840" cy="1444282"/>
            <a:chOff x="7306256" y="4211908"/>
            <a:chExt cx="3748840" cy="1444282"/>
          </a:xfrm>
        </p:grpSpPr>
        <p:cxnSp>
          <p:nvCxnSpPr>
            <p:cNvPr id="64" name="Straight Connector 10"/>
            <p:cNvCxnSpPr/>
            <p:nvPr/>
          </p:nvCxnSpPr>
          <p:spPr>
            <a:xfrm>
              <a:off x="7306256" y="4536163"/>
              <a:ext cx="9360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 64"/>
            <p:cNvSpPr/>
            <p:nvPr/>
          </p:nvSpPr>
          <p:spPr>
            <a:xfrm>
              <a:off x="7306256" y="4622061"/>
              <a:ext cx="3748840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13"/>
            <p:cNvSpPr txBox="1"/>
            <p:nvPr/>
          </p:nvSpPr>
          <p:spPr>
            <a:xfrm>
              <a:off x="7306256" y="4211908"/>
              <a:ext cx="1294333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0" y="1993951"/>
            <a:ext cx="5490510" cy="3664002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2"/>
          <p:cNvSpPr/>
          <p:nvPr/>
        </p:nvSpPr>
        <p:spPr>
          <a:xfrm>
            <a:off x="1686827" y="1654804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ounded Rectangle 15"/>
          <p:cNvSpPr/>
          <p:nvPr/>
        </p:nvSpPr>
        <p:spPr>
          <a:xfrm>
            <a:off x="1686827" y="3959636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ed Rectangle 18"/>
          <p:cNvSpPr/>
          <p:nvPr/>
        </p:nvSpPr>
        <p:spPr>
          <a:xfrm>
            <a:off x="4298771" y="1654804"/>
            <a:ext cx="900000" cy="90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21"/>
          <p:cNvSpPr/>
          <p:nvPr/>
        </p:nvSpPr>
        <p:spPr>
          <a:xfrm>
            <a:off x="4298771" y="3959636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24"/>
          <p:cNvSpPr/>
          <p:nvPr/>
        </p:nvSpPr>
        <p:spPr>
          <a:xfrm>
            <a:off x="9298514" y="1654804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27"/>
          <p:cNvSpPr/>
          <p:nvPr/>
        </p:nvSpPr>
        <p:spPr>
          <a:xfrm>
            <a:off x="9298514" y="3959636"/>
            <a:ext cx="900000" cy="90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30"/>
          <p:cNvSpPr/>
          <p:nvPr/>
        </p:nvSpPr>
        <p:spPr>
          <a:xfrm>
            <a:off x="6812685" y="1654804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33"/>
          <p:cNvSpPr/>
          <p:nvPr/>
        </p:nvSpPr>
        <p:spPr>
          <a:xfrm>
            <a:off x="6812685" y="3959636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0" name="Group 36"/>
          <p:cNvGrpSpPr/>
          <p:nvPr/>
        </p:nvGrpSpPr>
        <p:grpSpPr>
          <a:xfrm>
            <a:off x="1868058" y="4174685"/>
            <a:ext cx="537538" cy="469902"/>
            <a:chOff x="9344026" y="4030663"/>
            <a:chExt cx="239713" cy="209551"/>
          </a:xfrm>
          <a:solidFill>
            <a:schemeClr val="tx1"/>
          </a:solidFill>
        </p:grpSpPr>
        <p:sp>
          <p:nvSpPr>
            <p:cNvPr id="11" name="Freeform 173"/>
            <p:cNvSpPr/>
            <p:nvPr/>
          </p:nvSpPr>
          <p:spPr bwMode="auto">
            <a:xfrm>
              <a:off x="9344026" y="4030663"/>
              <a:ext cx="239713" cy="179388"/>
            </a:xfrm>
            <a:custGeom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20 w 64"/>
                <a:gd name="T19" fmla="*/ 48 h 48"/>
                <a:gd name="T20" fmla="*/ 20 w 64"/>
                <a:gd name="T21" fmla="*/ 44 h 48"/>
                <a:gd name="T22" fmla="*/ 16 w 64"/>
                <a:gd name="T23" fmla="*/ 44 h 48"/>
                <a:gd name="T24" fmla="*/ 4 w 64"/>
                <a:gd name="T25" fmla="*/ 32 h 48"/>
                <a:gd name="T26" fmla="*/ 10 w 64"/>
                <a:gd name="T27" fmla="*/ 22 h 48"/>
                <a:gd name="T28" fmla="*/ 12 w 64"/>
                <a:gd name="T29" fmla="*/ 21 h 48"/>
                <a:gd name="T30" fmla="*/ 12 w 64"/>
                <a:gd name="T31" fmla="*/ 18 h 48"/>
                <a:gd name="T32" fmla="*/ 12 w 64"/>
                <a:gd name="T33" fmla="*/ 18 h 48"/>
                <a:gd name="T34" fmla="*/ 18 w 64"/>
                <a:gd name="T35" fmla="*/ 12 h 48"/>
                <a:gd name="T36" fmla="*/ 21 w 64"/>
                <a:gd name="T37" fmla="*/ 13 h 48"/>
                <a:gd name="T38" fmla="*/ 24 w 64"/>
                <a:gd name="T39" fmla="*/ 14 h 48"/>
                <a:gd name="T40" fmla="*/ 26 w 64"/>
                <a:gd name="T41" fmla="*/ 11 h 48"/>
                <a:gd name="T42" fmla="*/ 38 w 64"/>
                <a:gd name="T43" fmla="*/ 4 h 48"/>
                <a:gd name="T44" fmla="*/ 52 w 64"/>
                <a:gd name="T45" fmla="*/ 18 h 48"/>
                <a:gd name="T46" fmla="*/ 52 w 64"/>
                <a:gd name="T47" fmla="*/ 18 h 48"/>
                <a:gd name="T48" fmla="*/ 52 w 64"/>
                <a:gd name="T49" fmla="*/ 21 h 48"/>
                <a:gd name="T50" fmla="*/ 54 w 64"/>
                <a:gd name="T51" fmla="*/ 22 h 48"/>
                <a:gd name="T52" fmla="*/ 60 w 64"/>
                <a:gd name="T53" fmla="*/ 32 h 48"/>
                <a:gd name="T54" fmla="*/ 48 w 64"/>
                <a:gd name="T55" fmla="*/ 44 h 48"/>
                <a:gd name="T56" fmla="*/ 44 w 64"/>
                <a:gd name="T57" fmla="*/ 44 h 48"/>
                <a:gd name="T58" fmla="*/ 44 w 64"/>
                <a:gd name="T59" fmla="*/ 48 h 48"/>
                <a:gd name="T60" fmla="*/ 48 w 64"/>
                <a:gd name="T61" fmla="*/ 48 h 48"/>
                <a:gd name="T62" fmla="*/ 64 w 64"/>
                <a:gd name="T63" fmla="*/ 32 h 48"/>
                <a:gd name="T64" fmla="*/ 56 w 64"/>
                <a:gd name="T65" fmla="*/ 1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Freeform 174"/>
            <p:cNvSpPr/>
            <p:nvPr/>
          </p:nvSpPr>
          <p:spPr bwMode="auto">
            <a:xfrm>
              <a:off x="9418638" y="4105276"/>
              <a:ext cx="90488" cy="134938"/>
            </a:xfrm>
            <a:custGeom>
              <a:gdLst>
                <a:gd name="T0" fmla="*/ 28 w 57"/>
                <a:gd name="T1" fmla="*/ 0 h 85"/>
                <a:gd name="T2" fmla="*/ 0 w 57"/>
                <a:gd name="T3" fmla="*/ 38 h 85"/>
                <a:gd name="T4" fmla="*/ 19 w 57"/>
                <a:gd name="T5" fmla="*/ 38 h 85"/>
                <a:gd name="T6" fmla="*/ 19 w 57"/>
                <a:gd name="T7" fmla="*/ 85 h 85"/>
                <a:gd name="T8" fmla="*/ 38 w 57"/>
                <a:gd name="T9" fmla="*/ 85 h 85"/>
                <a:gd name="T10" fmla="*/ 38 w 57"/>
                <a:gd name="T11" fmla="*/ 38 h 85"/>
                <a:gd name="T12" fmla="*/ 57 w 57"/>
                <a:gd name="T13" fmla="*/ 38 h 85"/>
                <a:gd name="T14" fmla="*/ 28 w 57"/>
                <a:gd name="T15" fmla="*/ 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1868058" y="1869853"/>
            <a:ext cx="537538" cy="469902"/>
            <a:chOff x="8863013" y="4030663"/>
            <a:chExt cx="239713" cy="209551"/>
          </a:xfrm>
          <a:solidFill>
            <a:srgbClr val="000000"/>
          </a:solidFill>
        </p:grpSpPr>
        <p:sp>
          <p:nvSpPr>
            <p:cNvPr id="14" name="Freeform 175"/>
            <p:cNvSpPr/>
            <p:nvPr/>
          </p:nvSpPr>
          <p:spPr bwMode="auto">
            <a:xfrm>
              <a:off x="8937626" y="4105276"/>
              <a:ext cx="90488" cy="134938"/>
            </a:xfrm>
            <a:custGeom>
              <a:gdLst>
                <a:gd name="T0" fmla="*/ 38 w 57"/>
                <a:gd name="T1" fmla="*/ 0 h 85"/>
                <a:gd name="T2" fmla="*/ 19 w 57"/>
                <a:gd name="T3" fmla="*/ 0 h 85"/>
                <a:gd name="T4" fmla="*/ 19 w 57"/>
                <a:gd name="T5" fmla="*/ 47 h 85"/>
                <a:gd name="T6" fmla="*/ 0 w 57"/>
                <a:gd name="T7" fmla="*/ 47 h 85"/>
                <a:gd name="T8" fmla="*/ 28 w 57"/>
                <a:gd name="T9" fmla="*/ 85 h 85"/>
                <a:gd name="T10" fmla="*/ 57 w 57"/>
                <a:gd name="T11" fmla="*/ 47 h 85"/>
                <a:gd name="T12" fmla="*/ 38 w 57"/>
                <a:gd name="T13" fmla="*/ 47 h 85"/>
                <a:gd name="T14" fmla="*/ 38 w 57"/>
                <a:gd name="T15" fmla="*/ 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38" y="0"/>
                  </a:moveTo>
                  <a:lnTo>
                    <a:pt x="19" y="0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28" y="85"/>
                  </a:lnTo>
                  <a:lnTo>
                    <a:pt x="57" y="47"/>
                  </a:lnTo>
                  <a:lnTo>
                    <a:pt x="38" y="47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176"/>
            <p:cNvSpPr/>
            <p:nvPr/>
          </p:nvSpPr>
          <p:spPr bwMode="auto">
            <a:xfrm>
              <a:off x="8863013" y="4030663"/>
              <a:ext cx="239713" cy="179388"/>
            </a:xfrm>
            <a:custGeom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16 w 64"/>
                <a:gd name="T19" fmla="*/ 44 h 48"/>
                <a:gd name="T20" fmla="*/ 4 w 64"/>
                <a:gd name="T21" fmla="*/ 32 h 48"/>
                <a:gd name="T22" fmla="*/ 10 w 64"/>
                <a:gd name="T23" fmla="*/ 22 h 48"/>
                <a:gd name="T24" fmla="*/ 12 w 64"/>
                <a:gd name="T25" fmla="*/ 21 h 48"/>
                <a:gd name="T26" fmla="*/ 12 w 64"/>
                <a:gd name="T27" fmla="*/ 18 h 48"/>
                <a:gd name="T28" fmla="*/ 12 w 64"/>
                <a:gd name="T29" fmla="*/ 18 h 48"/>
                <a:gd name="T30" fmla="*/ 18 w 64"/>
                <a:gd name="T31" fmla="*/ 12 h 48"/>
                <a:gd name="T32" fmla="*/ 21 w 64"/>
                <a:gd name="T33" fmla="*/ 13 h 48"/>
                <a:gd name="T34" fmla="*/ 24 w 64"/>
                <a:gd name="T35" fmla="*/ 14 h 48"/>
                <a:gd name="T36" fmla="*/ 26 w 64"/>
                <a:gd name="T37" fmla="*/ 11 h 48"/>
                <a:gd name="T38" fmla="*/ 38 w 64"/>
                <a:gd name="T39" fmla="*/ 4 h 48"/>
                <a:gd name="T40" fmla="*/ 52 w 64"/>
                <a:gd name="T41" fmla="*/ 18 h 48"/>
                <a:gd name="T42" fmla="*/ 52 w 64"/>
                <a:gd name="T43" fmla="*/ 18 h 48"/>
                <a:gd name="T44" fmla="*/ 52 w 64"/>
                <a:gd name="T45" fmla="*/ 21 h 48"/>
                <a:gd name="T46" fmla="*/ 54 w 64"/>
                <a:gd name="T47" fmla="*/ 22 h 48"/>
                <a:gd name="T48" fmla="*/ 60 w 64"/>
                <a:gd name="T49" fmla="*/ 32 h 48"/>
                <a:gd name="T50" fmla="*/ 48 w 64"/>
                <a:gd name="T51" fmla="*/ 44 h 48"/>
                <a:gd name="T52" fmla="*/ 48 w 64"/>
                <a:gd name="T53" fmla="*/ 48 h 48"/>
                <a:gd name="T54" fmla="*/ 64 w 64"/>
                <a:gd name="T55" fmla="*/ 32 h 48"/>
                <a:gd name="T56" fmla="*/ 56 w 64"/>
                <a:gd name="T57" fmla="*/ 1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6" name="Freeform 322"/>
          <p:cNvSpPr/>
          <p:nvPr/>
        </p:nvSpPr>
        <p:spPr bwMode="auto">
          <a:xfrm>
            <a:off x="4483229" y="4127263"/>
            <a:ext cx="531085" cy="564747"/>
          </a:xfrm>
          <a:custGeom>
            <a:gdLst>
              <a:gd name="T0" fmla="*/ 32 w 60"/>
              <a:gd name="T1" fmla="*/ 4 h 64"/>
              <a:gd name="T2" fmla="*/ 32 w 60"/>
              <a:gd name="T3" fmla="*/ 2 h 64"/>
              <a:gd name="T4" fmla="*/ 30 w 60"/>
              <a:gd name="T5" fmla="*/ 0 h 64"/>
              <a:gd name="T6" fmla="*/ 28 w 60"/>
              <a:gd name="T7" fmla="*/ 2 h 64"/>
              <a:gd name="T8" fmla="*/ 28 w 60"/>
              <a:gd name="T9" fmla="*/ 4 h 64"/>
              <a:gd name="T10" fmla="*/ 0 w 60"/>
              <a:gd name="T11" fmla="*/ 34 h 64"/>
              <a:gd name="T12" fmla="*/ 0 w 60"/>
              <a:gd name="T13" fmla="*/ 36 h 64"/>
              <a:gd name="T14" fmla="*/ 0 w 60"/>
              <a:gd name="T15" fmla="*/ 36 h 64"/>
              <a:gd name="T16" fmla="*/ 10 w 60"/>
              <a:gd name="T17" fmla="*/ 28 h 64"/>
              <a:gd name="T18" fmla="*/ 20 w 60"/>
              <a:gd name="T19" fmla="*/ 36 h 64"/>
              <a:gd name="T20" fmla="*/ 20 w 60"/>
              <a:gd name="T21" fmla="*/ 36 h 64"/>
              <a:gd name="T22" fmla="*/ 28 w 60"/>
              <a:gd name="T23" fmla="*/ 28 h 64"/>
              <a:gd name="T24" fmla="*/ 28 w 60"/>
              <a:gd name="T25" fmla="*/ 50 h 64"/>
              <a:gd name="T26" fmla="*/ 22 w 60"/>
              <a:gd name="T27" fmla="*/ 60 h 64"/>
              <a:gd name="T28" fmla="*/ 16 w 60"/>
              <a:gd name="T29" fmla="*/ 54 h 64"/>
              <a:gd name="T30" fmla="*/ 14 w 60"/>
              <a:gd name="T31" fmla="*/ 52 h 64"/>
              <a:gd name="T32" fmla="*/ 12 w 60"/>
              <a:gd name="T33" fmla="*/ 54 h 64"/>
              <a:gd name="T34" fmla="*/ 22 w 60"/>
              <a:gd name="T35" fmla="*/ 64 h 64"/>
              <a:gd name="T36" fmla="*/ 32 w 60"/>
              <a:gd name="T37" fmla="*/ 50 h 64"/>
              <a:gd name="T38" fmla="*/ 32 w 60"/>
              <a:gd name="T39" fmla="*/ 28 h 64"/>
              <a:gd name="T40" fmla="*/ 40 w 60"/>
              <a:gd name="T41" fmla="*/ 36 h 64"/>
              <a:gd name="T42" fmla="*/ 40 w 60"/>
              <a:gd name="T43" fmla="*/ 36 h 64"/>
              <a:gd name="T44" fmla="*/ 50 w 60"/>
              <a:gd name="T45" fmla="*/ 28 h 64"/>
              <a:gd name="T46" fmla="*/ 60 w 60"/>
              <a:gd name="T47" fmla="*/ 36 h 64"/>
              <a:gd name="T48" fmla="*/ 60 w 60"/>
              <a:gd name="T49" fmla="*/ 36 h 64"/>
              <a:gd name="T50" fmla="*/ 60 w 60"/>
              <a:gd name="T51" fmla="*/ 34 h 64"/>
              <a:gd name="T52" fmla="*/ 32 w 60"/>
              <a:gd name="T53" fmla="*/ 4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4">
                <a:moveTo>
                  <a:pt x="32" y="4"/>
                </a:move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4"/>
                  <a:pt x="28" y="4"/>
                  <a:pt x="28" y="4"/>
                </a:cubicBezTo>
                <a:cubicBezTo>
                  <a:pt x="12" y="5"/>
                  <a:pt x="0" y="18"/>
                  <a:pt x="0" y="34"/>
                </a:cubicBezTo>
                <a:cubicBezTo>
                  <a:pt x="0" y="35"/>
                  <a:pt x="0" y="3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1"/>
                  <a:pt x="5" y="28"/>
                  <a:pt x="10" y="28"/>
                </a:cubicBezTo>
                <a:cubicBezTo>
                  <a:pt x="15" y="28"/>
                  <a:pt x="19" y="31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2"/>
                  <a:pt x="24" y="29"/>
                  <a:pt x="28" y="28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60"/>
                  <a:pt x="26" y="60"/>
                  <a:pt x="22" y="60"/>
                </a:cubicBezTo>
                <a:cubicBezTo>
                  <a:pt x="16" y="60"/>
                  <a:pt x="16" y="58"/>
                  <a:pt x="16" y="54"/>
                </a:cubicBezTo>
                <a:cubicBezTo>
                  <a:pt x="16" y="53"/>
                  <a:pt x="15" y="52"/>
                  <a:pt x="14" y="52"/>
                </a:cubicBezTo>
                <a:cubicBezTo>
                  <a:pt x="13" y="52"/>
                  <a:pt x="12" y="53"/>
                  <a:pt x="12" y="54"/>
                </a:cubicBezTo>
                <a:cubicBezTo>
                  <a:pt x="12" y="58"/>
                  <a:pt x="12" y="64"/>
                  <a:pt x="22" y="64"/>
                </a:cubicBezTo>
                <a:cubicBezTo>
                  <a:pt x="27" y="64"/>
                  <a:pt x="32" y="63"/>
                  <a:pt x="32" y="50"/>
                </a:cubicBezTo>
                <a:cubicBezTo>
                  <a:pt x="32" y="28"/>
                  <a:pt x="32" y="28"/>
                  <a:pt x="32" y="28"/>
                </a:cubicBezTo>
                <a:cubicBezTo>
                  <a:pt x="36" y="29"/>
                  <a:pt x="39" y="32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1"/>
                  <a:pt x="45" y="28"/>
                  <a:pt x="50" y="28"/>
                </a:cubicBezTo>
                <a:cubicBezTo>
                  <a:pt x="55" y="28"/>
                  <a:pt x="59" y="31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60" y="35"/>
                  <a:pt x="60" y="34"/>
                </a:cubicBezTo>
                <a:cubicBezTo>
                  <a:pt x="60" y="18"/>
                  <a:pt x="48" y="5"/>
                  <a:pt x="32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280"/>
          <p:cNvSpPr>
            <a:spLocks noEditPoints="1"/>
          </p:cNvSpPr>
          <p:nvPr/>
        </p:nvSpPr>
        <p:spPr bwMode="auto">
          <a:xfrm>
            <a:off x="4468104" y="1876181"/>
            <a:ext cx="561335" cy="457246"/>
          </a:xfrm>
          <a:custGeom>
            <a:gdLst>
              <a:gd name="T0" fmla="*/ 56 w 64"/>
              <a:gd name="T1" fmla="*/ 12 h 52"/>
              <a:gd name="T2" fmla="*/ 46 w 64"/>
              <a:gd name="T3" fmla="*/ 12 h 52"/>
              <a:gd name="T4" fmla="*/ 45 w 64"/>
              <a:gd name="T5" fmla="*/ 4 h 52"/>
              <a:gd name="T6" fmla="*/ 40 w 64"/>
              <a:gd name="T7" fmla="*/ 0 h 52"/>
              <a:gd name="T8" fmla="*/ 24 w 64"/>
              <a:gd name="T9" fmla="*/ 0 h 52"/>
              <a:gd name="T10" fmla="*/ 19 w 64"/>
              <a:gd name="T11" fmla="*/ 4 h 52"/>
              <a:gd name="T12" fmla="*/ 18 w 64"/>
              <a:gd name="T13" fmla="*/ 12 h 52"/>
              <a:gd name="T14" fmla="*/ 8 w 64"/>
              <a:gd name="T15" fmla="*/ 12 h 52"/>
              <a:gd name="T16" fmla="*/ 0 w 64"/>
              <a:gd name="T17" fmla="*/ 20 h 52"/>
              <a:gd name="T18" fmla="*/ 0 w 64"/>
              <a:gd name="T19" fmla="*/ 44 h 52"/>
              <a:gd name="T20" fmla="*/ 8 w 64"/>
              <a:gd name="T21" fmla="*/ 52 h 52"/>
              <a:gd name="T22" fmla="*/ 56 w 64"/>
              <a:gd name="T23" fmla="*/ 52 h 52"/>
              <a:gd name="T24" fmla="*/ 64 w 64"/>
              <a:gd name="T25" fmla="*/ 44 h 52"/>
              <a:gd name="T26" fmla="*/ 64 w 64"/>
              <a:gd name="T27" fmla="*/ 20 h 52"/>
              <a:gd name="T28" fmla="*/ 56 w 64"/>
              <a:gd name="T29" fmla="*/ 12 h 52"/>
              <a:gd name="T30" fmla="*/ 23 w 64"/>
              <a:gd name="T31" fmla="*/ 5 h 52"/>
              <a:gd name="T32" fmla="*/ 24 w 64"/>
              <a:gd name="T33" fmla="*/ 4 h 52"/>
              <a:gd name="T34" fmla="*/ 40 w 64"/>
              <a:gd name="T35" fmla="*/ 4 h 52"/>
              <a:gd name="T36" fmla="*/ 41 w 64"/>
              <a:gd name="T37" fmla="*/ 5 h 52"/>
              <a:gd name="T38" fmla="*/ 42 w 64"/>
              <a:gd name="T39" fmla="*/ 12 h 52"/>
              <a:gd name="T40" fmla="*/ 22 w 64"/>
              <a:gd name="T41" fmla="*/ 12 h 52"/>
              <a:gd name="T42" fmla="*/ 23 w 64"/>
              <a:gd name="T43" fmla="*/ 5 h 52"/>
              <a:gd name="T44" fmla="*/ 44 w 64"/>
              <a:gd name="T45" fmla="*/ 36 h 52"/>
              <a:gd name="T46" fmla="*/ 36 w 64"/>
              <a:gd name="T47" fmla="*/ 36 h 52"/>
              <a:gd name="T48" fmla="*/ 36 w 64"/>
              <a:gd name="T49" fmla="*/ 44 h 52"/>
              <a:gd name="T50" fmla="*/ 28 w 64"/>
              <a:gd name="T51" fmla="*/ 44 h 52"/>
              <a:gd name="T52" fmla="*/ 28 w 64"/>
              <a:gd name="T53" fmla="*/ 36 h 52"/>
              <a:gd name="T54" fmla="*/ 20 w 64"/>
              <a:gd name="T55" fmla="*/ 36 h 52"/>
              <a:gd name="T56" fmla="*/ 20 w 64"/>
              <a:gd name="T57" fmla="*/ 28 h 52"/>
              <a:gd name="T58" fmla="*/ 28 w 64"/>
              <a:gd name="T59" fmla="*/ 28 h 52"/>
              <a:gd name="T60" fmla="*/ 28 w 64"/>
              <a:gd name="T61" fmla="*/ 20 h 52"/>
              <a:gd name="T62" fmla="*/ 36 w 64"/>
              <a:gd name="T63" fmla="*/ 20 h 52"/>
              <a:gd name="T64" fmla="*/ 36 w 64"/>
              <a:gd name="T65" fmla="*/ 28 h 52"/>
              <a:gd name="T66" fmla="*/ 44 w 64"/>
              <a:gd name="T67" fmla="*/ 28 h 52"/>
              <a:gd name="T68" fmla="*/ 44 w 64"/>
              <a:gd name="T69" fmla="*/ 36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52">
                <a:moveTo>
                  <a:pt x="5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19" y="4"/>
                </a:cubicBezTo>
                <a:cubicBezTo>
                  <a:pt x="18" y="12"/>
                  <a:pt x="18" y="12"/>
                  <a:pt x="1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4" y="12"/>
                  <a:pt x="0" y="16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52"/>
                  <a:pt x="8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60" y="52"/>
                  <a:pt x="64" y="48"/>
                  <a:pt x="64" y="44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6"/>
                  <a:pt x="60" y="12"/>
                  <a:pt x="56" y="12"/>
                </a:cubicBezTo>
                <a:close/>
                <a:moveTo>
                  <a:pt x="23" y="5"/>
                </a:moveTo>
                <a:cubicBezTo>
                  <a:pt x="24" y="4"/>
                  <a:pt x="24" y="4"/>
                  <a:pt x="24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2" y="12"/>
                  <a:pt x="42" y="12"/>
                  <a:pt x="42" y="12"/>
                </a:cubicBezTo>
                <a:cubicBezTo>
                  <a:pt x="22" y="12"/>
                  <a:pt x="22" y="12"/>
                  <a:pt x="22" y="12"/>
                </a:cubicBezTo>
                <a:lnTo>
                  <a:pt x="23" y="5"/>
                </a:lnTo>
                <a:close/>
                <a:moveTo>
                  <a:pt x="44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6" y="44"/>
                  <a:pt x="36" y="44"/>
                  <a:pt x="36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6"/>
                  <a:pt x="28" y="36"/>
                  <a:pt x="28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28"/>
                  <a:pt x="20" y="28"/>
                  <a:pt x="20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0"/>
                  <a:pt x="28" y="20"/>
                  <a:pt x="28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8"/>
                  <a:pt x="36" y="28"/>
                  <a:pt x="36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Freeform 249"/>
          <p:cNvSpPr>
            <a:spLocks noEditPoints="1"/>
          </p:cNvSpPr>
          <p:nvPr/>
        </p:nvSpPr>
        <p:spPr bwMode="auto">
          <a:xfrm>
            <a:off x="7002327" y="4188430"/>
            <a:ext cx="520716" cy="442413"/>
          </a:xfrm>
          <a:custGeom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9" name="Group 45"/>
          <p:cNvGrpSpPr/>
          <p:nvPr/>
        </p:nvGrpSpPr>
        <p:grpSpPr>
          <a:xfrm>
            <a:off x="7017024" y="1850899"/>
            <a:ext cx="491322" cy="507810"/>
            <a:chOff x="4054476" y="1160463"/>
            <a:chExt cx="236537" cy="244475"/>
          </a:xfrm>
          <a:solidFill>
            <a:srgbClr val="000000"/>
          </a:solidFill>
        </p:grpSpPr>
        <p:sp>
          <p:nvSpPr>
            <p:cNvPr id="20" name="Freeform 58"/>
            <p:cNvSpPr/>
            <p:nvPr/>
          </p:nvSpPr>
          <p:spPr bwMode="auto">
            <a:xfrm>
              <a:off x="4144963" y="1160463"/>
              <a:ext cx="146050" cy="146050"/>
            </a:xfrm>
            <a:custGeom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59"/>
            <p:cNvSpPr>
              <a:spLocks noEditPoints="1"/>
            </p:cNvSpPr>
            <p:nvPr/>
          </p:nvSpPr>
          <p:spPr bwMode="auto">
            <a:xfrm>
              <a:off x="4054476" y="1281113"/>
              <a:ext cx="115888" cy="123825"/>
            </a:xfrm>
            <a:custGeom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2" name="Freeform 119"/>
          <p:cNvSpPr>
            <a:spLocks noEditPoints="1"/>
          </p:cNvSpPr>
          <p:nvPr/>
        </p:nvSpPr>
        <p:spPr bwMode="auto">
          <a:xfrm>
            <a:off x="9482974" y="1839264"/>
            <a:ext cx="531080" cy="531080"/>
          </a:xfrm>
          <a:custGeom>
            <a:gdLst>
              <a:gd name="T0" fmla="*/ 0 w 152"/>
              <a:gd name="T1" fmla="*/ 0 h 152"/>
              <a:gd name="T2" fmla="*/ 0 w 152"/>
              <a:gd name="T3" fmla="*/ 114 h 152"/>
              <a:gd name="T4" fmla="*/ 38 w 152"/>
              <a:gd name="T5" fmla="*/ 114 h 152"/>
              <a:gd name="T6" fmla="*/ 38 w 152"/>
              <a:gd name="T7" fmla="*/ 152 h 152"/>
              <a:gd name="T8" fmla="*/ 90 w 152"/>
              <a:gd name="T9" fmla="*/ 114 h 152"/>
              <a:gd name="T10" fmla="*/ 152 w 152"/>
              <a:gd name="T11" fmla="*/ 114 h 152"/>
              <a:gd name="T12" fmla="*/ 152 w 152"/>
              <a:gd name="T13" fmla="*/ 0 h 152"/>
              <a:gd name="T14" fmla="*/ 0 w 152"/>
              <a:gd name="T15" fmla="*/ 0 h 152"/>
              <a:gd name="T16" fmla="*/ 133 w 152"/>
              <a:gd name="T17" fmla="*/ 95 h 152"/>
              <a:gd name="T18" fmla="*/ 95 w 152"/>
              <a:gd name="T19" fmla="*/ 95 h 152"/>
              <a:gd name="T20" fmla="*/ 57 w 152"/>
              <a:gd name="T21" fmla="*/ 124 h 152"/>
              <a:gd name="T22" fmla="*/ 57 w 152"/>
              <a:gd name="T23" fmla="*/ 95 h 152"/>
              <a:gd name="T24" fmla="*/ 19 w 152"/>
              <a:gd name="T25" fmla="*/ 95 h 152"/>
              <a:gd name="T26" fmla="*/ 19 w 152"/>
              <a:gd name="T27" fmla="*/ 19 h 152"/>
              <a:gd name="T28" fmla="*/ 133 w 152"/>
              <a:gd name="T29" fmla="*/ 19 h 152"/>
              <a:gd name="T30" fmla="*/ 133 w 152"/>
              <a:gd name="T31" fmla="*/ 95 h 1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0" y="0"/>
                </a:moveTo>
                <a:lnTo>
                  <a:pt x="0" y="114"/>
                </a:lnTo>
                <a:lnTo>
                  <a:pt x="38" y="114"/>
                </a:lnTo>
                <a:lnTo>
                  <a:pt x="38" y="152"/>
                </a:lnTo>
                <a:lnTo>
                  <a:pt x="90" y="114"/>
                </a:lnTo>
                <a:lnTo>
                  <a:pt x="152" y="114"/>
                </a:lnTo>
                <a:lnTo>
                  <a:pt x="152" y="0"/>
                </a:lnTo>
                <a:lnTo>
                  <a:pt x="0" y="0"/>
                </a:lnTo>
                <a:close/>
                <a:moveTo>
                  <a:pt x="133" y="95"/>
                </a:moveTo>
                <a:lnTo>
                  <a:pt x="95" y="95"/>
                </a:lnTo>
                <a:lnTo>
                  <a:pt x="57" y="124"/>
                </a:lnTo>
                <a:lnTo>
                  <a:pt x="57" y="95"/>
                </a:lnTo>
                <a:lnTo>
                  <a:pt x="19" y="95"/>
                </a:lnTo>
                <a:lnTo>
                  <a:pt x="19" y="19"/>
                </a:lnTo>
                <a:lnTo>
                  <a:pt x="133" y="19"/>
                </a:lnTo>
                <a:lnTo>
                  <a:pt x="133" y="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9488258" y="4151931"/>
            <a:ext cx="520513" cy="515411"/>
          </a:xfrm>
          <a:custGeom>
            <a:gdLst>
              <a:gd name="T0" fmla="*/ 126 w 129"/>
              <a:gd name="T1" fmla="*/ 2 h 128"/>
              <a:gd name="T2" fmla="*/ 121 w 129"/>
              <a:gd name="T3" fmla="*/ 0 h 128"/>
              <a:gd name="T4" fmla="*/ 120 w 129"/>
              <a:gd name="T5" fmla="*/ 0 h 128"/>
              <a:gd name="T6" fmla="*/ 52 w 129"/>
              <a:gd name="T7" fmla="*/ 12 h 128"/>
              <a:gd name="T8" fmla="*/ 45 w 129"/>
              <a:gd name="T9" fmla="*/ 20 h 128"/>
              <a:gd name="T10" fmla="*/ 45 w 129"/>
              <a:gd name="T11" fmla="*/ 28 h 128"/>
              <a:gd name="T12" fmla="*/ 45 w 129"/>
              <a:gd name="T13" fmla="*/ 32 h 128"/>
              <a:gd name="T14" fmla="*/ 45 w 129"/>
              <a:gd name="T15" fmla="*/ 89 h 128"/>
              <a:gd name="T16" fmla="*/ 30 w 129"/>
              <a:gd name="T17" fmla="*/ 84 h 128"/>
              <a:gd name="T18" fmla="*/ 20 w 129"/>
              <a:gd name="T19" fmla="*/ 86 h 128"/>
              <a:gd name="T20" fmla="*/ 3 w 129"/>
              <a:gd name="T21" fmla="*/ 100 h 128"/>
              <a:gd name="T22" fmla="*/ 2 w 129"/>
              <a:gd name="T23" fmla="*/ 115 h 128"/>
              <a:gd name="T24" fmla="*/ 24 w 129"/>
              <a:gd name="T25" fmla="*/ 128 h 128"/>
              <a:gd name="T26" fmla="*/ 34 w 129"/>
              <a:gd name="T27" fmla="*/ 126 h 128"/>
              <a:gd name="T28" fmla="*/ 51 w 129"/>
              <a:gd name="T29" fmla="*/ 112 h 128"/>
              <a:gd name="T30" fmla="*/ 53 w 129"/>
              <a:gd name="T31" fmla="*/ 104 h 128"/>
              <a:gd name="T32" fmla="*/ 53 w 129"/>
              <a:gd name="T33" fmla="*/ 104 h 128"/>
              <a:gd name="T34" fmla="*/ 53 w 129"/>
              <a:gd name="T35" fmla="*/ 40 h 128"/>
              <a:gd name="T36" fmla="*/ 54 w 129"/>
              <a:gd name="T37" fmla="*/ 40 h 128"/>
              <a:gd name="T38" fmla="*/ 121 w 129"/>
              <a:gd name="T39" fmla="*/ 28 h 128"/>
              <a:gd name="T40" fmla="*/ 121 w 129"/>
              <a:gd name="T41" fmla="*/ 77 h 128"/>
              <a:gd name="T42" fmla="*/ 106 w 129"/>
              <a:gd name="T43" fmla="*/ 72 h 128"/>
              <a:gd name="T44" fmla="*/ 96 w 129"/>
              <a:gd name="T45" fmla="*/ 74 h 128"/>
              <a:gd name="T46" fmla="*/ 79 w 129"/>
              <a:gd name="T47" fmla="*/ 88 h 128"/>
              <a:gd name="T48" fmla="*/ 78 w 129"/>
              <a:gd name="T49" fmla="*/ 103 h 128"/>
              <a:gd name="T50" fmla="*/ 100 w 129"/>
              <a:gd name="T51" fmla="*/ 116 h 128"/>
              <a:gd name="T52" fmla="*/ 110 w 129"/>
              <a:gd name="T53" fmla="*/ 114 h 128"/>
              <a:gd name="T54" fmla="*/ 127 w 129"/>
              <a:gd name="T55" fmla="*/ 100 h 128"/>
              <a:gd name="T56" fmla="*/ 129 w 129"/>
              <a:gd name="T57" fmla="*/ 92 h 128"/>
              <a:gd name="T58" fmla="*/ 129 w 129"/>
              <a:gd name="T59" fmla="*/ 92 h 128"/>
              <a:gd name="T60" fmla="*/ 129 w 129"/>
              <a:gd name="T61" fmla="*/ 20 h 128"/>
              <a:gd name="T62" fmla="*/ 129 w 129"/>
              <a:gd name="T63" fmla="*/ 16 h 128"/>
              <a:gd name="T64" fmla="*/ 129 w 129"/>
              <a:gd name="T65" fmla="*/ 8 h 128"/>
              <a:gd name="T66" fmla="*/ 126 w 129"/>
              <a:gd name="T67" fmla="*/ 2 h 128"/>
              <a:gd name="T68" fmla="*/ 32 w 129"/>
              <a:gd name="T69" fmla="*/ 119 h 128"/>
              <a:gd name="T70" fmla="*/ 10 w 129"/>
              <a:gd name="T71" fmla="*/ 112 h 128"/>
              <a:gd name="T72" fmla="*/ 22 w 129"/>
              <a:gd name="T73" fmla="*/ 93 h 128"/>
              <a:gd name="T74" fmla="*/ 44 w 129"/>
              <a:gd name="T75" fmla="*/ 100 h 128"/>
              <a:gd name="T76" fmla="*/ 32 w 129"/>
              <a:gd name="T77" fmla="*/ 119 h 128"/>
              <a:gd name="T78" fmla="*/ 108 w 129"/>
              <a:gd name="T79" fmla="*/ 107 h 128"/>
              <a:gd name="T80" fmla="*/ 85 w 129"/>
              <a:gd name="T81" fmla="*/ 100 h 128"/>
              <a:gd name="T82" fmla="*/ 98 w 129"/>
              <a:gd name="T83" fmla="*/ 81 h 128"/>
              <a:gd name="T84" fmla="*/ 120 w 129"/>
              <a:gd name="T85" fmla="*/ 88 h 128"/>
              <a:gd name="T86" fmla="*/ 108 w 129"/>
              <a:gd name="T87" fmla="*/ 107 h 128"/>
              <a:gd name="T88" fmla="*/ 121 w 129"/>
              <a:gd name="T89" fmla="*/ 20 h 128"/>
              <a:gd name="T90" fmla="*/ 53 w 129"/>
              <a:gd name="T91" fmla="*/ 32 h 128"/>
              <a:gd name="T92" fmla="*/ 53 w 129"/>
              <a:gd name="T93" fmla="*/ 28 h 128"/>
              <a:gd name="T94" fmla="*/ 53 w 129"/>
              <a:gd name="T95" fmla="*/ 20 h 128"/>
              <a:gd name="T96" fmla="*/ 121 w 129"/>
              <a:gd name="T97" fmla="*/ 8 h 128"/>
              <a:gd name="T98" fmla="*/ 121 w 129"/>
              <a:gd name="T99" fmla="*/ 16 h 128"/>
              <a:gd name="T100" fmla="*/ 121 w 129"/>
              <a:gd name="T101" fmla="*/ 20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" h="128">
                <a:moveTo>
                  <a:pt x="126" y="2"/>
                </a:moveTo>
                <a:cubicBezTo>
                  <a:pt x="125" y="1"/>
                  <a:pt x="123" y="0"/>
                  <a:pt x="121" y="0"/>
                </a:cubicBezTo>
                <a:cubicBezTo>
                  <a:pt x="121" y="0"/>
                  <a:pt x="120" y="0"/>
                  <a:pt x="120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48" y="13"/>
                  <a:pt x="45" y="16"/>
                  <a:pt x="45" y="20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89"/>
                  <a:pt x="45" y="89"/>
                  <a:pt x="45" y="89"/>
                </a:cubicBezTo>
                <a:cubicBezTo>
                  <a:pt x="41" y="86"/>
                  <a:pt x="36" y="84"/>
                  <a:pt x="30" y="84"/>
                </a:cubicBezTo>
                <a:cubicBezTo>
                  <a:pt x="26" y="84"/>
                  <a:pt x="23" y="85"/>
                  <a:pt x="20" y="86"/>
                </a:cubicBezTo>
                <a:cubicBezTo>
                  <a:pt x="12" y="88"/>
                  <a:pt x="6" y="93"/>
                  <a:pt x="3" y="100"/>
                </a:cubicBezTo>
                <a:cubicBezTo>
                  <a:pt x="1" y="104"/>
                  <a:pt x="0" y="110"/>
                  <a:pt x="2" y="115"/>
                </a:cubicBezTo>
                <a:cubicBezTo>
                  <a:pt x="5" y="123"/>
                  <a:pt x="14" y="128"/>
                  <a:pt x="24" y="128"/>
                </a:cubicBezTo>
                <a:cubicBezTo>
                  <a:pt x="28" y="128"/>
                  <a:pt x="31" y="127"/>
                  <a:pt x="34" y="126"/>
                </a:cubicBezTo>
                <a:cubicBezTo>
                  <a:pt x="42" y="124"/>
                  <a:pt x="48" y="119"/>
                  <a:pt x="51" y="112"/>
                </a:cubicBezTo>
                <a:cubicBezTo>
                  <a:pt x="52" y="110"/>
                  <a:pt x="53" y="107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4" y="40"/>
                  <a:pt x="54" y="40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17" y="74"/>
                  <a:pt x="112" y="72"/>
                  <a:pt x="106" y="72"/>
                </a:cubicBezTo>
                <a:cubicBezTo>
                  <a:pt x="102" y="72"/>
                  <a:pt x="99" y="73"/>
                  <a:pt x="96" y="74"/>
                </a:cubicBezTo>
                <a:cubicBezTo>
                  <a:pt x="88" y="76"/>
                  <a:pt x="82" y="81"/>
                  <a:pt x="79" y="88"/>
                </a:cubicBezTo>
                <a:cubicBezTo>
                  <a:pt x="77" y="92"/>
                  <a:pt x="76" y="98"/>
                  <a:pt x="78" y="103"/>
                </a:cubicBezTo>
                <a:cubicBezTo>
                  <a:pt x="81" y="111"/>
                  <a:pt x="90" y="116"/>
                  <a:pt x="100" y="116"/>
                </a:cubicBezTo>
                <a:cubicBezTo>
                  <a:pt x="104" y="116"/>
                  <a:pt x="107" y="115"/>
                  <a:pt x="110" y="114"/>
                </a:cubicBezTo>
                <a:cubicBezTo>
                  <a:pt x="118" y="112"/>
                  <a:pt x="124" y="107"/>
                  <a:pt x="127" y="100"/>
                </a:cubicBezTo>
                <a:cubicBezTo>
                  <a:pt x="128" y="98"/>
                  <a:pt x="129" y="95"/>
                  <a:pt x="129" y="92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6"/>
                  <a:pt x="128" y="3"/>
                  <a:pt x="126" y="2"/>
                </a:cubicBezTo>
                <a:close/>
                <a:moveTo>
                  <a:pt x="32" y="119"/>
                </a:moveTo>
                <a:cubicBezTo>
                  <a:pt x="22" y="122"/>
                  <a:pt x="12" y="119"/>
                  <a:pt x="10" y="112"/>
                </a:cubicBezTo>
                <a:cubicBezTo>
                  <a:pt x="7" y="105"/>
                  <a:pt x="13" y="96"/>
                  <a:pt x="22" y="93"/>
                </a:cubicBezTo>
                <a:cubicBezTo>
                  <a:pt x="32" y="90"/>
                  <a:pt x="42" y="93"/>
                  <a:pt x="44" y="100"/>
                </a:cubicBezTo>
                <a:cubicBezTo>
                  <a:pt x="47" y="107"/>
                  <a:pt x="41" y="116"/>
                  <a:pt x="32" y="119"/>
                </a:cubicBezTo>
                <a:close/>
                <a:moveTo>
                  <a:pt x="108" y="107"/>
                </a:moveTo>
                <a:cubicBezTo>
                  <a:pt x="98" y="110"/>
                  <a:pt x="88" y="107"/>
                  <a:pt x="85" y="100"/>
                </a:cubicBezTo>
                <a:cubicBezTo>
                  <a:pt x="83" y="93"/>
                  <a:pt x="88" y="84"/>
                  <a:pt x="98" y="81"/>
                </a:cubicBezTo>
                <a:cubicBezTo>
                  <a:pt x="108" y="78"/>
                  <a:pt x="118" y="81"/>
                  <a:pt x="120" y="88"/>
                </a:cubicBezTo>
                <a:cubicBezTo>
                  <a:pt x="123" y="95"/>
                  <a:pt x="117" y="104"/>
                  <a:pt x="108" y="107"/>
                </a:cubicBezTo>
                <a:close/>
                <a:moveTo>
                  <a:pt x="121" y="20"/>
                </a:moveTo>
                <a:cubicBezTo>
                  <a:pt x="53" y="32"/>
                  <a:pt x="53" y="32"/>
                  <a:pt x="53" y="32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0"/>
                  <a:pt x="53" y="20"/>
                  <a:pt x="53" y="20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16"/>
                  <a:pt x="121" y="16"/>
                  <a:pt x="121" y="16"/>
                </a:cubicBezTo>
                <a:lnTo>
                  <a:pt x="121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4" name="组合 23"/>
          <p:cNvGrpSpPr/>
          <p:nvPr/>
        </p:nvGrpSpPr>
        <p:grpSpPr>
          <a:xfrm>
            <a:off x="967786" y="2841308"/>
            <a:ext cx="2338080" cy="950702"/>
            <a:chOff x="1028918" y="2779716"/>
            <a:chExt cx="2338080" cy="950702"/>
          </a:xfrm>
        </p:grpSpPr>
        <p:sp>
          <p:nvSpPr>
            <p:cNvPr id="25" name="TextBox 13"/>
            <p:cNvSpPr txBox="1"/>
            <p:nvPr/>
          </p:nvSpPr>
          <p:spPr>
            <a:xfrm>
              <a:off x="1028918" y="2779716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1262551" y="3065621"/>
              <a:ext cx="1874896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79731" y="2841308"/>
            <a:ext cx="2338080" cy="950702"/>
            <a:chOff x="3596549" y="2811327"/>
            <a:chExt cx="2338080" cy="950702"/>
          </a:xfrm>
        </p:grpSpPr>
        <p:sp>
          <p:nvSpPr>
            <p:cNvPr id="28" name="TextBox 13"/>
            <p:cNvSpPr txBox="1"/>
            <p:nvPr/>
          </p:nvSpPr>
          <p:spPr>
            <a:xfrm>
              <a:off x="3596549" y="2811327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3826101" y="3097232"/>
              <a:ext cx="188305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88700" y="2841308"/>
            <a:ext cx="2338080" cy="950702"/>
            <a:chOff x="6359646" y="2804107"/>
            <a:chExt cx="2338080" cy="950702"/>
          </a:xfrm>
        </p:grpSpPr>
        <p:sp>
          <p:nvSpPr>
            <p:cNvPr id="31" name="TextBox 13"/>
            <p:cNvSpPr txBox="1"/>
            <p:nvPr/>
          </p:nvSpPr>
          <p:spPr>
            <a:xfrm>
              <a:off x="6359646" y="2804107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6593279" y="3090012"/>
              <a:ext cx="1874896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79474" y="2824474"/>
            <a:ext cx="2338080" cy="950702"/>
            <a:chOff x="8601534" y="2804107"/>
            <a:chExt cx="2338080" cy="950702"/>
          </a:xfrm>
        </p:grpSpPr>
        <p:sp>
          <p:nvSpPr>
            <p:cNvPr id="34" name="TextBox 13"/>
            <p:cNvSpPr txBox="1"/>
            <p:nvPr/>
          </p:nvSpPr>
          <p:spPr>
            <a:xfrm>
              <a:off x="8601534" y="2804107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8831086" y="3090012"/>
              <a:ext cx="188305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67786" y="5113629"/>
            <a:ext cx="2338080" cy="950702"/>
            <a:chOff x="1028918" y="2779716"/>
            <a:chExt cx="2338080" cy="950702"/>
          </a:xfrm>
        </p:grpSpPr>
        <p:sp>
          <p:nvSpPr>
            <p:cNvPr id="37" name="TextBox 13"/>
            <p:cNvSpPr txBox="1"/>
            <p:nvPr/>
          </p:nvSpPr>
          <p:spPr>
            <a:xfrm>
              <a:off x="1028918" y="2779716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13"/>
            <p:cNvSpPr txBox="1"/>
            <p:nvPr/>
          </p:nvSpPr>
          <p:spPr>
            <a:xfrm>
              <a:off x="1262551" y="3065621"/>
              <a:ext cx="1874896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79731" y="5113629"/>
            <a:ext cx="2338080" cy="950702"/>
            <a:chOff x="3596549" y="2811327"/>
            <a:chExt cx="2338080" cy="950702"/>
          </a:xfrm>
        </p:grpSpPr>
        <p:sp>
          <p:nvSpPr>
            <p:cNvPr id="40" name="TextBox 13"/>
            <p:cNvSpPr txBox="1"/>
            <p:nvPr/>
          </p:nvSpPr>
          <p:spPr>
            <a:xfrm>
              <a:off x="3596549" y="2811327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3826101" y="3097232"/>
              <a:ext cx="188305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088700" y="5113629"/>
            <a:ext cx="2338080" cy="950702"/>
            <a:chOff x="6359646" y="2804107"/>
            <a:chExt cx="2338080" cy="950702"/>
          </a:xfrm>
        </p:grpSpPr>
        <p:sp>
          <p:nvSpPr>
            <p:cNvPr id="43" name="TextBox 13"/>
            <p:cNvSpPr txBox="1"/>
            <p:nvPr/>
          </p:nvSpPr>
          <p:spPr>
            <a:xfrm>
              <a:off x="6359646" y="2804107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6593279" y="3090012"/>
              <a:ext cx="1874896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579474" y="5096795"/>
            <a:ext cx="2338080" cy="950702"/>
            <a:chOff x="8601534" y="2804107"/>
            <a:chExt cx="2338080" cy="950702"/>
          </a:xfrm>
        </p:grpSpPr>
        <p:sp>
          <p:nvSpPr>
            <p:cNvPr id="46" name="TextBox 13"/>
            <p:cNvSpPr txBox="1"/>
            <p:nvPr/>
          </p:nvSpPr>
          <p:spPr>
            <a:xfrm>
              <a:off x="8601534" y="2804107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8831086" y="3090012"/>
              <a:ext cx="188305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TextBox 19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id-ID" sz="16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4" name="TextBox 22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id-ID" sz="16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id-ID" sz="16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id-ID" sz="16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7" name="Group 44"/>
          <p:cNvGrpSpPr/>
          <p:nvPr/>
        </p:nvGrpSpPr>
        <p:grpSpPr>
          <a:xfrm>
            <a:off x="1596699" y="3759391"/>
            <a:ext cx="338999" cy="451067"/>
            <a:chOff x="7913688" y="-280988"/>
            <a:chExt cx="1733550" cy="2306638"/>
          </a:xfrm>
          <a:solidFill>
            <a:schemeClr val="accent1"/>
          </a:solidFill>
        </p:grpSpPr>
        <p:sp>
          <p:nvSpPr>
            <p:cNvPr id="48" name="Freeform 29"/>
            <p:cNvSpPr/>
            <p:nvPr/>
          </p:nvSpPr>
          <p:spPr bwMode="auto">
            <a:xfrm>
              <a:off x="8215313" y="1317625"/>
              <a:ext cx="1155700" cy="71438"/>
            </a:xfrm>
            <a:custGeom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8215313" y="1535112"/>
              <a:ext cx="1155700" cy="71438"/>
            </a:xfrm>
            <a:custGeom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8199438" y="77787"/>
              <a:ext cx="725488" cy="146050"/>
            </a:xfrm>
            <a:custGeom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8199438" y="438150"/>
              <a:ext cx="725488" cy="73025"/>
            </a:xfrm>
            <a:custGeom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34"/>
            <p:cNvSpPr/>
            <p:nvPr/>
          </p:nvSpPr>
          <p:spPr bwMode="auto">
            <a:xfrm>
              <a:off x="8199438" y="657225"/>
              <a:ext cx="1160463" cy="71438"/>
            </a:xfrm>
            <a:custGeom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35"/>
            <p:cNvSpPr/>
            <p:nvPr/>
          </p:nvSpPr>
          <p:spPr bwMode="auto">
            <a:xfrm>
              <a:off x="8199438" y="1087437"/>
              <a:ext cx="1160463" cy="74613"/>
            </a:xfrm>
            <a:custGeom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5" name="Freeform 36"/>
            <p:cNvSpPr/>
            <p:nvPr/>
          </p:nvSpPr>
          <p:spPr bwMode="auto">
            <a:xfrm>
              <a:off x="8199438" y="871537"/>
              <a:ext cx="1089025" cy="73025"/>
            </a:xfrm>
            <a:custGeom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6" name="Group 53"/>
          <p:cNvGrpSpPr/>
          <p:nvPr/>
        </p:nvGrpSpPr>
        <p:grpSpPr>
          <a:xfrm>
            <a:off x="5504073" y="1003839"/>
            <a:ext cx="397830" cy="421941"/>
            <a:chOff x="7404100" y="3633788"/>
            <a:chExt cx="628651" cy="666751"/>
          </a:xfrm>
          <a:solidFill>
            <a:schemeClr val="accent4"/>
          </a:solidFill>
        </p:grpSpPr>
        <p:sp>
          <p:nvSpPr>
            <p:cNvPr id="57" name="Freeform 20"/>
            <p:cNvSpPr>
              <a:spLocks noEditPoints="1"/>
            </p:cNvSpPr>
            <p:nvPr/>
          </p:nvSpPr>
          <p:spPr bwMode="auto">
            <a:xfrm>
              <a:off x="7404100" y="3870326"/>
              <a:ext cx="427038" cy="430213"/>
            </a:xfrm>
            <a:custGeom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8" name="Freeform 21"/>
            <p:cNvSpPr>
              <a:spLocks noEditPoints="1"/>
            </p:cNvSpPr>
            <p:nvPr/>
          </p:nvSpPr>
          <p:spPr bwMode="auto">
            <a:xfrm>
              <a:off x="7608888" y="3633788"/>
              <a:ext cx="282575" cy="282575"/>
            </a:xfrm>
            <a:custGeom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9" name="Freeform 22"/>
            <p:cNvSpPr>
              <a:spLocks noEditPoints="1"/>
            </p:cNvSpPr>
            <p:nvPr/>
          </p:nvSpPr>
          <p:spPr bwMode="auto">
            <a:xfrm>
              <a:off x="7805738" y="3832226"/>
              <a:ext cx="227013" cy="228600"/>
            </a:xfrm>
            <a:custGeom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60" name="Group 57"/>
          <p:cNvGrpSpPr/>
          <p:nvPr/>
        </p:nvGrpSpPr>
        <p:grpSpPr>
          <a:xfrm>
            <a:off x="4115982" y="1713909"/>
            <a:ext cx="468253" cy="413700"/>
            <a:chOff x="7659688" y="1598613"/>
            <a:chExt cx="981074" cy="866775"/>
          </a:xfrm>
          <a:solidFill>
            <a:schemeClr val="accent3"/>
          </a:solidFill>
        </p:grpSpPr>
        <p:sp>
          <p:nvSpPr>
            <p:cNvPr id="61" name="Freeform 19"/>
            <p:cNvSpPr>
              <a:spLocks noEditPoints="1"/>
            </p:cNvSpPr>
            <p:nvPr/>
          </p:nvSpPr>
          <p:spPr bwMode="auto">
            <a:xfrm>
              <a:off x="7659688" y="1598613"/>
              <a:ext cx="981074" cy="866775"/>
            </a:xfrm>
            <a:custGeom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2" name="Freeform 20"/>
            <p:cNvSpPr>
              <a:spLocks noEditPoints="1"/>
            </p:cNvSpPr>
            <p:nvPr/>
          </p:nvSpPr>
          <p:spPr bwMode="auto">
            <a:xfrm>
              <a:off x="8207375" y="1789113"/>
              <a:ext cx="166687" cy="168275"/>
            </a:xfrm>
            <a:custGeom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3" name="Freeform 21"/>
            <p:cNvSpPr>
              <a:spLocks noEditPoints="1"/>
            </p:cNvSpPr>
            <p:nvPr/>
          </p:nvSpPr>
          <p:spPr bwMode="auto">
            <a:xfrm>
              <a:off x="8321675" y="1995488"/>
              <a:ext cx="147637" cy="136525"/>
            </a:xfrm>
            <a:custGeom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4" name="Freeform 22"/>
            <p:cNvSpPr>
              <a:spLocks noEditPoints="1"/>
            </p:cNvSpPr>
            <p:nvPr/>
          </p:nvSpPr>
          <p:spPr bwMode="auto">
            <a:xfrm>
              <a:off x="8191500" y="2154238"/>
              <a:ext cx="198437" cy="198438"/>
            </a:xfrm>
            <a:custGeom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5" name="Freeform 23"/>
            <p:cNvSpPr>
              <a:spLocks noEditPoints="1"/>
            </p:cNvSpPr>
            <p:nvPr/>
          </p:nvSpPr>
          <p:spPr bwMode="auto">
            <a:xfrm>
              <a:off x="7967663" y="1747838"/>
              <a:ext cx="166687" cy="166688"/>
            </a:xfrm>
            <a:custGeom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66" name="Group 63"/>
          <p:cNvGrpSpPr/>
          <p:nvPr/>
        </p:nvGrpSpPr>
        <p:grpSpPr>
          <a:xfrm>
            <a:off x="2865872" y="2752739"/>
            <a:ext cx="400024" cy="398703"/>
            <a:chOff x="3237347" y="1144829"/>
            <a:chExt cx="400024" cy="398703"/>
          </a:xfrm>
          <a:solidFill>
            <a:schemeClr val="accent2"/>
          </a:solidFill>
        </p:grpSpPr>
        <p:sp>
          <p:nvSpPr>
            <p:cNvPr id="67" name="Freeform 127"/>
            <p:cNvSpPr>
              <a:spLocks noEditPoints="1"/>
            </p:cNvSpPr>
            <p:nvPr/>
          </p:nvSpPr>
          <p:spPr bwMode="auto">
            <a:xfrm>
              <a:off x="3237347" y="1144829"/>
              <a:ext cx="400024" cy="398703"/>
            </a:xfrm>
            <a:custGeom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8" name="Freeform 128"/>
            <p:cNvSpPr/>
            <p:nvPr/>
          </p:nvSpPr>
          <p:spPr bwMode="auto">
            <a:xfrm>
              <a:off x="3399733" y="1206880"/>
              <a:ext cx="93735" cy="93735"/>
            </a:xfrm>
            <a:custGeom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69" name="Freeform 5"/>
          <p:cNvSpPr/>
          <p:nvPr/>
        </p:nvSpPr>
        <p:spPr bwMode="auto">
          <a:xfrm>
            <a:off x="2413000" y="4273741"/>
            <a:ext cx="646113" cy="2170113"/>
          </a:xfrm>
          <a:custGeom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Freeform 6"/>
          <p:cNvSpPr/>
          <p:nvPr/>
        </p:nvSpPr>
        <p:spPr bwMode="auto">
          <a:xfrm>
            <a:off x="1762125" y="5281803"/>
            <a:ext cx="647700" cy="1162050"/>
          </a:xfrm>
          <a:custGeom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Freeform 7"/>
          <p:cNvSpPr/>
          <p:nvPr/>
        </p:nvSpPr>
        <p:spPr bwMode="auto">
          <a:xfrm>
            <a:off x="-3175" y="5281803"/>
            <a:ext cx="1762125" cy="1162050"/>
          </a:xfrm>
          <a:custGeom>
            <a:gdLst>
              <a:gd name="T0" fmla="*/ 570 w 570"/>
              <a:gd name="T1" fmla="*/ 0 h 375"/>
              <a:gd name="T2" fmla="*/ 442 w 570"/>
              <a:gd name="T3" fmla="*/ 134 h 375"/>
              <a:gd name="T4" fmla="*/ 442 w 570"/>
              <a:gd name="T5" fmla="*/ 241 h 375"/>
              <a:gd name="T6" fmla="*/ 359 w 570"/>
              <a:gd name="T7" fmla="*/ 331 h 375"/>
              <a:gd name="T8" fmla="*/ 0 w 570"/>
              <a:gd name="T9" fmla="*/ 331 h 375"/>
              <a:gd name="T10" fmla="*/ 0 w 570"/>
              <a:gd name="T11" fmla="*/ 375 h 375"/>
              <a:gd name="T12" fmla="*/ 359 w 570"/>
              <a:gd name="T13" fmla="*/ 375 h 375"/>
              <a:gd name="T14" fmla="*/ 486 w 570"/>
              <a:gd name="T15" fmla="*/ 241 h 375"/>
              <a:gd name="T16" fmla="*/ 486 w 570"/>
              <a:gd name="T17" fmla="*/ 134 h 375"/>
              <a:gd name="T18" fmla="*/ 570 w 570"/>
              <a:gd name="T19" fmla="*/ 44 h 375"/>
              <a:gd name="T20" fmla="*/ 570 w 570"/>
              <a:gd name="T21" fmla="*/ 0 h 3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" h="375">
                <a:moveTo>
                  <a:pt x="570" y="0"/>
                </a:moveTo>
                <a:cubicBezTo>
                  <a:pt x="500" y="0"/>
                  <a:pt x="442" y="60"/>
                  <a:pt x="442" y="134"/>
                </a:cubicBezTo>
                <a:cubicBezTo>
                  <a:pt x="442" y="241"/>
                  <a:pt x="442" y="241"/>
                  <a:pt x="442" y="241"/>
                </a:cubicBezTo>
                <a:cubicBezTo>
                  <a:pt x="442" y="291"/>
                  <a:pt x="405" y="331"/>
                  <a:pt x="359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375"/>
                  <a:pt x="0" y="375"/>
                  <a:pt x="0" y="375"/>
                </a:cubicBezTo>
                <a:cubicBezTo>
                  <a:pt x="359" y="375"/>
                  <a:pt x="359" y="375"/>
                  <a:pt x="359" y="375"/>
                </a:cubicBezTo>
                <a:cubicBezTo>
                  <a:pt x="429" y="375"/>
                  <a:pt x="486" y="315"/>
                  <a:pt x="486" y="241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86" y="85"/>
                  <a:pt x="524" y="44"/>
                  <a:pt x="570" y="44"/>
                </a:cubicBezTo>
                <a:lnTo>
                  <a:pt x="5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Freeform 8"/>
          <p:cNvSpPr/>
          <p:nvPr/>
        </p:nvSpPr>
        <p:spPr bwMode="auto">
          <a:xfrm>
            <a:off x="3065463" y="4273741"/>
            <a:ext cx="652463" cy="2170113"/>
          </a:xfrm>
          <a:custGeom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Freeform 9"/>
          <p:cNvSpPr/>
          <p:nvPr/>
        </p:nvSpPr>
        <p:spPr bwMode="auto">
          <a:xfrm>
            <a:off x="4373563" y="3227578"/>
            <a:ext cx="650875" cy="3216275"/>
          </a:xfrm>
          <a:custGeom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Freeform 10"/>
          <p:cNvSpPr/>
          <p:nvPr/>
        </p:nvSpPr>
        <p:spPr bwMode="auto">
          <a:xfrm>
            <a:off x="5673725" y="2605278"/>
            <a:ext cx="6518275" cy="3884613"/>
          </a:xfrm>
          <a:custGeom>
            <a:gdLst>
              <a:gd name="T0" fmla="*/ 211 w 2109"/>
              <a:gd name="T1" fmla="*/ 1211 h 1255"/>
              <a:gd name="T2" fmla="*/ 128 w 2109"/>
              <a:gd name="T3" fmla="*/ 1121 h 1255"/>
              <a:gd name="T4" fmla="*/ 127 w 2109"/>
              <a:gd name="T5" fmla="*/ 134 h 1255"/>
              <a:gd name="T6" fmla="*/ 0 w 2109"/>
              <a:gd name="T7" fmla="*/ 0 h 1255"/>
              <a:gd name="T8" fmla="*/ 0 w 2109"/>
              <a:gd name="T9" fmla="*/ 0 h 1255"/>
              <a:gd name="T10" fmla="*/ 0 w 2109"/>
              <a:gd name="T11" fmla="*/ 44 h 1255"/>
              <a:gd name="T12" fmla="*/ 0 w 2109"/>
              <a:gd name="T13" fmla="*/ 44 h 1255"/>
              <a:gd name="T14" fmla="*/ 83 w 2109"/>
              <a:gd name="T15" fmla="*/ 134 h 1255"/>
              <a:gd name="T16" fmla="*/ 84 w 2109"/>
              <a:gd name="T17" fmla="*/ 1121 h 1255"/>
              <a:gd name="T18" fmla="*/ 210 w 2109"/>
              <a:gd name="T19" fmla="*/ 1255 h 1255"/>
              <a:gd name="T20" fmla="*/ 210 w 2109"/>
              <a:gd name="T21" fmla="*/ 1255 h 1255"/>
              <a:gd name="T22" fmla="*/ 211 w 2109"/>
              <a:gd name="T23" fmla="*/ 1255 h 1255"/>
              <a:gd name="T24" fmla="*/ 211 w 2109"/>
              <a:gd name="T25" fmla="*/ 1255 h 1255"/>
              <a:gd name="T26" fmla="*/ 2109 w 2109"/>
              <a:gd name="T27" fmla="*/ 1255 h 1255"/>
              <a:gd name="T28" fmla="*/ 2109 w 2109"/>
              <a:gd name="T29" fmla="*/ 1211 h 1255"/>
              <a:gd name="T30" fmla="*/ 211 w 2109"/>
              <a:gd name="T31" fmla="*/ 1211 h 12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09" h="1255">
                <a:moveTo>
                  <a:pt x="211" y="1211"/>
                </a:moveTo>
                <a:cubicBezTo>
                  <a:pt x="165" y="1211"/>
                  <a:pt x="128" y="1171"/>
                  <a:pt x="128" y="112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0"/>
                  <a:pt x="7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4"/>
                  <a:pt x="83" y="84"/>
                  <a:pt x="83" y="134"/>
                </a:cubicBezTo>
                <a:cubicBezTo>
                  <a:pt x="84" y="1121"/>
                  <a:pt x="84" y="1121"/>
                  <a:pt x="84" y="1121"/>
                </a:cubicBezTo>
                <a:cubicBezTo>
                  <a:pt x="84" y="1194"/>
                  <a:pt x="140" y="1254"/>
                  <a:pt x="210" y="1255"/>
                </a:cubicBezTo>
                <a:cubicBezTo>
                  <a:pt x="210" y="1255"/>
                  <a:pt x="210" y="1255"/>
                  <a:pt x="210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09" y="1255"/>
                  <a:pt x="2109" y="1255"/>
                  <a:pt x="2109" y="1255"/>
                </a:cubicBezTo>
                <a:cubicBezTo>
                  <a:pt x="2109" y="1211"/>
                  <a:pt x="2109" y="1211"/>
                  <a:pt x="2109" y="1211"/>
                </a:cubicBezTo>
                <a:lnTo>
                  <a:pt x="211" y="12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5" name="Freeform 11"/>
          <p:cNvSpPr/>
          <p:nvPr/>
        </p:nvSpPr>
        <p:spPr bwMode="auto">
          <a:xfrm>
            <a:off x="5030788" y="2605278"/>
            <a:ext cx="636588" cy="3838575"/>
          </a:xfrm>
          <a:custGeom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6" name="Freeform 12"/>
          <p:cNvSpPr/>
          <p:nvPr/>
        </p:nvSpPr>
        <p:spPr bwMode="auto">
          <a:xfrm>
            <a:off x="3721100" y="3227578"/>
            <a:ext cx="649288" cy="3216275"/>
          </a:xfrm>
          <a:custGeom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7" name="TextBox 13"/>
          <p:cNvSpPr txBox="1"/>
          <p:nvPr/>
        </p:nvSpPr>
        <p:spPr>
          <a:xfrm>
            <a:off x="841506" y="4307258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3458713" y="2264543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13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4780476" y="1524591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2148018" y="3259536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13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994005" y="3942860"/>
            <a:ext cx="3942219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13"/>
          <p:cNvSpPr txBox="1"/>
          <p:nvPr/>
        </p:nvSpPr>
        <p:spPr>
          <a:xfrm>
            <a:off x="6994005" y="3352179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" name="Freeform 5"/>
          <p:cNvSpPr/>
          <p:nvPr/>
        </p:nvSpPr>
        <p:spPr bwMode="auto">
          <a:xfrm>
            <a:off x="1512659" y="3364135"/>
            <a:ext cx="9193645" cy="668338"/>
          </a:xfrm>
          <a:custGeom>
            <a:gdLst>
              <a:gd name="T0" fmla="*/ 2938 w 5750"/>
              <a:gd name="T1" fmla="*/ 130 h 418"/>
              <a:gd name="T2" fmla="*/ 2794 w 5750"/>
              <a:gd name="T3" fmla="*/ 130 h 418"/>
              <a:gd name="T4" fmla="*/ 224 w 5750"/>
              <a:gd name="T5" fmla="*/ 119 h 418"/>
              <a:gd name="T6" fmla="*/ 224 w 5750"/>
              <a:gd name="T7" fmla="*/ 0 h 418"/>
              <a:gd name="T8" fmla="*/ 0 w 5750"/>
              <a:gd name="T9" fmla="*/ 210 h 418"/>
              <a:gd name="T10" fmla="*/ 224 w 5750"/>
              <a:gd name="T11" fmla="*/ 418 h 418"/>
              <a:gd name="T12" fmla="*/ 224 w 5750"/>
              <a:gd name="T13" fmla="*/ 294 h 418"/>
              <a:gd name="T14" fmla="*/ 2794 w 5750"/>
              <a:gd name="T15" fmla="*/ 311 h 418"/>
              <a:gd name="T16" fmla="*/ 2938 w 5750"/>
              <a:gd name="T17" fmla="*/ 311 h 418"/>
              <a:gd name="T18" fmla="*/ 5524 w 5750"/>
              <a:gd name="T19" fmla="*/ 311 h 418"/>
              <a:gd name="T20" fmla="*/ 5524 w 5750"/>
              <a:gd name="T21" fmla="*/ 418 h 418"/>
              <a:gd name="T22" fmla="*/ 5750 w 5750"/>
              <a:gd name="T23" fmla="*/ 210 h 418"/>
              <a:gd name="T24" fmla="*/ 5524 w 5750"/>
              <a:gd name="T25" fmla="*/ 0 h 418"/>
              <a:gd name="T26" fmla="*/ 5524 w 5750"/>
              <a:gd name="T27" fmla="*/ 130 h 418"/>
              <a:gd name="T28" fmla="*/ 2938 w 5750"/>
              <a:gd name="T29" fmla="*/ 130 h 4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50" h="418">
                <a:moveTo>
                  <a:pt x="2938" y="130"/>
                </a:moveTo>
                <a:lnTo>
                  <a:pt x="2794" y="130"/>
                </a:lnTo>
                <a:lnTo>
                  <a:pt x="224" y="119"/>
                </a:lnTo>
                <a:lnTo>
                  <a:pt x="224" y="0"/>
                </a:lnTo>
                <a:lnTo>
                  <a:pt x="0" y="210"/>
                </a:lnTo>
                <a:lnTo>
                  <a:pt x="224" y="418"/>
                </a:lnTo>
                <a:lnTo>
                  <a:pt x="224" y="294"/>
                </a:lnTo>
                <a:lnTo>
                  <a:pt x="2794" y="311"/>
                </a:lnTo>
                <a:lnTo>
                  <a:pt x="2938" y="311"/>
                </a:lnTo>
                <a:lnTo>
                  <a:pt x="5524" y="311"/>
                </a:lnTo>
                <a:lnTo>
                  <a:pt x="5524" y="418"/>
                </a:lnTo>
                <a:lnTo>
                  <a:pt x="5750" y="210"/>
                </a:lnTo>
                <a:lnTo>
                  <a:pt x="5524" y="0"/>
                </a:lnTo>
                <a:lnTo>
                  <a:pt x="5524" y="130"/>
                </a:lnTo>
                <a:lnTo>
                  <a:pt x="2938" y="1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4" name="Freeform 6"/>
          <p:cNvSpPr/>
          <p:nvPr/>
        </p:nvSpPr>
        <p:spPr bwMode="auto">
          <a:xfrm>
            <a:off x="3175783" y="1944116"/>
            <a:ext cx="6140450" cy="4114800"/>
          </a:xfrm>
          <a:custGeom>
            <a:gdLst>
              <a:gd name="T0" fmla="*/ 102 w 1880"/>
              <a:gd name="T1" fmla="*/ 0 h 1259"/>
              <a:gd name="T2" fmla="*/ 0 w 1880"/>
              <a:gd name="T3" fmla="*/ 110 h 1259"/>
              <a:gd name="T4" fmla="*/ 54 w 1880"/>
              <a:gd name="T5" fmla="*/ 110 h 1259"/>
              <a:gd name="T6" fmla="*/ 141 w 1880"/>
              <a:gd name="T7" fmla="*/ 347 h 1259"/>
              <a:gd name="T8" fmla="*/ 237 w 1880"/>
              <a:gd name="T9" fmla="*/ 405 h 1259"/>
              <a:gd name="T10" fmla="*/ 242 w 1880"/>
              <a:gd name="T11" fmla="*/ 406 h 1259"/>
              <a:gd name="T12" fmla="*/ 795 w 1880"/>
              <a:gd name="T13" fmla="*/ 410 h 1259"/>
              <a:gd name="T14" fmla="*/ 843 w 1880"/>
              <a:gd name="T15" fmla="*/ 410 h 1259"/>
              <a:gd name="T16" fmla="*/ 1370 w 1880"/>
              <a:gd name="T17" fmla="*/ 410 h 1259"/>
              <a:gd name="T18" fmla="*/ 1558 w 1880"/>
              <a:gd name="T19" fmla="*/ 470 h 1259"/>
              <a:gd name="T20" fmla="*/ 1740 w 1880"/>
              <a:gd name="T21" fmla="*/ 839 h 1259"/>
              <a:gd name="T22" fmla="*/ 1740 w 1880"/>
              <a:gd name="T23" fmla="*/ 1150 h 1259"/>
              <a:gd name="T24" fmla="*/ 1676 w 1880"/>
              <a:gd name="T25" fmla="*/ 1150 h 1259"/>
              <a:gd name="T26" fmla="*/ 1778 w 1880"/>
              <a:gd name="T27" fmla="*/ 1259 h 1259"/>
              <a:gd name="T28" fmla="*/ 1880 w 1880"/>
              <a:gd name="T29" fmla="*/ 1150 h 1259"/>
              <a:gd name="T30" fmla="*/ 1824 w 1880"/>
              <a:gd name="T31" fmla="*/ 1150 h 1259"/>
              <a:gd name="T32" fmla="*/ 1824 w 1880"/>
              <a:gd name="T33" fmla="*/ 839 h 1259"/>
              <a:gd name="T34" fmla="*/ 1599 w 1880"/>
              <a:gd name="T35" fmla="*/ 392 h 1259"/>
              <a:gd name="T36" fmla="*/ 1374 w 1880"/>
              <a:gd name="T37" fmla="*/ 326 h 1259"/>
              <a:gd name="T38" fmla="*/ 1373 w 1880"/>
              <a:gd name="T39" fmla="*/ 326 h 1259"/>
              <a:gd name="T40" fmla="*/ 843 w 1880"/>
              <a:gd name="T41" fmla="*/ 326 h 1259"/>
              <a:gd name="T42" fmla="*/ 795 w 1880"/>
              <a:gd name="T43" fmla="*/ 326 h 1259"/>
              <a:gd name="T44" fmla="*/ 253 w 1880"/>
              <a:gd name="T45" fmla="*/ 321 h 1259"/>
              <a:gd name="T46" fmla="*/ 140 w 1880"/>
              <a:gd name="T47" fmla="*/ 110 h 1259"/>
              <a:gd name="T48" fmla="*/ 204 w 1880"/>
              <a:gd name="T49" fmla="*/ 110 h 1259"/>
              <a:gd name="T50" fmla="*/ 102 w 1880"/>
              <a:gd name="T51" fmla="*/ 0 h 12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80" h="1259">
                <a:moveTo>
                  <a:pt x="102" y="0"/>
                </a:moveTo>
                <a:cubicBezTo>
                  <a:pt x="0" y="110"/>
                  <a:pt x="0" y="110"/>
                  <a:pt x="0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7" y="238"/>
                  <a:pt x="103" y="308"/>
                  <a:pt x="141" y="347"/>
                </a:cubicBezTo>
                <a:cubicBezTo>
                  <a:pt x="186" y="393"/>
                  <a:pt x="232" y="404"/>
                  <a:pt x="237" y="405"/>
                </a:cubicBezTo>
                <a:cubicBezTo>
                  <a:pt x="242" y="406"/>
                  <a:pt x="242" y="406"/>
                  <a:pt x="242" y="406"/>
                </a:cubicBezTo>
                <a:cubicBezTo>
                  <a:pt x="795" y="410"/>
                  <a:pt x="795" y="410"/>
                  <a:pt x="795" y="410"/>
                </a:cubicBezTo>
                <a:cubicBezTo>
                  <a:pt x="843" y="410"/>
                  <a:pt x="843" y="410"/>
                  <a:pt x="843" y="410"/>
                </a:cubicBezTo>
                <a:cubicBezTo>
                  <a:pt x="1370" y="410"/>
                  <a:pt x="1370" y="410"/>
                  <a:pt x="1370" y="410"/>
                </a:cubicBezTo>
                <a:cubicBezTo>
                  <a:pt x="1379" y="410"/>
                  <a:pt x="1471" y="416"/>
                  <a:pt x="1558" y="470"/>
                </a:cubicBezTo>
                <a:cubicBezTo>
                  <a:pt x="1677" y="544"/>
                  <a:pt x="1740" y="667"/>
                  <a:pt x="1740" y="839"/>
                </a:cubicBezTo>
                <a:cubicBezTo>
                  <a:pt x="1740" y="1150"/>
                  <a:pt x="1740" y="1150"/>
                  <a:pt x="1740" y="1150"/>
                </a:cubicBezTo>
                <a:cubicBezTo>
                  <a:pt x="1676" y="1150"/>
                  <a:pt x="1676" y="1150"/>
                  <a:pt x="1676" y="1150"/>
                </a:cubicBezTo>
                <a:cubicBezTo>
                  <a:pt x="1778" y="1259"/>
                  <a:pt x="1778" y="1259"/>
                  <a:pt x="1778" y="1259"/>
                </a:cubicBezTo>
                <a:cubicBezTo>
                  <a:pt x="1880" y="1150"/>
                  <a:pt x="1880" y="1150"/>
                  <a:pt x="1880" y="1150"/>
                </a:cubicBezTo>
                <a:cubicBezTo>
                  <a:pt x="1824" y="1150"/>
                  <a:pt x="1824" y="1150"/>
                  <a:pt x="1824" y="1150"/>
                </a:cubicBezTo>
                <a:cubicBezTo>
                  <a:pt x="1824" y="839"/>
                  <a:pt x="1824" y="839"/>
                  <a:pt x="1824" y="839"/>
                </a:cubicBezTo>
                <a:cubicBezTo>
                  <a:pt x="1824" y="582"/>
                  <a:pt x="1701" y="454"/>
                  <a:pt x="1599" y="392"/>
                </a:cubicBezTo>
                <a:cubicBezTo>
                  <a:pt x="1489" y="326"/>
                  <a:pt x="1378" y="326"/>
                  <a:pt x="1374" y="326"/>
                </a:cubicBezTo>
                <a:cubicBezTo>
                  <a:pt x="1373" y="326"/>
                  <a:pt x="1373" y="326"/>
                  <a:pt x="1373" y="326"/>
                </a:cubicBezTo>
                <a:cubicBezTo>
                  <a:pt x="843" y="326"/>
                  <a:pt x="843" y="326"/>
                  <a:pt x="843" y="326"/>
                </a:cubicBezTo>
                <a:cubicBezTo>
                  <a:pt x="795" y="326"/>
                  <a:pt x="795" y="326"/>
                  <a:pt x="795" y="326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33" y="313"/>
                  <a:pt x="146" y="270"/>
                  <a:pt x="140" y="110"/>
                </a:cubicBezTo>
                <a:cubicBezTo>
                  <a:pt x="204" y="110"/>
                  <a:pt x="204" y="110"/>
                  <a:pt x="204" y="110"/>
                </a:cubicBezTo>
                <a:lnTo>
                  <a:pt x="1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5" name="Freeform 7"/>
          <p:cNvSpPr/>
          <p:nvPr/>
        </p:nvSpPr>
        <p:spPr bwMode="auto">
          <a:xfrm rot="10800000" flipH="1">
            <a:off x="2963850" y="2231454"/>
            <a:ext cx="6113463" cy="4114800"/>
          </a:xfrm>
          <a:custGeom>
            <a:gdLst>
              <a:gd name="T0" fmla="*/ 102 w 1872"/>
              <a:gd name="T1" fmla="*/ 0 h 1259"/>
              <a:gd name="T2" fmla="*/ 0 w 1872"/>
              <a:gd name="T3" fmla="*/ 110 h 1259"/>
              <a:gd name="T4" fmla="*/ 57 w 1872"/>
              <a:gd name="T5" fmla="*/ 110 h 1259"/>
              <a:gd name="T6" fmla="*/ 57 w 1872"/>
              <a:gd name="T7" fmla="*/ 421 h 1259"/>
              <a:gd name="T8" fmla="*/ 282 w 1872"/>
              <a:gd name="T9" fmla="*/ 867 h 1259"/>
              <a:gd name="T10" fmla="*/ 507 w 1872"/>
              <a:gd name="T11" fmla="*/ 934 h 1259"/>
              <a:gd name="T12" fmla="*/ 507 w 1872"/>
              <a:gd name="T13" fmla="*/ 934 h 1259"/>
              <a:gd name="T14" fmla="*/ 1029 w 1872"/>
              <a:gd name="T15" fmla="*/ 938 h 1259"/>
              <a:gd name="T16" fmla="*/ 1084 w 1872"/>
              <a:gd name="T17" fmla="*/ 938 h 1259"/>
              <a:gd name="T18" fmla="*/ 1619 w 1872"/>
              <a:gd name="T19" fmla="*/ 938 h 1259"/>
              <a:gd name="T20" fmla="*/ 1732 w 1872"/>
              <a:gd name="T21" fmla="*/ 1150 h 1259"/>
              <a:gd name="T22" fmla="*/ 1669 w 1872"/>
              <a:gd name="T23" fmla="*/ 1150 h 1259"/>
              <a:gd name="T24" fmla="*/ 1771 w 1872"/>
              <a:gd name="T25" fmla="*/ 1259 h 1259"/>
              <a:gd name="T26" fmla="*/ 1872 w 1872"/>
              <a:gd name="T27" fmla="*/ 1150 h 1259"/>
              <a:gd name="T28" fmla="*/ 1819 w 1872"/>
              <a:gd name="T29" fmla="*/ 1150 h 1259"/>
              <a:gd name="T30" fmla="*/ 1732 w 1872"/>
              <a:gd name="T31" fmla="*/ 913 h 1259"/>
              <a:gd name="T32" fmla="*/ 1636 w 1872"/>
              <a:gd name="T33" fmla="*/ 855 h 1259"/>
              <a:gd name="T34" fmla="*/ 1631 w 1872"/>
              <a:gd name="T35" fmla="*/ 854 h 1259"/>
              <a:gd name="T36" fmla="*/ 1084 w 1872"/>
              <a:gd name="T37" fmla="*/ 854 h 1259"/>
              <a:gd name="T38" fmla="*/ 1029 w 1872"/>
              <a:gd name="T39" fmla="*/ 854 h 1259"/>
              <a:gd name="T40" fmla="*/ 509 w 1872"/>
              <a:gd name="T41" fmla="*/ 850 h 1259"/>
              <a:gd name="T42" fmla="*/ 325 w 1872"/>
              <a:gd name="T43" fmla="*/ 790 h 1259"/>
              <a:gd name="T44" fmla="*/ 145 w 1872"/>
              <a:gd name="T45" fmla="*/ 421 h 1259"/>
              <a:gd name="T46" fmla="*/ 145 w 1872"/>
              <a:gd name="T47" fmla="*/ 110 h 1259"/>
              <a:gd name="T48" fmla="*/ 204 w 1872"/>
              <a:gd name="T49" fmla="*/ 110 h 1259"/>
              <a:gd name="T50" fmla="*/ 102 w 1872"/>
              <a:gd name="T51" fmla="*/ 0 h 12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2" h="1259">
                <a:moveTo>
                  <a:pt x="102" y="0"/>
                </a:moveTo>
                <a:cubicBezTo>
                  <a:pt x="0" y="110"/>
                  <a:pt x="0" y="110"/>
                  <a:pt x="0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421"/>
                  <a:pt x="57" y="421"/>
                  <a:pt x="57" y="421"/>
                </a:cubicBezTo>
                <a:cubicBezTo>
                  <a:pt x="57" y="678"/>
                  <a:pt x="179" y="805"/>
                  <a:pt x="282" y="867"/>
                </a:cubicBezTo>
                <a:cubicBezTo>
                  <a:pt x="392" y="934"/>
                  <a:pt x="502" y="934"/>
                  <a:pt x="507" y="934"/>
                </a:cubicBezTo>
                <a:cubicBezTo>
                  <a:pt x="507" y="934"/>
                  <a:pt x="507" y="934"/>
                  <a:pt x="507" y="934"/>
                </a:cubicBezTo>
                <a:cubicBezTo>
                  <a:pt x="1029" y="938"/>
                  <a:pt x="1029" y="938"/>
                  <a:pt x="1029" y="938"/>
                </a:cubicBezTo>
                <a:cubicBezTo>
                  <a:pt x="1084" y="938"/>
                  <a:pt x="1084" y="938"/>
                  <a:pt x="1084" y="938"/>
                </a:cubicBezTo>
                <a:cubicBezTo>
                  <a:pt x="1619" y="938"/>
                  <a:pt x="1619" y="938"/>
                  <a:pt x="1619" y="938"/>
                </a:cubicBezTo>
                <a:cubicBezTo>
                  <a:pt x="1640" y="946"/>
                  <a:pt x="1727" y="990"/>
                  <a:pt x="1732" y="1150"/>
                </a:cubicBezTo>
                <a:cubicBezTo>
                  <a:pt x="1669" y="1150"/>
                  <a:pt x="1669" y="1150"/>
                  <a:pt x="1669" y="1150"/>
                </a:cubicBezTo>
                <a:cubicBezTo>
                  <a:pt x="1771" y="1259"/>
                  <a:pt x="1771" y="1259"/>
                  <a:pt x="1771" y="1259"/>
                </a:cubicBezTo>
                <a:cubicBezTo>
                  <a:pt x="1872" y="1150"/>
                  <a:pt x="1872" y="1150"/>
                  <a:pt x="1872" y="1150"/>
                </a:cubicBezTo>
                <a:cubicBezTo>
                  <a:pt x="1819" y="1150"/>
                  <a:pt x="1819" y="1150"/>
                  <a:pt x="1819" y="1150"/>
                </a:cubicBezTo>
                <a:cubicBezTo>
                  <a:pt x="1815" y="1022"/>
                  <a:pt x="1770" y="952"/>
                  <a:pt x="1732" y="913"/>
                </a:cubicBezTo>
                <a:cubicBezTo>
                  <a:pt x="1687" y="867"/>
                  <a:pt x="1641" y="856"/>
                  <a:pt x="1636" y="855"/>
                </a:cubicBezTo>
                <a:cubicBezTo>
                  <a:pt x="1631" y="854"/>
                  <a:pt x="1631" y="854"/>
                  <a:pt x="1631" y="854"/>
                </a:cubicBezTo>
                <a:cubicBezTo>
                  <a:pt x="1084" y="854"/>
                  <a:pt x="1084" y="854"/>
                  <a:pt x="1084" y="854"/>
                </a:cubicBezTo>
                <a:cubicBezTo>
                  <a:pt x="1029" y="854"/>
                  <a:pt x="1029" y="854"/>
                  <a:pt x="1029" y="854"/>
                </a:cubicBezTo>
                <a:cubicBezTo>
                  <a:pt x="509" y="850"/>
                  <a:pt x="509" y="850"/>
                  <a:pt x="509" y="850"/>
                </a:cubicBezTo>
                <a:cubicBezTo>
                  <a:pt x="500" y="850"/>
                  <a:pt x="412" y="844"/>
                  <a:pt x="325" y="790"/>
                </a:cubicBezTo>
                <a:cubicBezTo>
                  <a:pt x="205" y="716"/>
                  <a:pt x="145" y="593"/>
                  <a:pt x="145" y="421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204" y="110"/>
                  <a:pt x="204" y="110"/>
                  <a:pt x="204" y="110"/>
                </a:cubicBezTo>
                <a:lnTo>
                  <a:pt x="1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6" name="Freeform 8"/>
          <p:cNvSpPr/>
          <p:nvPr/>
        </p:nvSpPr>
        <p:spPr bwMode="auto">
          <a:xfrm>
            <a:off x="3878250" y="1832991"/>
            <a:ext cx="4487863" cy="3730625"/>
          </a:xfrm>
          <a:custGeom>
            <a:gdLst>
              <a:gd name="T0" fmla="*/ 1272 w 1374"/>
              <a:gd name="T1" fmla="*/ 0 h 1141"/>
              <a:gd name="T2" fmla="*/ 1170 w 1374"/>
              <a:gd name="T3" fmla="*/ 110 h 1141"/>
              <a:gd name="T4" fmla="*/ 1228 w 1374"/>
              <a:gd name="T5" fmla="*/ 110 h 1141"/>
              <a:gd name="T6" fmla="*/ 1228 w 1374"/>
              <a:gd name="T7" fmla="*/ 375 h 1141"/>
              <a:gd name="T8" fmla="*/ 1059 w 1374"/>
              <a:gd name="T9" fmla="*/ 682 h 1141"/>
              <a:gd name="T10" fmla="*/ 880 w 1374"/>
              <a:gd name="T11" fmla="*/ 730 h 1141"/>
              <a:gd name="T12" fmla="*/ 539 w 1374"/>
              <a:gd name="T13" fmla="*/ 730 h 1141"/>
              <a:gd name="T14" fmla="*/ 515 w 1374"/>
              <a:gd name="T15" fmla="*/ 730 h 1141"/>
              <a:gd name="T16" fmla="*/ 204 w 1374"/>
              <a:gd name="T17" fmla="*/ 730 h 1141"/>
              <a:gd name="T18" fmla="*/ 104 w 1374"/>
              <a:gd name="T19" fmla="*/ 760 h 1141"/>
              <a:gd name="T20" fmla="*/ 68 w 1374"/>
              <a:gd name="T21" fmla="*/ 854 h 1141"/>
              <a:gd name="T22" fmla="*/ 68 w 1374"/>
              <a:gd name="T23" fmla="*/ 1030 h 1141"/>
              <a:gd name="T24" fmla="*/ 0 w 1374"/>
              <a:gd name="T25" fmla="*/ 1030 h 1141"/>
              <a:gd name="T26" fmla="*/ 101 w 1374"/>
              <a:gd name="T27" fmla="*/ 1141 h 1141"/>
              <a:gd name="T28" fmla="*/ 203 w 1374"/>
              <a:gd name="T29" fmla="*/ 1034 h 1141"/>
              <a:gd name="T30" fmla="*/ 152 w 1374"/>
              <a:gd name="T31" fmla="*/ 1034 h 1141"/>
              <a:gd name="T32" fmla="*/ 152 w 1374"/>
              <a:gd name="T33" fmla="*/ 854 h 1141"/>
              <a:gd name="T34" fmla="*/ 161 w 1374"/>
              <a:gd name="T35" fmla="*/ 823 h 1141"/>
              <a:gd name="T36" fmla="*/ 199 w 1374"/>
              <a:gd name="T37" fmla="*/ 813 h 1141"/>
              <a:gd name="T38" fmla="*/ 200 w 1374"/>
              <a:gd name="T39" fmla="*/ 814 h 1141"/>
              <a:gd name="T40" fmla="*/ 515 w 1374"/>
              <a:gd name="T41" fmla="*/ 814 h 1141"/>
              <a:gd name="T42" fmla="*/ 539 w 1374"/>
              <a:gd name="T43" fmla="*/ 814 h 1141"/>
              <a:gd name="T44" fmla="*/ 880 w 1374"/>
              <a:gd name="T45" fmla="*/ 814 h 1141"/>
              <a:gd name="T46" fmla="*/ 1096 w 1374"/>
              <a:gd name="T47" fmla="*/ 759 h 1141"/>
              <a:gd name="T48" fmla="*/ 1316 w 1374"/>
              <a:gd name="T49" fmla="*/ 375 h 1141"/>
              <a:gd name="T50" fmla="*/ 1316 w 1374"/>
              <a:gd name="T51" fmla="*/ 110 h 1141"/>
              <a:gd name="T52" fmla="*/ 1374 w 1374"/>
              <a:gd name="T53" fmla="*/ 110 h 1141"/>
              <a:gd name="T54" fmla="*/ 1272 w 1374"/>
              <a:gd name="T55" fmla="*/ 0 h 11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74" h="1141">
                <a:moveTo>
                  <a:pt x="1272" y="0"/>
                </a:moveTo>
                <a:cubicBezTo>
                  <a:pt x="1170" y="110"/>
                  <a:pt x="1170" y="110"/>
                  <a:pt x="1170" y="110"/>
                </a:cubicBezTo>
                <a:cubicBezTo>
                  <a:pt x="1228" y="110"/>
                  <a:pt x="1228" y="110"/>
                  <a:pt x="1228" y="110"/>
                </a:cubicBezTo>
                <a:cubicBezTo>
                  <a:pt x="1228" y="375"/>
                  <a:pt x="1228" y="375"/>
                  <a:pt x="1228" y="375"/>
                </a:cubicBezTo>
                <a:cubicBezTo>
                  <a:pt x="1228" y="520"/>
                  <a:pt x="1171" y="624"/>
                  <a:pt x="1059" y="682"/>
                </a:cubicBezTo>
                <a:cubicBezTo>
                  <a:pt x="972" y="727"/>
                  <a:pt x="881" y="730"/>
                  <a:pt x="880" y="730"/>
                </a:cubicBezTo>
                <a:cubicBezTo>
                  <a:pt x="539" y="730"/>
                  <a:pt x="539" y="730"/>
                  <a:pt x="539" y="730"/>
                </a:cubicBezTo>
                <a:cubicBezTo>
                  <a:pt x="515" y="730"/>
                  <a:pt x="515" y="730"/>
                  <a:pt x="515" y="730"/>
                </a:cubicBezTo>
                <a:cubicBezTo>
                  <a:pt x="204" y="730"/>
                  <a:pt x="204" y="730"/>
                  <a:pt x="204" y="730"/>
                </a:cubicBezTo>
                <a:cubicBezTo>
                  <a:pt x="191" y="730"/>
                  <a:pt x="142" y="726"/>
                  <a:pt x="104" y="760"/>
                </a:cubicBezTo>
                <a:cubicBezTo>
                  <a:pt x="86" y="776"/>
                  <a:pt x="68" y="804"/>
                  <a:pt x="68" y="854"/>
                </a:cubicBezTo>
                <a:cubicBezTo>
                  <a:pt x="68" y="1030"/>
                  <a:pt x="68" y="1030"/>
                  <a:pt x="68" y="1030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101" y="1141"/>
                  <a:pt x="101" y="1141"/>
                  <a:pt x="101" y="1141"/>
                </a:cubicBezTo>
                <a:cubicBezTo>
                  <a:pt x="203" y="1034"/>
                  <a:pt x="203" y="1034"/>
                  <a:pt x="203" y="1034"/>
                </a:cubicBezTo>
                <a:cubicBezTo>
                  <a:pt x="152" y="1034"/>
                  <a:pt x="152" y="1034"/>
                  <a:pt x="152" y="1034"/>
                </a:cubicBezTo>
                <a:cubicBezTo>
                  <a:pt x="152" y="854"/>
                  <a:pt x="152" y="854"/>
                  <a:pt x="152" y="854"/>
                </a:cubicBezTo>
                <a:cubicBezTo>
                  <a:pt x="152" y="832"/>
                  <a:pt x="158" y="825"/>
                  <a:pt x="161" y="823"/>
                </a:cubicBezTo>
                <a:cubicBezTo>
                  <a:pt x="172" y="812"/>
                  <a:pt x="192" y="812"/>
                  <a:pt x="199" y="813"/>
                </a:cubicBezTo>
                <a:cubicBezTo>
                  <a:pt x="200" y="814"/>
                  <a:pt x="200" y="814"/>
                  <a:pt x="200" y="814"/>
                </a:cubicBezTo>
                <a:cubicBezTo>
                  <a:pt x="515" y="814"/>
                  <a:pt x="515" y="814"/>
                  <a:pt x="515" y="814"/>
                </a:cubicBezTo>
                <a:cubicBezTo>
                  <a:pt x="539" y="814"/>
                  <a:pt x="539" y="814"/>
                  <a:pt x="539" y="814"/>
                </a:cubicBezTo>
                <a:cubicBezTo>
                  <a:pt x="880" y="814"/>
                  <a:pt x="880" y="814"/>
                  <a:pt x="880" y="814"/>
                </a:cubicBezTo>
                <a:cubicBezTo>
                  <a:pt x="885" y="814"/>
                  <a:pt x="991" y="812"/>
                  <a:pt x="1096" y="759"/>
                </a:cubicBezTo>
                <a:cubicBezTo>
                  <a:pt x="1196" y="709"/>
                  <a:pt x="1316" y="601"/>
                  <a:pt x="1316" y="375"/>
                </a:cubicBezTo>
                <a:cubicBezTo>
                  <a:pt x="1316" y="110"/>
                  <a:pt x="1316" y="110"/>
                  <a:pt x="1316" y="110"/>
                </a:cubicBezTo>
                <a:cubicBezTo>
                  <a:pt x="1374" y="110"/>
                  <a:pt x="1374" y="110"/>
                  <a:pt x="1374" y="110"/>
                </a:cubicBezTo>
                <a:lnTo>
                  <a:pt x="127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7" name="Freeform 33"/>
          <p:cNvSpPr>
            <a:spLocks noEditPoints="1"/>
          </p:cNvSpPr>
          <p:nvPr/>
        </p:nvSpPr>
        <p:spPr bwMode="auto">
          <a:xfrm rot="21545400">
            <a:off x="751641" y="3074604"/>
            <a:ext cx="406385" cy="379920"/>
          </a:xfrm>
          <a:custGeom>
            <a:gdLst>
              <a:gd name="T0" fmla="*/ 159 w 282"/>
              <a:gd name="T1" fmla="*/ 0 h 264"/>
              <a:gd name="T2" fmla="*/ 0 w 282"/>
              <a:gd name="T3" fmla="*/ 176 h 264"/>
              <a:gd name="T4" fmla="*/ 53 w 282"/>
              <a:gd name="T5" fmla="*/ 176 h 264"/>
              <a:gd name="T6" fmla="*/ 106 w 282"/>
              <a:gd name="T7" fmla="*/ 194 h 264"/>
              <a:gd name="T8" fmla="*/ 159 w 282"/>
              <a:gd name="T9" fmla="*/ 264 h 264"/>
              <a:gd name="T10" fmla="*/ 282 w 282"/>
              <a:gd name="T11" fmla="*/ 124 h 264"/>
              <a:gd name="T12" fmla="*/ 159 w 282"/>
              <a:gd name="T13" fmla="*/ 0 h 264"/>
              <a:gd name="T14" fmla="*/ 71 w 282"/>
              <a:gd name="T15" fmla="*/ 128 h 264"/>
              <a:gd name="T16" fmla="*/ 49 w 282"/>
              <a:gd name="T17" fmla="*/ 106 h 264"/>
              <a:gd name="T18" fmla="*/ 71 w 282"/>
              <a:gd name="T19" fmla="*/ 84 h 264"/>
              <a:gd name="T20" fmla="*/ 93 w 282"/>
              <a:gd name="T21" fmla="*/ 106 h 264"/>
              <a:gd name="T22" fmla="*/ 71 w 282"/>
              <a:gd name="T23" fmla="*/ 128 h 264"/>
              <a:gd name="T24" fmla="*/ 110 w 282"/>
              <a:gd name="T25" fmla="*/ 62 h 264"/>
              <a:gd name="T26" fmla="*/ 132 w 282"/>
              <a:gd name="T27" fmla="*/ 40 h 264"/>
              <a:gd name="T28" fmla="*/ 154 w 282"/>
              <a:gd name="T29" fmla="*/ 62 h 264"/>
              <a:gd name="T30" fmla="*/ 132 w 282"/>
              <a:gd name="T31" fmla="*/ 84 h 264"/>
              <a:gd name="T32" fmla="*/ 110 w 282"/>
              <a:gd name="T33" fmla="*/ 62 h 264"/>
              <a:gd name="T34" fmla="*/ 167 w 282"/>
              <a:gd name="T35" fmla="*/ 216 h 264"/>
              <a:gd name="T36" fmla="*/ 137 w 282"/>
              <a:gd name="T37" fmla="*/ 185 h 264"/>
              <a:gd name="T38" fmla="*/ 167 w 282"/>
              <a:gd name="T39" fmla="*/ 154 h 264"/>
              <a:gd name="T40" fmla="*/ 198 w 282"/>
              <a:gd name="T41" fmla="*/ 185 h 264"/>
              <a:gd name="T42" fmla="*/ 167 w 282"/>
              <a:gd name="T43" fmla="*/ 216 h 264"/>
              <a:gd name="T44" fmla="*/ 220 w 282"/>
              <a:gd name="T45" fmla="*/ 163 h 264"/>
              <a:gd name="T46" fmla="*/ 207 w 282"/>
              <a:gd name="T47" fmla="*/ 150 h 264"/>
              <a:gd name="T48" fmla="*/ 220 w 282"/>
              <a:gd name="T49" fmla="*/ 137 h 264"/>
              <a:gd name="T50" fmla="*/ 233 w 282"/>
              <a:gd name="T51" fmla="*/ 150 h 264"/>
              <a:gd name="T52" fmla="*/ 220 w 282"/>
              <a:gd name="T53" fmla="*/ 163 h 264"/>
              <a:gd name="T54" fmla="*/ 203 w 282"/>
              <a:gd name="T55" fmla="*/ 110 h 264"/>
              <a:gd name="T56" fmla="*/ 172 w 282"/>
              <a:gd name="T57" fmla="*/ 80 h 264"/>
              <a:gd name="T58" fmla="*/ 203 w 282"/>
              <a:gd name="T59" fmla="*/ 49 h 264"/>
              <a:gd name="T60" fmla="*/ 233 w 282"/>
              <a:gd name="T61" fmla="*/ 80 h 264"/>
              <a:gd name="T62" fmla="*/ 203 w 282"/>
              <a:gd name="T63" fmla="*/ 110 h 2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2" h="264">
                <a:moveTo>
                  <a:pt x="159" y="0"/>
                </a:moveTo>
                <a:cubicBezTo>
                  <a:pt x="53" y="0"/>
                  <a:pt x="0" y="106"/>
                  <a:pt x="0" y="176"/>
                </a:cubicBezTo>
                <a:cubicBezTo>
                  <a:pt x="0" y="194"/>
                  <a:pt x="35" y="229"/>
                  <a:pt x="53" y="176"/>
                </a:cubicBezTo>
                <a:cubicBezTo>
                  <a:pt x="61" y="153"/>
                  <a:pt x="106" y="159"/>
                  <a:pt x="106" y="194"/>
                </a:cubicBezTo>
                <a:cubicBezTo>
                  <a:pt x="106" y="233"/>
                  <a:pt x="123" y="264"/>
                  <a:pt x="159" y="264"/>
                </a:cubicBezTo>
                <a:cubicBezTo>
                  <a:pt x="264" y="264"/>
                  <a:pt x="282" y="176"/>
                  <a:pt x="282" y="124"/>
                </a:cubicBezTo>
                <a:cubicBezTo>
                  <a:pt x="282" y="71"/>
                  <a:pt x="264" y="0"/>
                  <a:pt x="159" y="0"/>
                </a:cubicBezTo>
                <a:close/>
                <a:moveTo>
                  <a:pt x="71" y="128"/>
                </a:moveTo>
                <a:cubicBezTo>
                  <a:pt x="58" y="128"/>
                  <a:pt x="49" y="118"/>
                  <a:pt x="49" y="106"/>
                </a:cubicBezTo>
                <a:cubicBezTo>
                  <a:pt x="49" y="94"/>
                  <a:pt x="58" y="84"/>
                  <a:pt x="71" y="84"/>
                </a:cubicBezTo>
                <a:cubicBezTo>
                  <a:pt x="83" y="84"/>
                  <a:pt x="93" y="94"/>
                  <a:pt x="93" y="106"/>
                </a:cubicBezTo>
                <a:cubicBezTo>
                  <a:pt x="93" y="118"/>
                  <a:pt x="83" y="128"/>
                  <a:pt x="71" y="128"/>
                </a:cubicBezTo>
                <a:close/>
                <a:moveTo>
                  <a:pt x="110" y="62"/>
                </a:moveTo>
                <a:cubicBezTo>
                  <a:pt x="110" y="50"/>
                  <a:pt x="120" y="40"/>
                  <a:pt x="132" y="40"/>
                </a:cubicBezTo>
                <a:cubicBezTo>
                  <a:pt x="144" y="40"/>
                  <a:pt x="154" y="50"/>
                  <a:pt x="154" y="62"/>
                </a:cubicBezTo>
                <a:cubicBezTo>
                  <a:pt x="154" y="74"/>
                  <a:pt x="144" y="84"/>
                  <a:pt x="132" y="84"/>
                </a:cubicBezTo>
                <a:cubicBezTo>
                  <a:pt x="120" y="84"/>
                  <a:pt x="110" y="74"/>
                  <a:pt x="110" y="62"/>
                </a:cubicBezTo>
                <a:close/>
                <a:moveTo>
                  <a:pt x="167" y="216"/>
                </a:moveTo>
                <a:cubicBezTo>
                  <a:pt x="150" y="216"/>
                  <a:pt x="137" y="202"/>
                  <a:pt x="137" y="185"/>
                </a:cubicBezTo>
                <a:cubicBezTo>
                  <a:pt x="137" y="168"/>
                  <a:pt x="150" y="154"/>
                  <a:pt x="167" y="154"/>
                </a:cubicBezTo>
                <a:cubicBezTo>
                  <a:pt x="184" y="154"/>
                  <a:pt x="198" y="168"/>
                  <a:pt x="198" y="185"/>
                </a:cubicBezTo>
                <a:cubicBezTo>
                  <a:pt x="198" y="202"/>
                  <a:pt x="184" y="216"/>
                  <a:pt x="167" y="216"/>
                </a:cubicBezTo>
                <a:close/>
                <a:moveTo>
                  <a:pt x="220" y="163"/>
                </a:moveTo>
                <a:cubicBezTo>
                  <a:pt x="213" y="163"/>
                  <a:pt x="207" y="157"/>
                  <a:pt x="207" y="150"/>
                </a:cubicBezTo>
                <a:cubicBezTo>
                  <a:pt x="207" y="143"/>
                  <a:pt x="213" y="137"/>
                  <a:pt x="220" y="137"/>
                </a:cubicBezTo>
                <a:cubicBezTo>
                  <a:pt x="227" y="137"/>
                  <a:pt x="233" y="143"/>
                  <a:pt x="233" y="150"/>
                </a:cubicBezTo>
                <a:cubicBezTo>
                  <a:pt x="233" y="157"/>
                  <a:pt x="227" y="163"/>
                  <a:pt x="220" y="163"/>
                </a:cubicBezTo>
                <a:close/>
                <a:moveTo>
                  <a:pt x="203" y="110"/>
                </a:moveTo>
                <a:cubicBezTo>
                  <a:pt x="186" y="110"/>
                  <a:pt x="172" y="97"/>
                  <a:pt x="172" y="80"/>
                </a:cubicBezTo>
                <a:cubicBezTo>
                  <a:pt x="172" y="63"/>
                  <a:pt x="186" y="49"/>
                  <a:pt x="203" y="49"/>
                </a:cubicBezTo>
                <a:cubicBezTo>
                  <a:pt x="220" y="49"/>
                  <a:pt x="233" y="63"/>
                  <a:pt x="233" y="80"/>
                </a:cubicBezTo>
                <a:cubicBezTo>
                  <a:pt x="233" y="97"/>
                  <a:pt x="220" y="110"/>
                  <a:pt x="203" y="1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98" name="Group 35"/>
          <p:cNvGrpSpPr/>
          <p:nvPr/>
        </p:nvGrpSpPr>
        <p:grpSpPr>
          <a:xfrm>
            <a:off x="11041986" y="3110701"/>
            <a:ext cx="352020" cy="307727"/>
            <a:chOff x="4054476" y="5502276"/>
            <a:chExt cx="239712" cy="209550"/>
          </a:xfrm>
          <a:solidFill>
            <a:schemeClr val="accent1"/>
          </a:solidFill>
        </p:grpSpPr>
        <p:sp>
          <p:nvSpPr>
            <p:cNvPr id="99" name="Freeform 323"/>
            <p:cNvSpPr/>
            <p:nvPr/>
          </p:nvSpPr>
          <p:spPr bwMode="auto">
            <a:xfrm>
              <a:off x="4054476" y="5546726"/>
              <a:ext cx="30163" cy="165100"/>
            </a:xfrm>
            <a:custGeom>
              <a:gdLst>
                <a:gd name="T0" fmla="*/ 0 w 8"/>
                <a:gd name="T1" fmla="*/ 8 h 44"/>
                <a:gd name="T2" fmla="*/ 0 w 8"/>
                <a:gd name="T3" fmla="*/ 36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0" name="Freeform 324"/>
            <p:cNvSpPr>
              <a:spLocks noEditPoints="1"/>
            </p:cNvSpPr>
            <p:nvPr/>
          </p:nvSpPr>
          <p:spPr bwMode="auto">
            <a:xfrm>
              <a:off x="4098926" y="5502276"/>
              <a:ext cx="150813" cy="209550"/>
            </a:xfrm>
            <a:custGeom>
              <a:gdLst>
                <a:gd name="T0" fmla="*/ 32 w 40"/>
                <a:gd name="T1" fmla="*/ 4 h 56"/>
                <a:gd name="T2" fmla="*/ 28 w 40"/>
                <a:gd name="T3" fmla="*/ 0 h 56"/>
                <a:gd name="T4" fmla="*/ 12 w 40"/>
                <a:gd name="T5" fmla="*/ 0 h 56"/>
                <a:gd name="T6" fmla="*/ 8 w 40"/>
                <a:gd name="T7" fmla="*/ 4 h 56"/>
                <a:gd name="T8" fmla="*/ 8 w 40"/>
                <a:gd name="T9" fmla="*/ 12 h 56"/>
                <a:gd name="T10" fmla="*/ 0 w 40"/>
                <a:gd name="T11" fmla="*/ 12 h 56"/>
                <a:gd name="T12" fmla="*/ 0 w 40"/>
                <a:gd name="T13" fmla="*/ 56 h 56"/>
                <a:gd name="T14" fmla="*/ 40 w 40"/>
                <a:gd name="T15" fmla="*/ 56 h 56"/>
                <a:gd name="T16" fmla="*/ 40 w 40"/>
                <a:gd name="T17" fmla="*/ 12 h 56"/>
                <a:gd name="T18" fmla="*/ 32 w 40"/>
                <a:gd name="T19" fmla="*/ 12 h 56"/>
                <a:gd name="T20" fmla="*/ 32 w 40"/>
                <a:gd name="T21" fmla="*/ 4 h 56"/>
                <a:gd name="T22" fmla="*/ 28 w 40"/>
                <a:gd name="T23" fmla="*/ 12 h 56"/>
                <a:gd name="T24" fmla="*/ 12 w 40"/>
                <a:gd name="T25" fmla="*/ 12 h 56"/>
                <a:gd name="T26" fmla="*/ 12 w 40"/>
                <a:gd name="T27" fmla="*/ 4 h 56"/>
                <a:gd name="T28" fmla="*/ 28 w 40"/>
                <a:gd name="T29" fmla="*/ 4 h 56"/>
                <a:gd name="T30" fmla="*/ 28 w 40"/>
                <a:gd name="T31" fmla="*/ 12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6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4"/>
                  </a:lnTo>
                  <a:close/>
                  <a:moveTo>
                    <a:pt x="28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1" name="Freeform 325"/>
            <p:cNvSpPr/>
            <p:nvPr/>
          </p:nvSpPr>
          <p:spPr bwMode="auto">
            <a:xfrm>
              <a:off x="4265613" y="5546726"/>
              <a:ext cx="28575" cy="165100"/>
            </a:xfrm>
            <a:custGeom>
              <a:gdLst>
                <a:gd name="T0" fmla="*/ 0 w 8"/>
                <a:gd name="T1" fmla="*/ 0 h 44"/>
                <a:gd name="T2" fmla="*/ 0 w 8"/>
                <a:gd name="T3" fmla="*/ 44 h 44"/>
                <a:gd name="T4" fmla="*/ 8 w 8"/>
                <a:gd name="T5" fmla="*/ 36 h 44"/>
                <a:gd name="T6" fmla="*/ 8 w 8"/>
                <a:gd name="T7" fmla="*/ 8 h 44"/>
                <a:gd name="T8" fmla="*/ 0 w 8"/>
                <a:gd name="T9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8" y="40"/>
                    <a:pt x="8" y="3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02" name="Freeform 118"/>
          <p:cNvSpPr>
            <a:spLocks noEditPoints="1"/>
          </p:cNvSpPr>
          <p:nvPr/>
        </p:nvSpPr>
        <p:spPr bwMode="auto">
          <a:xfrm>
            <a:off x="2666734" y="2210324"/>
            <a:ext cx="400024" cy="299688"/>
          </a:xfrm>
          <a:custGeom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03" name="Group 40"/>
          <p:cNvGrpSpPr/>
          <p:nvPr/>
        </p:nvGrpSpPr>
        <p:grpSpPr>
          <a:xfrm>
            <a:off x="9266721" y="4952995"/>
            <a:ext cx="406625" cy="400024"/>
            <a:chOff x="2433339" y="4342379"/>
            <a:chExt cx="406625" cy="400024"/>
          </a:xfrm>
          <a:solidFill>
            <a:schemeClr val="accent3"/>
          </a:solidFill>
        </p:grpSpPr>
        <p:sp>
          <p:nvSpPr>
            <p:cNvPr id="104" name="Freeform 53"/>
            <p:cNvSpPr>
              <a:spLocks noEditPoints="1"/>
            </p:cNvSpPr>
            <p:nvPr/>
          </p:nvSpPr>
          <p:spPr bwMode="auto">
            <a:xfrm>
              <a:off x="2433339" y="4342379"/>
              <a:ext cx="406625" cy="400024"/>
            </a:xfrm>
            <a:custGeom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5" name="Freeform 54"/>
            <p:cNvSpPr>
              <a:spLocks noEditPoints="1"/>
            </p:cNvSpPr>
            <p:nvPr/>
          </p:nvSpPr>
          <p:spPr bwMode="auto">
            <a:xfrm>
              <a:off x="2581203" y="4482321"/>
              <a:ext cx="108257" cy="113538"/>
            </a:xfrm>
            <a:custGeom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6" name="Freeform 55"/>
            <p:cNvSpPr/>
            <p:nvPr/>
          </p:nvSpPr>
          <p:spPr bwMode="auto">
            <a:xfrm>
              <a:off x="2571961" y="4616983"/>
              <a:ext cx="59410" cy="66011"/>
            </a:xfrm>
            <a:custGeom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7" name="Freeform 56"/>
            <p:cNvSpPr/>
            <p:nvPr/>
          </p:nvSpPr>
          <p:spPr bwMode="auto">
            <a:xfrm>
              <a:off x="2643252" y="4404429"/>
              <a:ext cx="62050" cy="66011"/>
            </a:xfrm>
            <a:custGeom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08" name="Group 45"/>
          <p:cNvGrpSpPr/>
          <p:nvPr/>
        </p:nvGrpSpPr>
        <p:grpSpPr>
          <a:xfrm>
            <a:off x="7274355" y="1981248"/>
            <a:ext cx="275924" cy="400024"/>
            <a:chOff x="4911373" y="3542332"/>
            <a:chExt cx="275924" cy="400024"/>
          </a:xfrm>
          <a:solidFill>
            <a:schemeClr val="accent2"/>
          </a:solidFill>
        </p:grpSpPr>
        <p:sp>
          <p:nvSpPr>
            <p:cNvPr id="109" name="Oval 61"/>
            <p:cNvSpPr>
              <a:spLocks noChangeArrowheads="1"/>
            </p:cNvSpPr>
            <p:nvPr/>
          </p:nvSpPr>
          <p:spPr bwMode="auto">
            <a:xfrm>
              <a:off x="5023591" y="3655870"/>
              <a:ext cx="25084" cy="237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0" name="Oval 62"/>
            <p:cNvSpPr>
              <a:spLocks noChangeArrowheads="1"/>
            </p:cNvSpPr>
            <p:nvPr/>
          </p:nvSpPr>
          <p:spPr bwMode="auto">
            <a:xfrm>
              <a:off x="5023591" y="3805053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1" name="Oval 63"/>
            <p:cNvSpPr>
              <a:spLocks noChangeArrowheads="1"/>
            </p:cNvSpPr>
            <p:nvPr/>
          </p:nvSpPr>
          <p:spPr bwMode="auto">
            <a:xfrm>
              <a:off x="4949660" y="3729802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2" name="Oval 64"/>
            <p:cNvSpPr>
              <a:spLocks noChangeArrowheads="1"/>
            </p:cNvSpPr>
            <p:nvPr/>
          </p:nvSpPr>
          <p:spPr bwMode="auto">
            <a:xfrm>
              <a:off x="5098843" y="3729802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3" name="Freeform 65"/>
            <p:cNvSpPr/>
            <p:nvPr/>
          </p:nvSpPr>
          <p:spPr bwMode="auto">
            <a:xfrm>
              <a:off x="4970783" y="3783930"/>
              <a:ext cx="25084" cy="23764"/>
            </a:xfrm>
            <a:custGeom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4" name="Freeform 66"/>
            <p:cNvSpPr/>
            <p:nvPr/>
          </p:nvSpPr>
          <p:spPr bwMode="auto">
            <a:xfrm>
              <a:off x="4970783" y="3676993"/>
              <a:ext cx="25084" cy="25084"/>
            </a:xfrm>
            <a:custGeom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5" name="Freeform 67"/>
            <p:cNvSpPr/>
            <p:nvPr/>
          </p:nvSpPr>
          <p:spPr bwMode="auto">
            <a:xfrm>
              <a:off x="5077720" y="3783930"/>
              <a:ext cx="25084" cy="23764"/>
            </a:xfrm>
            <a:custGeom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6" name="Freeform 68"/>
            <p:cNvSpPr>
              <a:spLocks noEditPoints="1"/>
            </p:cNvSpPr>
            <p:nvPr/>
          </p:nvSpPr>
          <p:spPr bwMode="auto">
            <a:xfrm>
              <a:off x="4911373" y="3542332"/>
              <a:ext cx="275924" cy="400024"/>
            </a:xfrm>
            <a:custGeom>
              <a:gdLst>
                <a:gd name="T0" fmla="*/ 80 w 88"/>
                <a:gd name="T1" fmla="*/ 56 h 128"/>
                <a:gd name="T2" fmla="*/ 79 w 88"/>
                <a:gd name="T3" fmla="*/ 56 h 128"/>
                <a:gd name="T4" fmla="*/ 70 w 88"/>
                <a:gd name="T5" fmla="*/ 38 h 128"/>
                <a:gd name="T6" fmla="*/ 64 w 88"/>
                <a:gd name="T7" fmla="*/ 7 h 128"/>
                <a:gd name="T8" fmla="*/ 56 w 88"/>
                <a:gd name="T9" fmla="*/ 0 h 128"/>
                <a:gd name="T10" fmla="*/ 24 w 88"/>
                <a:gd name="T11" fmla="*/ 0 h 128"/>
                <a:gd name="T12" fmla="*/ 17 w 88"/>
                <a:gd name="T13" fmla="*/ 7 h 128"/>
                <a:gd name="T14" fmla="*/ 11 w 88"/>
                <a:gd name="T15" fmla="*/ 37 h 128"/>
                <a:gd name="T16" fmla="*/ 0 w 88"/>
                <a:gd name="T17" fmla="*/ 64 h 128"/>
                <a:gd name="T18" fmla="*/ 10 w 88"/>
                <a:gd name="T19" fmla="*/ 91 h 128"/>
                <a:gd name="T20" fmla="*/ 16 w 88"/>
                <a:gd name="T21" fmla="*/ 121 h 128"/>
                <a:gd name="T22" fmla="*/ 24 w 88"/>
                <a:gd name="T23" fmla="*/ 128 h 128"/>
                <a:gd name="T24" fmla="*/ 56 w 88"/>
                <a:gd name="T25" fmla="*/ 128 h 128"/>
                <a:gd name="T26" fmla="*/ 64 w 88"/>
                <a:gd name="T27" fmla="*/ 121 h 128"/>
                <a:gd name="T28" fmla="*/ 70 w 88"/>
                <a:gd name="T29" fmla="*/ 91 h 128"/>
                <a:gd name="T30" fmla="*/ 79 w 88"/>
                <a:gd name="T31" fmla="*/ 72 h 128"/>
                <a:gd name="T32" fmla="*/ 80 w 88"/>
                <a:gd name="T33" fmla="*/ 72 h 128"/>
                <a:gd name="T34" fmla="*/ 88 w 88"/>
                <a:gd name="T35" fmla="*/ 64 h 128"/>
                <a:gd name="T36" fmla="*/ 80 w 88"/>
                <a:gd name="T37" fmla="*/ 56 h 128"/>
                <a:gd name="T38" fmla="*/ 24 w 88"/>
                <a:gd name="T39" fmla="*/ 8 h 128"/>
                <a:gd name="T40" fmla="*/ 56 w 88"/>
                <a:gd name="T41" fmla="*/ 8 h 128"/>
                <a:gd name="T42" fmla="*/ 60 w 88"/>
                <a:gd name="T43" fmla="*/ 30 h 128"/>
                <a:gd name="T44" fmla="*/ 40 w 88"/>
                <a:gd name="T45" fmla="*/ 24 h 128"/>
                <a:gd name="T46" fmla="*/ 20 w 88"/>
                <a:gd name="T47" fmla="*/ 30 h 128"/>
                <a:gd name="T48" fmla="*/ 24 w 88"/>
                <a:gd name="T49" fmla="*/ 8 h 128"/>
                <a:gd name="T50" fmla="*/ 56 w 88"/>
                <a:gd name="T51" fmla="*/ 120 h 128"/>
                <a:gd name="T52" fmla="*/ 24 w 88"/>
                <a:gd name="T53" fmla="*/ 120 h 128"/>
                <a:gd name="T54" fmla="*/ 20 w 88"/>
                <a:gd name="T55" fmla="*/ 98 h 128"/>
                <a:gd name="T56" fmla="*/ 40 w 88"/>
                <a:gd name="T57" fmla="*/ 104 h 128"/>
                <a:gd name="T58" fmla="*/ 60 w 88"/>
                <a:gd name="T59" fmla="*/ 98 h 128"/>
                <a:gd name="T60" fmla="*/ 56 w 88"/>
                <a:gd name="T61" fmla="*/ 120 h 128"/>
                <a:gd name="T62" fmla="*/ 40 w 88"/>
                <a:gd name="T63" fmla="*/ 96 h 128"/>
                <a:gd name="T64" fmla="*/ 8 w 88"/>
                <a:gd name="T65" fmla="*/ 64 h 128"/>
                <a:gd name="T66" fmla="*/ 40 w 88"/>
                <a:gd name="T67" fmla="*/ 32 h 128"/>
                <a:gd name="T68" fmla="*/ 72 w 88"/>
                <a:gd name="T69" fmla="*/ 64 h 128"/>
                <a:gd name="T70" fmla="*/ 40 w 88"/>
                <a:gd name="T71" fmla="*/ 96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7" name="Freeform 69"/>
            <p:cNvSpPr/>
            <p:nvPr/>
          </p:nvSpPr>
          <p:spPr bwMode="auto">
            <a:xfrm>
              <a:off x="5023591" y="3679634"/>
              <a:ext cx="75252" cy="75252"/>
            </a:xfrm>
            <a:custGeom>
              <a:gdLst>
                <a:gd name="T0" fmla="*/ 24 w 24"/>
                <a:gd name="T1" fmla="*/ 0 h 24"/>
                <a:gd name="T2" fmla="*/ 22 w 24"/>
                <a:gd name="T3" fmla="*/ 0 h 24"/>
                <a:gd name="T4" fmla="*/ 1 w 24"/>
                <a:gd name="T5" fmla="*/ 17 h 24"/>
                <a:gd name="T6" fmla="*/ 0 w 24"/>
                <a:gd name="T7" fmla="*/ 20 h 24"/>
                <a:gd name="T8" fmla="*/ 1 w 24"/>
                <a:gd name="T9" fmla="*/ 23 h 24"/>
                <a:gd name="T10" fmla="*/ 4 w 24"/>
                <a:gd name="T11" fmla="*/ 24 h 24"/>
                <a:gd name="T12" fmla="*/ 7 w 24"/>
                <a:gd name="T13" fmla="*/ 23 h 24"/>
                <a:gd name="T14" fmla="*/ 14 w 24"/>
                <a:gd name="T15" fmla="*/ 14 h 24"/>
                <a:gd name="T16" fmla="*/ 24 w 24"/>
                <a:gd name="T17" fmla="*/ 2 h 24"/>
                <a:gd name="T18" fmla="*/ 24 w 24"/>
                <a:gd name="T19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8" name="Group 55"/>
          <p:cNvGrpSpPr/>
          <p:nvPr/>
        </p:nvGrpSpPr>
        <p:grpSpPr>
          <a:xfrm>
            <a:off x="4698313" y="4978395"/>
            <a:ext cx="349856" cy="400024"/>
            <a:chOff x="3262431" y="4342379"/>
            <a:chExt cx="349856" cy="400024"/>
          </a:xfrm>
          <a:solidFill>
            <a:schemeClr val="accent2"/>
          </a:solidFill>
        </p:grpSpPr>
        <p:sp>
          <p:nvSpPr>
            <p:cNvPr id="119" name="Freeform 49"/>
            <p:cNvSpPr>
              <a:spLocks noEditPoints="1"/>
            </p:cNvSpPr>
            <p:nvPr/>
          </p:nvSpPr>
          <p:spPr bwMode="auto">
            <a:xfrm>
              <a:off x="3262431" y="4342379"/>
              <a:ext cx="349856" cy="400024"/>
            </a:xfrm>
            <a:custGeom>
              <a:gdLst>
                <a:gd name="T0" fmla="*/ 56 w 112"/>
                <a:gd name="T1" fmla="*/ 0 h 128"/>
                <a:gd name="T2" fmla="*/ 0 w 112"/>
                <a:gd name="T3" fmla="*/ 26 h 128"/>
                <a:gd name="T4" fmla="*/ 0 w 112"/>
                <a:gd name="T5" fmla="*/ 102 h 128"/>
                <a:gd name="T6" fmla="*/ 56 w 112"/>
                <a:gd name="T7" fmla="*/ 128 h 128"/>
                <a:gd name="T8" fmla="*/ 112 w 112"/>
                <a:gd name="T9" fmla="*/ 102 h 128"/>
                <a:gd name="T10" fmla="*/ 112 w 112"/>
                <a:gd name="T11" fmla="*/ 26 h 128"/>
                <a:gd name="T12" fmla="*/ 56 w 112"/>
                <a:gd name="T13" fmla="*/ 0 h 128"/>
                <a:gd name="T14" fmla="*/ 104 w 112"/>
                <a:gd name="T15" fmla="*/ 102 h 128"/>
                <a:gd name="T16" fmla="*/ 56 w 112"/>
                <a:gd name="T17" fmla="*/ 120 h 128"/>
                <a:gd name="T18" fmla="*/ 8 w 112"/>
                <a:gd name="T19" fmla="*/ 102 h 128"/>
                <a:gd name="T20" fmla="*/ 8 w 112"/>
                <a:gd name="T21" fmla="*/ 87 h 128"/>
                <a:gd name="T22" fmla="*/ 56 w 112"/>
                <a:gd name="T23" fmla="*/ 100 h 128"/>
                <a:gd name="T24" fmla="*/ 104 w 112"/>
                <a:gd name="T25" fmla="*/ 87 h 128"/>
                <a:gd name="T26" fmla="*/ 104 w 112"/>
                <a:gd name="T27" fmla="*/ 102 h 128"/>
                <a:gd name="T28" fmla="*/ 104 w 112"/>
                <a:gd name="T29" fmla="*/ 78 h 128"/>
                <a:gd name="T30" fmla="*/ 104 w 112"/>
                <a:gd name="T31" fmla="*/ 78 h 128"/>
                <a:gd name="T32" fmla="*/ 104 w 112"/>
                <a:gd name="T33" fmla="*/ 78 h 128"/>
                <a:gd name="T34" fmla="*/ 56 w 112"/>
                <a:gd name="T35" fmla="*/ 96 h 128"/>
                <a:gd name="T36" fmla="*/ 8 w 112"/>
                <a:gd name="T37" fmla="*/ 78 h 128"/>
                <a:gd name="T38" fmla="*/ 8 w 112"/>
                <a:gd name="T39" fmla="*/ 78 h 128"/>
                <a:gd name="T40" fmla="*/ 8 w 112"/>
                <a:gd name="T41" fmla="*/ 78 h 128"/>
                <a:gd name="T42" fmla="*/ 8 w 112"/>
                <a:gd name="T43" fmla="*/ 63 h 128"/>
                <a:gd name="T44" fmla="*/ 56 w 112"/>
                <a:gd name="T45" fmla="*/ 76 h 128"/>
                <a:gd name="T46" fmla="*/ 104 w 112"/>
                <a:gd name="T47" fmla="*/ 63 h 128"/>
                <a:gd name="T48" fmla="*/ 104 w 112"/>
                <a:gd name="T49" fmla="*/ 78 h 128"/>
                <a:gd name="T50" fmla="*/ 104 w 112"/>
                <a:gd name="T51" fmla="*/ 54 h 128"/>
                <a:gd name="T52" fmla="*/ 104 w 112"/>
                <a:gd name="T53" fmla="*/ 54 h 128"/>
                <a:gd name="T54" fmla="*/ 104 w 112"/>
                <a:gd name="T55" fmla="*/ 54 h 128"/>
                <a:gd name="T56" fmla="*/ 56 w 112"/>
                <a:gd name="T57" fmla="*/ 72 h 128"/>
                <a:gd name="T58" fmla="*/ 8 w 112"/>
                <a:gd name="T59" fmla="*/ 54 h 128"/>
                <a:gd name="T60" fmla="*/ 8 w 112"/>
                <a:gd name="T61" fmla="*/ 54 h 128"/>
                <a:gd name="T62" fmla="*/ 8 w 112"/>
                <a:gd name="T63" fmla="*/ 54 h 128"/>
                <a:gd name="T64" fmla="*/ 8 w 112"/>
                <a:gd name="T65" fmla="*/ 40 h 128"/>
                <a:gd name="T66" fmla="*/ 56 w 112"/>
                <a:gd name="T67" fmla="*/ 52 h 128"/>
                <a:gd name="T68" fmla="*/ 104 w 112"/>
                <a:gd name="T69" fmla="*/ 40 h 128"/>
                <a:gd name="T70" fmla="*/ 104 w 112"/>
                <a:gd name="T71" fmla="*/ 54 h 128"/>
                <a:gd name="T72" fmla="*/ 56 w 112"/>
                <a:gd name="T73" fmla="*/ 44 h 128"/>
                <a:gd name="T74" fmla="*/ 8 w 112"/>
                <a:gd name="T75" fmla="*/ 26 h 128"/>
                <a:gd name="T76" fmla="*/ 56 w 112"/>
                <a:gd name="T77" fmla="*/ 8 h 128"/>
                <a:gd name="T78" fmla="*/ 104 w 112"/>
                <a:gd name="T79" fmla="*/ 26 h 128"/>
                <a:gd name="T80" fmla="*/ 56 w 112"/>
                <a:gd name="T81" fmla="*/ 44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0" name="Oval 50"/>
            <p:cNvSpPr>
              <a:spLocks noChangeArrowheads="1"/>
            </p:cNvSpPr>
            <p:nvPr/>
          </p:nvSpPr>
          <p:spPr bwMode="auto">
            <a:xfrm>
              <a:off x="3537035" y="4655268"/>
              <a:ext cx="25084" cy="237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1" name="Oval 51"/>
            <p:cNvSpPr>
              <a:spLocks noChangeArrowheads="1"/>
            </p:cNvSpPr>
            <p:nvPr/>
          </p:nvSpPr>
          <p:spPr bwMode="auto">
            <a:xfrm>
              <a:off x="3537035" y="4580017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2" name="Oval 52"/>
            <p:cNvSpPr>
              <a:spLocks noChangeArrowheads="1"/>
            </p:cNvSpPr>
            <p:nvPr/>
          </p:nvSpPr>
          <p:spPr bwMode="auto">
            <a:xfrm>
              <a:off x="3537035" y="4504764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23" name="Group 60"/>
          <p:cNvGrpSpPr/>
          <p:nvPr/>
        </p:nvGrpSpPr>
        <p:grpSpPr>
          <a:xfrm>
            <a:off x="9194482" y="2104852"/>
            <a:ext cx="559900" cy="554394"/>
            <a:chOff x="2437300" y="5142426"/>
            <a:chExt cx="402664" cy="398704"/>
          </a:xfrm>
          <a:solidFill>
            <a:schemeClr val="accent4"/>
          </a:solidFill>
        </p:grpSpPr>
        <p:sp>
          <p:nvSpPr>
            <p:cNvPr id="124" name="Freeform 34"/>
            <p:cNvSpPr>
              <a:spLocks noEditPoints="1"/>
            </p:cNvSpPr>
            <p:nvPr/>
          </p:nvSpPr>
          <p:spPr bwMode="auto">
            <a:xfrm>
              <a:off x="2437300" y="5291610"/>
              <a:ext cx="402664" cy="249520"/>
            </a:xfrm>
            <a:custGeom>
              <a:gdLst>
                <a:gd name="T0" fmla="*/ 107 w 129"/>
                <a:gd name="T1" fmla="*/ 36 h 80"/>
                <a:gd name="T2" fmla="*/ 126 w 129"/>
                <a:gd name="T3" fmla="*/ 24 h 80"/>
                <a:gd name="T4" fmla="*/ 122 w 129"/>
                <a:gd name="T5" fmla="*/ 16 h 80"/>
                <a:gd name="T6" fmla="*/ 64 w 129"/>
                <a:gd name="T7" fmla="*/ 0 h 80"/>
                <a:gd name="T8" fmla="*/ 10 w 129"/>
                <a:gd name="T9" fmla="*/ 36 h 80"/>
                <a:gd name="T10" fmla="*/ 2 w 129"/>
                <a:gd name="T11" fmla="*/ 51 h 80"/>
                <a:gd name="T12" fmla="*/ 16 w 129"/>
                <a:gd name="T13" fmla="*/ 70 h 80"/>
                <a:gd name="T14" fmla="*/ 102 w 129"/>
                <a:gd name="T15" fmla="*/ 80 h 80"/>
                <a:gd name="T16" fmla="*/ 112 w 129"/>
                <a:gd name="T17" fmla="*/ 67 h 80"/>
                <a:gd name="T18" fmla="*/ 128 w 129"/>
                <a:gd name="T19" fmla="*/ 46 h 80"/>
                <a:gd name="T20" fmla="*/ 103 w 129"/>
                <a:gd name="T21" fmla="*/ 36 h 80"/>
                <a:gd name="T22" fmla="*/ 103 w 129"/>
                <a:gd name="T23" fmla="*/ 35 h 80"/>
                <a:gd name="T24" fmla="*/ 64 w 129"/>
                <a:gd name="T25" fmla="*/ 4 h 80"/>
                <a:gd name="T26" fmla="*/ 97 w 129"/>
                <a:gd name="T27" fmla="*/ 29 h 80"/>
                <a:gd name="T28" fmla="*/ 29 w 129"/>
                <a:gd name="T29" fmla="*/ 36 h 80"/>
                <a:gd name="T30" fmla="*/ 64 w 129"/>
                <a:gd name="T31" fmla="*/ 4 h 80"/>
                <a:gd name="T32" fmla="*/ 64 w 129"/>
                <a:gd name="T33" fmla="*/ 24 h 80"/>
                <a:gd name="T34" fmla="*/ 41 w 129"/>
                <a:gd name="T35" fmla="*/ 36 h 80"/>
                <a:gd name="T36" fmla="*/ 86 w 129"/>
                <a:gd name="T37" fmla="*/ 35 h 80"/>
                <a:gd name="T38" fmla="*/ 82 w 129"/>
                <a:gd name="T39" fmla="*/ 36 h 80"/>
                <a:gd name="T40" fmla="*/ 55 w 129"/>
                <a:gd name="T41" fmla="*/ 36 h 80"/>
                <a:gd name="T42" fmla="*/ 64 w 129"/>
                <a:gd name="T43" fmla="*/ 28 h 80"/>
                <a:gd name="T44" fmla="*/ 73 w 129"/>
                <a:gd name="T45" fmla="*/ 36 h 80"/>
                <a:gd name="T46" fmla="*/ 64 w 129"/>
                <a:gd name="T47" fmla="*/ 16 h 80"/>
                <a:gd name="T48" fmla="*/ 33 w 129"/>
                <a:gd name="T49" fmla="*/ 36 h 80"/>
                <a:gd name="T50" fmla="*/ 93 w 129"/>
                <a:gd name="T51" fmla="*/ 31 h 80"/>
                <a:gd name="T52" fmla="*/ 64 w 129"/>
                <a:gd name="T53" fmla="*/ 16 h 80"/>
                <a:gd name="T54" fmla="*/ 104 w 129"/>
                <a:gd name="T55" fmla="*/ 70 h 80"/>
                <a:gd name="T56" fmla="*/ 26 w 129"/>
                <a:gd name="T57" fmla="*/ 72 h 80"/>
                <a:gd name="T58" fmla="*/ 24 w 129"/>
                <a:gd name="T59" fmla="*/ 64 h 80"/>
                <a:gd name="T60" fmla="*/ 10 w 129"/>
                <a:gd name="T61" fmla="*/ 44 h 80"/>
                <a:gd name="T62" fmla="*/ 24 w 129"/>
                <a:gd name="T63" fmla="*/ 44 h 80"/>
                <a:gd name="T64" fmla="*/ 32 w 129"/>
                <a:gd name="T65" fmla="*/ 44 h 80"/>
                <a:gd name="T66" fmla="*/ 40 w 129"/>
                <a:gd name="T67" fmla="*/ 44 h 80"/>
                <a:gd name="T68" fmla="*/ 48 w 129"/>
                <a:gd name="T69" fmla="*/ 44 h 80"/>
                <a:gd name="T70" fmla="*/ 76 w 129"/>
                <a:gd name="T71" fmla="*/ 44 h 80"/>
                <a:gd name="T72" fmla="*/ 84 w 129"/>
                <a:gd name="T73" fmla="*/ 44 h 80"/>
                <a:gd name="T74" fmla="*/ 92 w 129"/>
                <a:gd name="T75" fmla="*/ 44 h 80"/>
                <a:gd name="T76" fmla="*/ 100 w 129"/>
                <a:gd name="T77" fmla="*/ 44 h 80"/>
                <a:gd name="T78" fmla="*/ 108 w 129"/>
                <a:gd name="T79" fmla="*/ 44 h 80"/>
                <a:gd name="T80" fmla="*/ 120 w 129"/>
                <a:gd name="T81" fmla="*/ 46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80">
                  <a:moveTo>
                    <a:pt x="118" y="36"/>
                  </a:move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4"/>
                    <a:pt x="107" y="33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3"/>
                    <a:pt x="129" y="20"/>
                    <a:pt x="128" y="18"/>
                  </a:cubicBezTo>
                  <a:cubicBezTo>
                    <a:pt x="127" y="16"/>
                    <a:pt x="124" y="15"/>
                    <a:pt x="122" y="1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97" y="11"/>
                    <a:pt x="82" y="0"/>
                    <a:pt x="64" y="0"/>
                  </a:cubicBezTo>
                  <a:cubicBezTo>
                    <a:pt x="42" y="0"/>
                    <a:pt x="25" y="16"/>
                    <a:pt x="21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" y="36"/>
                    <a:pt x="0" y="40"/>
                    <a:pt x="0" y="46"/>
                  </a:cubicBezTo>
                  <a:cubicBezTo>
                    <a:pt x="0" y="48"/>
                    <a:pt x="1" y="50"/>
                    <a:pt x="2" y="5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6"/>
                    <a:pt x="20" y="80"/>
                    <a:pt x="26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8" y="80"/>
                    <a:pt x="112" y="76"/>
                    <a:pt x="112" y="7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7" y="50"/>
                    <a:pt x="128" y="48"/>
                    <a:pt x="128" y="46"/>
                  </a:cubicBezTo>
                  <a:cubicBezTo>
                    <a:pt x="128" y="40"/>
                    <a:pt x="124" y="36"/>
                    <a:pt x="118" y="36"/>
                  </a:cubicBezTo>
                  <a:close/>
                  <a:moveTo>
                    <a:pt x="103" y="36"/>
                  </a:moveTo>
                  <a:cubicBezTo>
                    <a:pt x="101" y="36"/>
                    <a:pt x="101" y="36"/>
                    <a:pt x="101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3" y="36"/>
                    <a:pt x="103" y="36"/>
                  </a:cubicBezTo>
                  <a:close/>
                  <a:moveTo>
                    <a:pt x="64" y="4"/>
                  </a:moveTo>
                  <a:cubicBezTo>
                    <a:pt x="80" y="4"/>
                    <a:pt x="94" y="14"/>
                    <a:pt x="100" y="27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1" y="17"/>
                    <a:pt x="79" y="8"/>
                    <a:pt x="64" y="8"/>
                  </a:cubicBezTo>
                  <a:cubicBezTo>
                    <a:pt x="47" y="8"/>
                    <a:pt x="33" y="20"/>
                    <a:pt x="29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9" y="18"/>
                    <a:pt x="45" y="4"/>
                    <a:pt x="64" y="4"/>
                  </a:cubicBezTo>
                  <a:close/>
                  <a:moveTo>
                    <a:pt x="82" y="36"/>
                  </a:moveTo>
                  <a:cubicBezTo>
                    <a:pt x="79" y="29"/>
                    <a:pt x="72" y="24"/>
                    <a:pt x="64" y="24"/>
                  </a:cubicBezTo>
                  <a:cubicBezTo>
                    <a:pt x="56" y="24"/>
                    <a:pt x="49" y="29"/>
                    <a:pt x="46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27"/>
                    <a:pt x="54" y="20"/>
                    <a:pt x="64" y="20"/>
                  </a:cubicBezTo>
                  <a:cubicBezTo>
                    <a:pt x="74" y="20"/>
                    <a:pt x="82" y="26"/>
                    <a:pt x="86" y="35"/>
                  </a:cubicBezTo>
                  <a:cubicBezTo>
                    <a:pt x="83" y="36"/>
                    <a:pt x="83" y="36"/>
                    <a:pt x="83" y="36"/>
                  </a:cubicBezTo>
                  <a:lnTo>
                    <a:pt x="82" y="36"/>
                  </a:lnTo>
                  <a:close/>
                  <a:moveTo>
                    <a:pt x="64" y="32"/>
                  </a:moveTo>
                  <a:cubicBezTo>
                    <a:pt x="60" y="32"/>
                    <a:pt x="57" y="34"/>
                    <a:pt x="5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1"/>
                    <a:pt x="58" y="28"/>
                    <a:pt x="64" y="28"/>
                  </a:cubicBezTo>
                  <a:cubicBezTo>
                    <a:pt x="70" y="28"/>
                    <a:pt x="75" y="31"/>
                    <a:pt x="78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1" y="34"/>
                    <a:pt x="68" y="32"/>
                    <a:pt x="64" y="32"/>
                  </a:cubicBezTo>
                  <a:close/>
                  <a:moveTo>
                    <a:pt x="64" y="16"/>
                  </a:moveTo>
                  <a:cubicBezTo>
                    <a:pt x="51" y="16"/>
                    <a:pt x="41" y="24"/>
                    <a:pt x="37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7" y="22"/>
                    <a:pt x="49" y="12"/>
                    <a:pt x="64" y="12"/>
                  </a:cubicBezTo>
                  <a:cubicBezTo>
                    <a:pt x="77" y="12"/>
                    <a:pt x="88" y="20"/>
                    <a:pt x="93" y="3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5" y="23"/>
                    <a:pt x="75" y="16"/>
                    <a:pt x="64" y="16"/>
                  </a:cubicBezTo>
                  <a:close/>
                  <a:moveTo>
                    <a:pt x="104" y="64"/>
                  </a:move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3" y="72"/>
                    <a:pt x="102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5" y="72"/>
                    <a:pt x="24" y="71"/>
                    <a:pt x="24" y="7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9" y="44"/>
                    <a:pt x="1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9" y="44"/>
                    <a:pt x="120" y="45"/>
                    <a:pt x="120" y="46"/>
                  </a:cubicBezTo>
                  <a:lnTo>
                    <a:pt x="10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5" name="Freeform 35"/>
            <p:cNvSpPr/>
            <p:nvPr/>
          </p:nvSpPr>
          <p:spPr bwMode="auto">
            <a:xfrm>
              <a:off x="2531035" y="5197875"/>
              <a:ext cx="34325" cy="93735"/>
            </a:xfrm>
            <a:custGeom>
              <a:gdLst>
                <a:gd name="T0" fmla="*/ 2 w 11"/>
                <a:gd name="T1" fmla="*/ 29 h 30"/>
                <a:gd name="T2" fmla="*/ 2 w 11"/>
                <a:gd name="T3" fmla="*/ 29 h 30"/>
                <a:gd name="T4" fmla="*/ 2 w 11"/>
                <a:gd name="T5" fmla="*/ 29 h 30"/>
                <a:gd name="T6" fmla="*/ 4 w 11"/>
                <a:gd name="T7" fmla="*/ 30 h 30"/>
                <a:gd name="T8" fmla="*/ 6 w 11"/>
                <a:gd name="T9" fmla="*/ 28 h 30"/>
                <a:gd name="T10" fmla="*/ 6 w 11"/>
                <a:gd name="T11" fmla="*/ 27 h 30"/>
                <a:gd name="T12" fmla="*/ 6 w 11"/>
                <a:gd name="T13" fmla="*/ 27 h 30"/>
                <a:gd name="T14" fmla="*/ 7 w 11"/>
                <a:gd name="T15" fmla="*/ 16 h 30"/>
                <a:gd name="T16" fmla="*/ 9 w 11"/>
                <a:gd name="T17" fmla="*/ 1 h 30"/>
                <a:gd name="T18" fmla="*/ 7 w 11"/>
                <a:gd name="T19" fmla="*/ 0 h 30"/>
                <a:gd name="T20" fmla="*/ 5 w 11"/>
                <a:gd name="T21" fmla="*/ 2 h 30"/>
                <a:gd name="T22" fmla="*/ 5 w 11"/>
                <a:gd name="T23" fmla="*/ 3 h 30"/>
                <a:gd name="T24" fmla="*/ 5 w 11"/>
                <a:gd name="T25" fmla="*/ 3 h 30"/>
                <a:gd name="T26" fmla="*/ 5 w 11"/>
                <a:gd name="T27" fmla="*/ 3 h 30"/>
                <a:gd name="T28" fmla="*/ 5 w 11"/>
                <a:gd name="T29" fmla="*/ 3 h 30"/>
                <a:gd name="T30" fmla="*/ 4 w 11"/>
                <a:gd name="T31" fmla="*/ 14 h 30"/>
                <a:gd name="T32" fmla="*/ 2 w 11"/>
                <a:gd name="T33" fmla="*/ 29 h 30"/>
                <a:gd name="T34" fmla="*/ 2 w 11"/>
                <a:gd name="T35" fmla="*/ 29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0"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5" y="30"/>
                    <a:pt x="6" y="29"/>
                    <a:pt x="6" y="28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4" y="24"/>
                    <a:pt x="6" y="20"/>
                    <a:pt x="7" y="16"/>
                  </a:cubicBezTo>
                  <a:cubicBezTo>
                    <a:pt x="9" y="11"/>
                    <a:pt x="11" y="6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6"/>
                    <a:pt x="5" y="10"/>
                    <a:pt x="4" y="14"/>
                  </a:cubicBezTo>
                  <a:cubicBezTo>
                    <a:pt x="2" y="19"/>
                    <a:pt x="0" y="24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6" name="Freeform 36"/>
            <p:cNvSpPr/>
            <p:nvPr/>
          </p:nvSpPr>
          <p:spPr bwMode="auto">
            <a:xfrm>
              <a:off x="2680218" y="5195235"/>
              <a:ext cx="38287" cy="93735"/>
            </a:xfrm>
            <a:custGeom>
              <a:gdLst>
                <a:gd name="T0" fmla="*/ 3 w 12"/>
                <a:gd name="T1" fmla="*/ 29 h 30"/>
                <a:gd name="T2" fmla="*/ 3 w 12"/>
                <a:gd name="T3" fmla="*/ 29 h 30"/>
                <a:gd name="T4" fmla="*/ 3 w 12"/>
                <a:gd name="T5" fmla="*/ 29 h 30"/>
                <a:gd name="T6" fmla="*/ 4 w 12"/>
                <a:gd name="T7" fmla="*/ 30 h 30"/>
                <a:gd name="T8" fmla="*/ 6 w 12"/>
                <a:gd name="T9" fmla="*/ 28 h 30"/>
                <a:gd name="T10" fmla="*/ 6 w 12"/>
                <a:gd name="T11" fmla="*/ 28 h 30"/>
                <a:gd name="T12" fmla="*/ 6 w 12"/>
                <a:gd name="T13" fmla="*/ 28 h 30"/>
                <a:gd name="T14" fmla="*/ 8 w 12"/>
                <a:gd name="T15" fmla="*/ 16 h 30"/>
                <a:gd name="T16" fmla="*/ 10 w 12"/>
                <a:gd name="T17" fmla="*/ 2 h 30"/>
                <a:gd name="T18" fmla="*/ 8 w 12"/>
                <a:gd name="T19" fmla="*/ 0 h 30"/>
                <a:gd name="T20" fmla="*/ 6 w 12"/>
                <a:gd name="T21" fmla="*/ 2 h 30"/>
                <a:gd name="T22" fmla="*/ 6 w 12"/>
                <a:gd name="T23" fmla="*/ 3 h 30"/>
                <a:gd name="T24" fmla="*/ 6 w 12"/>
                <a:gd name="T25" fmla="*/ 3 h 30"/>
                <a:gd name="T26" fmla="*/ 6 w 12"/>
                <a:gd name="T27" fmla="*/ 3 h 30"/>
                <a:gd name="T28" fmla="*/ 6 w 12"/>
                <a:gd name="T29" fmla="*/ 3 h 30"/>
                <a:gd name="T30" fmla="*/ 4 w 12"/>
                <a:gd name="T31" fmla="*/ 15 h 30"/>
                <a:gd name="T32" fmla="*/ 3 w 12"/>
                <a:gd name="T33" fmla="*/ 29 h 30"/>
                <a:gd name="T34" fmla="*/ 3 w 12"/>
                <a:gd name="T35" fmla="*/ 29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30"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6" y="30"/>
                    <a:pt x="6" y="30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4"/>
                    <a:pt x="6" y="20"/>
                    <a:pt x="8" y="16"/>
                  </a:cubicBezTo>
                  <a:cubicBezTo>
                    <a:pt x="10" y="12"/>
                    <a:pt x="12" y="7"/>
                    <a:pt x="10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7"/>
                    <a:pt x="6" y="11"/>
                    <a:pt x="4" y="15"/>
                  </a:cubicBezTo>
                  <a:cubicBezTo>
                    <a:pt x="3" y="19"/>
                    <a:pt x="0" y="24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7" name="Freeform 37"/>
            <p:cNvSpPr/>
            <p:nvPr/>
          </p:nvSpPr>
          <p:spPr bwMode="auto">
            <a:xfrm>
              <a:off x="2618169" y="5142426"/>
              <a:ext cx="34325" cy="93735"/>
            </a:xfrm>
            <a:custGeom>
              <a:gdLst>
                <a:gd name="T0" fmla="*/ 2 w 11"/>
                <a:gd name="T1" fmla="*/ 29 h 30"/>
                <a:gd name="T2" fmla="*/ 2 w 11"/>
                <a:gd name="T3" fmla="*/ 29 h 30"/>
                <a:gd name="T4" fmla="*/ 2 w 11"/>
                <a:gd name="T5" fmla="*/ 29 h 30"/>
                <a:gd name="T6" fmla="*/ 4 w 11"/>
                <a:gd name="T7" fmla="*/ 30 h 30"/>
                <a:gd name="T8" fmla="*/ 6 w 11"/>
                <a:gd name="T9" fmla="*/ 28 h 30"/>
                <a:gd name="T10" fmla="*/ 6 w 11"/>
                <a:gd name="T11" fmla="*/ 28 h 30"/>
                <a:gd name="T12" fmla="*/ 6 w 11"/>
                <a:gd name="T13" fmla="*/ 28 h 30"/>
                <a:gd name="T14" fmla="*/ 8 w 11"/>
                <a:gd name="T15" fmla="*/ 16 h 30"/>
                <a:gd name="T16" fmla="*/ 9 w 11"/>
                <a:gd name="T17" fmla="*/ 1 h 30"/>
                <a:gd name="T18" fmla="*/ 7 w 11"/>
                <a:gd name="T19" fmla="*/ 0 h 30"/>
                <a:gd name="T20" fmla="*/ 5 w 11"/>
                <a:gd name="T21" fmla="*/ 2 h 30"/>
                <a:gd name="T22" fmla="*/ 6 w 11"/>
                <a:gd name="T23" fmla="*/ 3 h 30"/>
                <a:gd name="T24" fmla="*/ 6 w 11"/>
                <a:gd name="T25" fmla="*/ 3 h 30"/>
                <a:gd name="T26" fmla="*/ 6 w 11"/>
                <a:gd name="T27" fmla="*/ 3 h 30"/>
                <a:gd name="T28" fmla="*/ 6 w 11"/>
                <a:gd name="T29" fmla="*/ 3 h 30"/>
                <a:gd name="T30" fmla="*/ 4 w 11"/>
                <a:gd name="T31" fmla="*/ 14 h 30"/>
                <a:gd name="T32" fmla="*/ 2 w 11"/>
                <a:gd name="T33" fmla="*/ 29 h 30"/>
                <a:gd name="T34" fmla="*/ 2 w 11"/>
                <a:gd name="T35" fmla="*/ 29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0"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5" y="30"/>
                    <a:pt x="6" y="2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4" y="24"/>
                    <a:pt x="6" y="20"/>
                    <a:pt x="8" y="16"/>
                  </a:cubicBezTo>
                  <a:cubicBezTo>
                    <a:pt x="9" y="11"/>
                    <a:pt x="11" y="6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7"/>
                    <a:pt x="6" y="10"/>
                    <a:pt x="4" y="14"/>
                  </a:cubicBezTo>
                  <a:cubicBezTo>
                    <a:pt x="2" y="19"/>
                    <a:pt x="0" y="24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28" name="Freeform 33"/>
          <p:cNvSpPr>
            <a:spLocks noEditPoints="1"/>
          </p:cNvSpPr>
          <p:nvPr/>
        </p:nvSpPr>
        <p:spPr bwMode="auto">
          <a:xfrm>
            <a:off x="2463207" y="5093716"/>
            <a:ext cx="479087" cy="410645"/>
          </a:xfrm>
          <a:custGeom>
            <a:gdLst>
              <a:gd name="T0" fmla="*/ 126 w 130"/>
              <a:gd name="T1" fmla="*/ 18 h 112"/>
              <a:gd name="T2" fmla="*/ 106 w 130"/>
              <a:gd name="T3" fmla="*/ 2 h 112"/>
              <a:gd name="T4" fmla="*/ 101 w 130"/>
              <a:gd name="T5" fmla="*/ 0 h 112"/>
              <a:gd name="T6" fmla="*/ 29 w 130"/>
              <a:gd name="T7" fmla="*/ 0 h 112"/>
              <a:gd name="T8" fmla="*/ 24 w 130"/>
              <a:gd name="T9" fmla="*/ 2 h 112"/>
              <a:gd name="T10" fmla="*/ 4 w 130"/>
              <a:gd name="T11" fmla="*/ 18 h 112"/>
              <a:gd name="T12" fmla="*/ 1 w 130"/>
              <a:gd name="T13" fmla="*/ 27 h 112"/>
              <a:gd name="T14" fmla="*/ 9 w 130"/>
              <a:gd name="T15" fmla="*/ 51 h 112"/>
              <a:gd name="T16" fmla="*/ 14 w 130"/>
              <a:gd name="T17" fmla="*/ 56 h 112"/>
              <a:gd name="T18" fmla="*/ 17 w 130"/>
              <a:gd name="T19" fmla="*/ 56 h 112"/>
              <a:gd name="T20" fmla="*/ 21 w 130"/>
              <a:gd name="T21" fmla="*/ 55 h 112"/>
              <a:gd name="T22" fmla="*/ 21 w 130"/>
              <a:gd name="T23" fmla="*/ 104 h 112"/>
              <a:gd name="T24" fmla="*/ 29 w 130"/>
              <a:gd name="T25" fmla="*/ 112 h 112"/>
              <a:gd name="T26" fmla="*/ 101 w 130"/>
              <a:gd name="T27" fmla="*/ 112 h 112"/>
              <a:gd name="T28" fmla="*/ 109 w 130"/>
              <a:gd name="T29" fmla="*/ 104 h 112"/>
              <a:gd name="T30" fmla="*/ 109 w 130"/>
              <a:gd name="T31" fmla="*/ 55 h 112"/>
              <a:gd name="T32" fmla="*/ 113 w 130"/>
              <a:gd name="T33" fmla="*/ 56 h 112"/>
              <a:gd name="T34" fmla="*/ 116 w 130"/>
              <a:gd name="T35" fmla="*/ 56 h 112"/>
              <a:gd name="T36" fmla="*/ 121 w 130"/>
              <a:gd name="T37" fmla="*/ 51 h 112"/>
              <a:gd name="T38" fmla="*/ 129 w 130"/>
              <a:gd name="T39" fmla="*/ 27 h 112"/>
              <a:gd name="T40" fmla="*/ 126 w 130"/>
              <a:gd name="T41" fmla="*/ 18 h 112"/>
              <a:gd name="T42" fmla="*/ 80 w 130"/>
              <a:gd name="T43" fmla="*/ 8 h 112"/>
              <a:gd name="T44" fmla="*/ 65 w 130"/>
              <a:gd name="T45" fmla="*/ 16 h 112"/>
              <a:gd name="T46" fmla="*/ 50 w 130"/>
              <a:gd name="T47" fmla="*/ 8 h 112"/>
              <a:gd name="T48" fmla="*/ 80 w 130"/>
              <a:gd name="T49" fmla="*/ 8 h 112"/>
              <a:gd name="T50" fmla="*/ 113 w 130"/>
              <a:gd name="T51" fmla="*/ 48 h 112"/>
              <a:gd name="T52" fmla="*/ 101 w 130"/>
              <a:gd name="T53" fmla="*/ 40 h 112"/>
              <a:gd name="T54" fmla="*/ 101 w 130"/>
              <a:gd name="T55" fmla="*/ 104 h 112"/>
              <a:gd name="T56" fmla="*/ 29 w 130"/>
              <a:gd name="T57" fmla="*/ 104 h 112"/>
              <a:gd name="T58" fmla="*/ 29 w 130"/>
              <a:gd name="T59" fmla="*/ 40 h 112"/>
              <a:gd name="T60" fmla="*/ 17 w 130"/>
              <a:gd name="T61" fmla="*/ 48 h 112"/>
              <a:gd name="T62" fmla="*/ 9 w 130"/>
              <a:gd name="T63" fmla="*/ 24 h 112"/>
              <a:gd name="T64" fmla="*/ 29 w 130"/>
              <a:gd name="T65" fmla="*/ 8 h 112"/>
              <a:gd name="T66" fmla="*/ 46 w 130"/>
              <a:gd name="T67" fmla="*/ 8 h 112"/>
              <a:gd name="T68" fmla="*/ 65 w 130"/>
              <a:gd name="T69" fmla="*/ 20 h 112"/>
              <a:gd name="T70" fmla="*/ 84 w 130"/>
              <a:gd name="T71" fmla="*/ 8 h 112"/>
              <a:gd name="T72" fmla="*/ 101 w 130"/>
              <a:gd name="T73" fmla="*/ 8 h 112"/>
              <a:gd name="T74" fmla="*/ 121 w 130"/>
              <a:gd name="T75" fmla="*/ 24 h 112"/>
              <a:gd name="T76" fmla="*/ 113 w 130"/>
              <a:gd name="T77" fmla="*/ 48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" h="112">
                <a:moveTo>
                  <a:pt x="126" y="18"/>
                </a:moveTo>
                <a:cubicBezTo>
                  <a:pt x="106" y="2"/>
                  <a:pt x="106" y="2"/>
                  <a:pt x="106" y="2"/>
                </a:cubicBezTo>
                <a:cubicBezTo>
                  <a:pt x="105" y="1"/>
                  <a:pt x="103" y="0"/>
                  <a:pt x="10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5" y="1"/>
                  <a:pt x="24" y="2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0"/>
                  <a:pt x="0" y="23"/>
                  <a:pt x="1" y="27"/>
                </a:cubicBezTo>
                <a:cubicBezTo>
                  <a:pt x="9" y="51"/>
                  <a:pt x="9" y="51"/>
                  <a:pt x="9" y="51"/>
                </a:cubicBezTo>
                <a:cubicBezTo>
                  <a:pt x="10" y="53"/>
                  <a:pt x="12" y="55"/>
                  <a:pt x="14" y="56"/>
                </a:cubicBezTo>
                <a:cubicBezTo>
                  <a:pt x="15" y="56"/>
                  <a:pt x="16" y="56"/>
                  <a:pt x="17" y="56"/>
                </a:cubicBezTo>
                <a:cubicBezTo>
                  <a:pt x="18" y="56"/>
                  <a:pt x="20" y="56"/>
                  <a:pt x="21" y="55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8"/>
                  <a:pt x="25" y="112"/>
                  <a:pt x="29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5" y="112"/>
                  <a:pt x="109" y="108"/>
                  <a:pt x="109" y="104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10" y="56"/>
                  <a:pt x="112" y="56"/>
                  <a:pt x="113" y="56"/>
                </a:cubicBezTo>
                <a:cubicBezTo>
                  <a:pt x="114" y="56"/>
                  <a:pt x="115" y="56"/>
                  <a:pt x="116" y="56"/>
                </a:cubicBezTo>
                <a:cubicBezTo>
                  <a:pt x="118" y="55"/>
                  <a:pt x="120" y="53"/>
                  <a:pt x="121" y="51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30" y="23"/>
                  <a:pt x="129" y="20"/>
                  <a:pt x="126" y="18"/>
                </a:cubicBezTo>
                <a:close/>
                <a:moveTo>
                  <a:pt x="80" y="8"/>
                </a:moveTo>
                <a:cubicBezTo>
                  <a:pt x="78" y="13"/>
                  <a:pt x="72" y="16"/>
                  <a:pt x="65" y="16"/>
                </a:cubicBezTo>
                <a:cubicBezTo>
                  <a:pt x="58" y="16"/>
                  <a:pt x="52" y="13"/>
                  <a:pt x="50" y="8"/>
                </a:cubicBezTo>
                <a:lnTo>
                  <a:pt x="80" y="8"/>
                </a:lnTo>
                <a:close/>
                <a:moveTo>
                  <a:pt x="113" y="48"/>
                </a:moveTo>
                <a:cubicBezTo>
                  <a:pt x="101" y="40"/>
                  <a:pt x="101" y="40"/>
                  <a:pt x="101" y="4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9" y="40"/>
                  <a:pt x="29" y="40"/>
                  <a:pt x="29" y="40"/>
                </a:cubicBezTo>
                <a:cubicBezTo>
                  <a:pt x="17" y="48"/>
                  <a:pt x="17" y="48"/>
                  <a:pt x="17" y="48"/>
                </a:cubicBezTo>
                <a:cubicBezTo>
                  <a:pt x="9" y="24"/>
                  <a:pt x="9" y="24"/>
                  <a:pt x="9" y="24"/>
                </a:cubicBezTo>
                <a:cubicBezTo>
                  <a:pt x="29" y="8"/>
                  <a:pt x="29" y="8"/>
                  <a:pt x="29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8" y="15"/>
                  <a:pt x="56" y="20"/>
                  <a:pt x="65" y="20"/>
                </a:cubicBezTo>
                <a:cubicBezTo>
                  <a:pt x="74" y="20"/>
                  <a:pt x="82" y="15"/>
                  <a:pt x="84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21" y="24"/>
                  <a:pt x="121" y="24"/>
                  <a:pt x="121" y="24"/>
                </a:cubicBezTo>
                <a:lnTo>
                  <a:pt x="113" y="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9" name="TextBox 13"/>
          <p:cNvSpPr txBox="1"/>
          <p:nvPr/>
        </p:nvSpPr>
        <p:spPr>
          <a:xfrm>
            <a:off x="1298164" y="198124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0" name="TextBox 13"/>
          <p:cNvSpPr txBox="1"/>
          <p:nvPr/>
        </p:nvSpPr>
        <p:spPr>
          <a:xfrm>
            <a:off x="259452" y="230324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1" name="TextBox 13"/>
          <p:cNvSpPr txBox="1"/>
          <p:nvPr/>
        </p:nvSpPr>
        <p:spPr>
          <a:xfrm>
            <a:off x="1084739" y="473736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" name="TextBox 13"/>
          <p:cNvSpPr txBox="1"/>
          <p:nvPr/>
        </p:nvSpPr>
        <p:spPr>
          <a:xfrm>
            <a:off x="46027" y="505936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" name="TextBox 13"/>
          <p:cNvSpPr txBox="1"/>
          <p:nvPr/>
        </p:nvSpPr>
        <p:spPr>
          <a:xfrm>
            <a:off x="9779780" y="46161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" name="TextBox 13"/>
          <p:cNvSpPr txBox="1"/>
          <p:nvPr/>
        </p:nvSpPr>
        <p:spPr>
          <a:xfrm>
            <a:off x="9779780" y="493811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TextBox 13"/>
          <p:cNvSpPr txBox="1"/>
          <p:nvPr/>
        </p:nvSpPr>
        <p:spPr>
          <a:xfrm>
            <a:off x="9811974" y="203054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9811974" y="235255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7" name="TextBox 13"/>
          <p:cNvSpPr txBox="1"/>
          <p:nvPr/>
        </p:nvSpPr>
        <p:spPr>
          <a:xfrm>
            <a:off x="5154603" y="46161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8" name="TextBox 13"/>
          <p:cNvSpPr txBox="1"/>
          <p:nvPr/>
        </p:nvSpPr>
        <p:spPr>
          <a:xfrm>
            <a:off x="5154603" y="493811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TextBox 13"/>
          <p:cNvSpPr txBox="1"/>
          <p:nvPr/>
        </p:nvSpPr>
        <p:spPr>
          <a:xfrm>
            <a:off x="5894575" y="164162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Box 13"/>
          <p:cNvSpPr txBox="1"/>
          <p:nvPr/>
        </p:nvSpPr>
        <p:spPr>
          <a:xfrm>
            <a:off x="4855863" y="196362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10"/>
          <p:cNvSpPr/>
          <p:nvPr/>
        </p:nvSpPr>
        <p:spPr>
          <a:xfrm>
            <a:off x="1054943" y="1785501"/>
            <a:ext cx="10082113" cy="1298620"/>
          </a:xfrm>
          <a:custGeom>
            <a:gdLst>
              <a:gd name="connsiteX0" fmla="*/ 8947704 w 9430508"/>
              <a:gd name="connsiteY0" fmla="*/ 0 h 999986"/>
              <a:gd name="connsiteX1" fmla="*/ 9430508 w 9430508"/>
              <a:gd name="connsiteY1" fmla="*/ 499994 h 999986"/>
              <a:gd name="connsiteX2" fmla="*/ 8947704 w 9430508"/>
              <a:gd name="connsiteY2" fmla="*/ 999986 h 999986"/>
              <a:gd name="connsiteX3" fmla="*/ 8947704 w 9430508"/>
              <a:gd name="connsiteY3" fmla="*/ 734943 h 999986"/>
              <a:gd name="connsiteX4" fmla="*/ 0 w 9430508"/>
              <a:gd name="connsiteY4" fmla="*/ 734943 h 999986"/>
              <a:gd name="connsiteX5" fmla="*/ 0 w 9430508"/>
              <a:gd name="connsiteY5" fmla="*/ 265043 h 999986"/>
              <a:gd name="connsiteX6" fmla="*/ 8947704 w 9430508"/>
              <a:gd name="connsiteY6" fmla="*/ 265043 h 9999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0508" h="999985">
                <a:moveTo>
                  <a:pt x="8947704" y="0"/>
                </a:moveTo>
                <a:lnTo>
                  <a:pt x="9430508" y="499994"/>
                </a:lnTo>
                <a:lnTo>
                  <a:pt x="8947704" y="999986"/>
                </a:lnTo>
                <a:lnTo>
                  <a:pt x="89477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8947704" y="2650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11"/>
          <p:cNvSpPr/>
          <p:nvPr/>
        </p:nvSpPr>
        <p:spPr>
          <a:xfrm rot="5400000">
            <a:off x="6661878" y="-715836"/>
            <a:ext cx="1298619" cy="7651739"/>
          </a:xfrm>
          <a:custGeom>
            <a:gdLst>
              <a:gd name="connsiteX0" fmla="*/ 0 w 999985"/>
              <a:gd name="connsiteY0" fmla="*/ 482805 h 7157209"/>
              <a:gd name="connsiteX1" fmla="*/ 499993 w 999985"/>
              <a:gd name="connsiteY1" fmla="*/ 0 h 7157209"/>
              <a:gd name="connsiteX2" fmla="*/ 999985 w 999985"/>
              <a:gd name="connsiteY2" fmla="*/ 482805 h 7157209"/>
              <a:gd name="connsiteX3" fmla="*/ 734943 w 999985"/>
              <a:gd name="connsiteY3" fmla="*/ 482805 h 7157209"/>
              <a:gd name="connsiteX4" fmla="*/ 734943 w 999985"/>
              <a:gd name="connsiteY4" fmla="*/ 7157209 h 7157209"/>
              <a:gd name="connsiteX5" fmla="*/ 265043 w 999985"/>
              <a:gd name="connsiteY5" fmla="*/ 7157209 h 7157209"/>
              <a:gd name="connsiteX6" fmla="*/ 265043 w 999985"/>
              <a:gd name="connsiteY6" fmla="*/ 482805 h 71572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985" h="7157209">
                <a:moveTo>
                  <a:pt x="0" y="482805"/>
                </a:moveTo>
                <a:lnTo>
                  <a:pt x="499993" y="0"/>
                </a:lnTo>
                <a:lnTo>
                  <a:pt x="999985" y="482805"/>
                </a:lnTo>
                <a:lnTo>
                  <a:pt x="734943" y="482805"/>
                </a:lnTo>
                <a:lnTo>
                  <a:pt x="734943" y="7157209"/>
                </a:lnTo>
                <a:lnTo>
                  <a:pt x="265043" y="7157209"/>
                </a:lnTo>
                <a:lnTo>
                  <a:pt x="265043" y="4828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 12"/>
          <p:cNvSpPr/>
          <p:nvPr/>
        </p:nvSpPr>
        <p:spPr>
          <a:xfrm>
            <a:off x="5779917" y="3154238"/>
            <a:ext cx="5357139" cy="1298620"/>
          </a:xfrm>
          <a:custGeom>
            <a:gdLst>
              <a:gd name="connsiteX0" fmla="*/ 4528104 w 5010908"/>
              <a:gd name="connsiteY0" fmla="*/ 0 h 999986"/>
              <a:gd name="connsiteX1" fmla="*/ 5010908 w 5010908"/>
              <a:gd name="connsiteY1" fmla="*/ 499994 h 999986"/>
              <a:gd name="connsiteX2" fmla="*/ 4528104 w 5010908"/>
              <a:gd name="connsiteY2" fmla="*/ 999986 h 999986"/>
              <a:gd name="connsiteX3" fmla="*/ 4528104 w 5010908"/>
              <a:gd name="connsiteY3" fmla="*/ 734943 h 999986"/>
              <a:gd name="connsiteX4" fmla="*/ 0 w 5010908"/>
              <a:gd name="connsiteY4" fmla="*/ 734943 h 999986"/>
              <a:gd name="connsiteX5" fmla="*/ 0 w 5010908"/>
              <a:gd name="connsiteY5" fmla="*/ 265043 h 999986"/>
              <a:gd name="connsiteX6" fmla="*/ 4528104 w 5010908"/>
              <a:gd name="connsiteY6" fmla="*/ 265043 h 9999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0908" h="999985">
                <a:moveTo>
                  <a:pt x="4528104" y="0"/>
                </a:moveTo>
                <a:lnTo>
                  <a:pt x="5010908" y="499994"/>
                </a:lnTo>
                <a:lnTo>
                  <a:pt x="4528104" y="999986"/>
                </a:lnTo>
                <a:lnTo>
                  <a:pt x="45281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4528104" y="2650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13"/>
          <p:cNvSpPr/>
          <p:nvPr/>
        </p:nvSpPr>
        <p:spPr>
          <a:xfrm>
            <a:off x="8038206" y="3833944"/>
            <a:ext cx="3098850" cy="1298620"/>
          </a:xfrm>
          <a:custGeom>
            <a:gdLst>
              <a:gd name="connsiteX0" fmla="*/ 2415768 w 2898572"/>
              <a:gd name="connsiteY0" fmla="*/ 0 h 999986"/>
              <a:gd name="connsiteX1" fmla="*/ 2898572 w 2898572"/>
              <a:gd name="connsiteY1" fmla="*/ 499994 h 999986"/>
              <a:gd name="connsiteX2" fmla="*/ 2415768 w 2898572"/>
              <a:gd name="connsiteY2" fmla="*/ 999986 h 999986"/>
              <a:gd name="connsiteX3" fmla="*/ 2415768 w 2898572"/>
              <a:gd name="connsiteY3" fmla="*/ 734943 h 999986"/>
              <a:gd name="connsiteX4" fmla="*/ 0 w 2898572"/>
              <a:gd name="connsiteY4" fmla="*/ 734943 h 999986"/>
              <a:gd name="connsiteX5" fmla="*/ 0 w 2898572"/>
              <a:gd name="connsiteY5" fmla="*/ 265043 h 999986"/>
              <a:gd name="connsiteX6" fmla="*/ 2415768 w 2898572"/>
              <a:gd name="connsiteY6" fmla="*/ 265043 h 9999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8572" h="999985">
                <a:moveTo>
                  <a:pt x="2415768" y="0"/>
                </a:moveTo>
                <a:lnTo>
                  <a:pt x="2898572" y="499994"/>
                </a:lnTo>
                <a:lnTo>
                  <a:pt x="2415768" y="999986"/>
                </a:lnTo>
                <a:lnTo>
                  <a:pt x="2415768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2415768" y="2650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14"/>
          <p:cNvGrpSpPr/>
          <p:nvPr/>
        </p:nvGrpSpPr>
        <p:grpSpPr>
          <a:xfrm>
            <a:off x="5903913" y="3567498"/>
            <a:ext cx="475240" cy="452244"/>
            <a:chOff x="6719888" y="887413"/>
            <a:chExt cx="492125" cy="468312"/>
          </a:xfrm>
          <a:solidFill>
            <a:srgbClr val="000000"/>
          </a:solidFill>
        </p:grpSpPr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5" name="Freeform 22"/>
          <p:cNvSpPr>
            <a:spLocks noEditPoints="1"/>
          </p:cNvSpPr>
          <p:nvPr/>
        </p:nvSpPr>
        <p:spPr bwMode="auto">
          <a:xfrm>
            <a:off x="3636277" y="2899699"/>
            <a:ext cx="387402" cy="389778"/>
          </a:xfrm>
          <a:custGeom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22"/>
          <p:cNvSpPr>
            <a:spLocks noEditPoints="1"/>
          </p:cNvSpPr>
          <p:nvPr/>
        </p:nvSpPr>
        <p:spPr bwMode="auto">
          <a:xfrm rot="2700000">
            <a:off x="1271278" y="2220763"/>
            <a:ext cx="249506" cy="459506"/>
          </a:xfrm>
          <a:custGeom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7" name="Group 23"/>
          <p:cNvGrpSpPr/>
          <p:nvPr/>
        </p:nvGrpSpPr>
        <p:grpSpPr>
          <a:xfrm rot="2700000">
            <a:off x="8259209" y="4186348"/>
            <a:ext cx="316524" cy="551595"/>
            <a:chOff x="4732338" y="4783138"/>
            <a:chExt cx="703263" cy="1225550"/>
          </a:xfrm>
          <a:solidFill>
            <a:srgbClr val="000000"/>
          </a:solidFill>
        </p:grpSpPr>
        <p:sp>
          <p:nvSpPr>
            <p:cNvPr id="18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1" name="TextBox 13"/>
          <p:cNvSpPr txBox="1"/>
          <p:nvPr/>
        </p:nvSpPr>
        <p:spPr>
          <a:xfrm>
            <a:off x="1792451" y="2299806"/>
            <a:ext cx="1239955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089038" y="2960506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561036" y="366163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737030" y="433082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128001" y="3566461"/>
            <a:ext cx="1294204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643926" y="4266744"/>
            <a:ext cx="1300397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792451" y="2917151"/>
            <a:ext cx="1294204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801005" y="4949734"/>
            <a:ext cx="1300397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876550" y="2400300"/>
            <a:ext cx="643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感谢您的聆听</a:t>
            </a:r>
            <a:endParaRPr lang="zh-CN" altLang="en-US" sz="7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6150" y="3508296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THE  PROFESSIONAL  POWERPOINT  TEMPLATE </a:t>
            </a:r>
            <a:endParaRPr lang="en-US" altLang="zh-CN" sz="140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9" name="直接连接符 8"/>
          <p:cNvCxnSpPr/>
          <p:nvPr/>
        </p:nvCxnSpPr>
        <p:spPr>
          <a:xfrm>
            <a:off x="3911731" y="4168440"/>
            <a:ext cx="4368538" cy="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11731" y="4840536"/>
            <a:ext cx="436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单击此处添加此章节的简要内容，本模板内所有素材均可自由编辑及移动替换，框架完整，套用性强。</a:t>
            </a:r>
            <a:endParaRPr lang="zh-CN" altLang="en-US" sz="16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13200" y="4168440"/>
            <a:ext cx="416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rgbClr val="FFFFFF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Add  your  title  here</a:t>
            </a:r>
            <a:endParaRPr lang="en-US" altLang="zh-CN" sz="2000">
              <a:solidFill>
                <a:srgbClr val="FFFFFF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30700" y="3208440"/>
            <a:ext cx="35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工作回顾</a:t>
            </a:r>
            <a:endParaRPr lang="zh-CN" altLang="en-US" sz="4400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5253829" y="1186467"/>
            <a:ext cx="1685925" cy="1685925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855491" y="1811941"/>
            <a:ext cx="482600" cy="434975"/>
            <a:chOff x="9786938" y="2428875"/>
            <a:chExt cx="482600" cy="434975"/>
          </a:xfrm>
          <a:solidFill>
            <a:srgbClr val="FFFFFF"/>
          </a:solidFill>
        </p:grpSpPr>
        <p:sp>
          <p:nvSpPr>
            <p:cNvPr id="15" name="Freeform 105"/>
            <p:cNvSpPr/>
            <p:nvPr/>
          </p:nvSpPr>
          <p:spPr bwMode="auto">
            <a:xfrm>
              <a:off x="9786938" y="2428875"/>
              <a:ext cx="482600" cy="138113"/>
            </a:xfrm>
            <a:custGeom>
              <a:gdLst>
                <a:gd name="T0" fmla="*/ 180 w 192"/>
                <a:gd name="T1" fmla="*/ 24 h 56"/>
                <a:gd name="T2" fmla="*/ 88 w 192"/>
                <a:gd name="T3" fmla="*/ 24 h 56"/>
                <a:gd name="T4" fmla="*/ 79 w 192"/>
                <a:gd name="T5" fmla="*/ 19 h 56"/>
                <a:gd name="T6" fmla="*/ 72 w 192"/>
                <a:gd name="T7" fmla="*/ 8 h 56"/>
                <a:gd name="T8" fmla="*/ 56 w 192"/>
                <a:gd name="T9" fmla="*/ 0 h 56"/>
                <a:gd name="T10" fmla="*/ 12 w 192"/>
                <a:gd name="T11" fmla="*/ 0 h 56"/>
                <a:gd name="T12" fmla="*/ 11 w 192"/>
                <a:gd name="T13" fmla="*/ 0 h 56"/>
                <a:gd name="T14" fmla="*/ 0 w 192"/>
                <a:gd name="T15" fmla="*/ 12 h 56"/>
                <a:gd name="T16" fmla="*/ 0 w 192"/>
                <a:gd name="T17" fmla="*/ 56 h 56"/>
                <a:gd name="T18" fmla="*/ 192 w 192"/>
                <a:gd name="T19" fmla="*/ 56 h 56"/>
                <a:gd name="T20" fmla="*/ 192 w 192"/>
                <a:gd name="T21" fmla="*/ 36 h 56"/>
                <a:gd name="T22" fmla="*/ 180 w 192"/>
                <a:gd name="T23" fmla="*/ 24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56">
                  <a:moveTo>
                    <a:pt x="180" y="24"/>
                  </a:moveTo>
                  <a:cubicBezTo>
                    <a:pt x="88" y="24"/>
                    <a:pt x="88" y="24"/>
                    <a:pt x="88" y="24"/>
                  </a:cubicBezTo>
                  <a:cubicBezTo>
                    <a:pt x="85" y="24"/>
                    <a:pt x="81" y="22"/>
                    <a:pt x="79" y="1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9" y="3"/>
                    <a:pt x="62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29"/>
                    <a:pt x="187" y="24"/>
                    <a:pt x="18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06"/>
            <p:cNvSpPr/>
            <p:nvPr/>
          </p:nvSpPr>
          <p:spPr bwMode="auto">
            <a:xfrm>
              <a:off x="9786938" y="2587625"/>
              <a:ext cx="482600" cy="276225"/>
            </a:xfrm>
            <a:custGeom>
              <a:gdLst>
                <a:gd name="T0" fmla="*/ 0 w 192"/>
                <a:gd name="T1" fmla="*/ 108 h 112"/>
                <a:gd name="T2" fmla="*/ 4 w 192"/>
                <a:gd name="T3" fmla="*/ 112 h 112"/>
                <a:gd name="T4" fmla="*/ 188 w 192"/>
                <a:gd name="T5" fmla="*/ 112 h 112"/>
                <a:gd name="T6" fmla="*/ 192 w 192"/>
                <a:gd name="T7" fmla="*/ 108 h 112"/>
                <a:gd name="T8" fmla="*/ 192 w 192"/>
                <a:gd name="T9" fmla="*/ 0 h 112"/>
                <a:gd name="T10" fmla="*/ 0 w 192"/>
                <a:gd name="T11" fmla="*/ 0 h 112"/>
                <a:gd name="T12" fmla="*/ 0 w 192"/>
                <a:gd name="T13" fmla="*/ 108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12">
                  <a:moveTo>
                    <a:pt x="0" y="108"/>
                  </a:moveTo>
                  <a:cubicBezTo>
                    <a:pt x="0" y="110"/>
                    <a:pt x="2" y="112"/>
                    <a:pt x="4" y="112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90" y="112"/>
                    <a:pt x="192" y="110"/>
                    <a:pt x="192" y="108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文本框 27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ardrop 6"/>
          <p:cNvSpPr/>
          <p:nvPr/>
        </p:nvSpPr>
        <p:spPr>
          <a:xfrm>
            <a:off x="6966083" y="2144408"/>
            <a:ext cx="519223" cy="519223"/>
          </a:xfrm>
          <a:prstGeom prst="teardrop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ardrop 31"/>
          <p:cNvSpPr/>
          <p:nvPr/>
        </p:nvSpPr>
        <p:spPr>
          <a:xfrm>
            <a:off x="6966083" y="3169387"/>
            <a:ext cx="519223" cy="519223"/>
          </a:xfrm>
          <a:prstGeom prst="teardrop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ardrop 33"/>
          <p:cNvSpPr/>
          <p:nvPr/>
        </p:nvSpPr>
        <p:spPr>
          <a:xfrm>
            <a:off x="6966084" y="4191034"/>
            <a:ext cx="519223" cy="519223"/>
          </a:xfrm>
          <a:prstGeom prst="teardrop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ardrop 35"/>
          <p:cNvSpPr/>
          <p:nvPr/>
        </p:nvSpPr>
        <p:spPr>
          <a:xfrm>
            <a:off x="6966084" y="5212681"/>
            <a:ext cx="519223" cy="519223"/>
          </a:xfrm>
          <a:prstGeom prst="teardrop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Freeform 192"/>
          <p:cNvSpPr>
            <a:spLocks noEditPoints="1"/>
          </p:cNvSpPr>
          <p:nvPr/>
        </p:nvSpPr>
        <p:spPr bwMode="auto">
          <a:xfrm>
            <a:off x="4692913" y="2077575"/>
            <a:ext cx="1566100" cy="3700244"/>
          </a:xfrm>
          <a:custGeom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A4ADAE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73745" y="2552307"/>
            <a:ext cx="2224672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973745" y="2170943"/>
            <a:ext cx="125329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884256" y="199667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884256" y="231867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884256" y="404003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884256" y="436203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884256" y="30183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884256" y="334035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7884256" y="506494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7884256" y="538694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018812" y="2234742"/>
            <a:ext cx="413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16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018812" y="3256389"/>
            <a:ext cx="413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16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18812" y="4281368"/>
            <a:ext cx="413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16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018812" y="5303015"/>
            <a:ext cx="413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16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文本框 46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ardrop 1"/>
          <p:cNvSpPr/>
          <p:nvPr/>
        </p:nvSpPr>
        <p:spPr>
          <a:xfrm>
            <a:off x="4325368" y="3981898"/>
            <a:ext cx="1679944" cy="1679944"/>
          </a:xfrm>
          <a:prstGeom prst="teardrop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ardrop 2"/>
          <p:cNvSpPr/>
          <p:nvPr/>
        </p:nvSpPr>
        <p:spPr>
          <a:xfrm rot="16200000">
            <a:off x="6186688" y="3981898"/>
            <a:ext cx="1679944" cy="1679944"/>
          </a:xfrm>
          <a:prstGeom prst="teardrop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3"/>
          <p:cNvSpPr/>
          <p:nvPr/>
        </p:nvSpPr>
        <p:spPr>
          <a:xfrm rot="5400000" flipV="1">
            <a:off x="6186688" y="2151729"/>
            <a:ext cx="1679944" cy="1679944"/>
          </a:xfrm>
          <a:prstGeom prst="teardrop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4"/>
          <p:cNvSpPr/>
          <p:nvPr/>
        </p:nvSpPr>
        <p:spPr>
          <a:xfrm rot="5400000">
            <a:off x="4325368" y="2151729"/>
            <a:ext cx="1679944" cy="1679944"/>
          </a:xfrm>
          <a:prstGeom prst="teardrop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ardrop 5"/>
          <p:cNvSpPr/>
          <p:nvPr/>
        </p:nvSpPr>
        <p:spPr>
          <a:xfrm rot="5400000" flipV="1">
            <a:off x="6297599" y="2262640"/>
            <a:ext cx="1458122" cy="1458122"/>
          </a:xfrm>
          <a:prstGeom prst="teardrop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ardrop 6"/>
          <p:cNvSpPr/>
          <p:nvPr/>
        </p:nvSpPr>
        <p:spPr>
          <a:xfrm rot="16200000">
            <a:off x="6292681" y="4090349"/>
            <a:ext cx="1463040" cy="1463040"/>
          </a:xfrm>
          <a:prstGeom prst="teardrop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ardrop 7"/>
          <p:cNvSpPr/>
          <p:nvPr/>
        </p:nvSpPr>
        <p:spPr>
          <a:xfrm rot="5400000">
            <a:off x="4433820" y="2257722"/>
            <a:ext cx="1463040" cy="1463040"/>
          </a:xfrm>
          <a:prstGeom prst="teardrop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ardrop 8"/>
          <p:cNvSpPr/>
          <p:nvPr/>
        </p:nvSpPr>
        <p:spPr>
          <a:xfrm>
            <a:off x="4433820" y="4090349"/>
            <a:ext cx="1463040" cy="1463040"/>
          </a:xfrm>
          <a:prstGeom prst="teardrop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9"/>
          <p:cNvSpPr/>
          <p:nvPr/>
        </p:nvSpPr>
        <p:spPr>
          <a:xfrm>
            <a:off x="7977543" y="2730554"/>
            <a:ext cx="517376" cy="517376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el" panose="02000506030000020004" pitchFamily="2" charset="0"/>
            </a:endParaRPr>
          </a:p>
        </p:txBody>
      </p:sp>
      <p:sp>
        <p:nvSpPr>
          <p:cNvPr id="57" name="Rounded Rectangle 10"/>
          <p:cNvSpPr/>
          <p:nvPr/>
        </p:nvSpPr>
        <p:spPr>
          <a:xfrm>
            <a:off x="7977543" y="4563180"/>
            <a:ext cx="517376" cy="5173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el" panose="02000506030000020004" pitchFamily="2" charset="0"/>
            </a:endParaRPr>
          </a:p>
        </p:txBody>
      </p:sp>
      <p:sp>
        <p:nvSpPr>
          <p:cNvPr id="58" name="Rounded Rectangle 11"/>
          <p:cNvSpPr/>
          <p:nvPr/>
        </p:nvSpPr>
        <p:spPr>
          <a:xfrm>
            <a:off x="3697081" y="2730554"/>
            <a:ext cx="517376" cy="5173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el" panose="02000506030000020004" pitchFamily="2" charset="0"/>
            </a:endParaRPr>
          </a:p>
        </p:txBody>
      </p:sp>
      <p:sp>
        <p:nvSpPr>
          <p:cNvPr id="59" name="Rounded Rectangle 12"/>
          <p:cNvSpPr/>
          <p:nvPr/>
        </p:nvSpPr>
        <p:spPr>
          <a:xfrm>
            <a:off x="3697081" y="4563180"/>
            <a:ext cx="517376" cy="517376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el" panose="02000506030000020004" pitchFamily="2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732313" y="2804574"/>
            <a:ext cx="44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012775" y="2804574"/>
            <a:ext cx="44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012775" y="4634506"/>
            <a:ext cx="44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732312" y="4634506"/>
            <a:ext cx="44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8783483" y="437713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8783483" y="469914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8783483" y="250910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8783483" y="283110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2113230" y="250910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1074518" y="283110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2113230" y="437713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1074518" y="469914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文本框 44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22"/>
          <p:cNvSpPr/>
          <p:nvPr/>
        </p:nvSpPr>
        <p:spPr>
          <a:xfrm>
            <a:off x="3348039" y="4509653"/>
            <a:ext cx="914400" cy="721516"/>
          </a:xfrm>
          <a:custGeom>
            <a:gdLst>
              <a:gd name="connsiteX0" fmla="*/ 914400 w 914400"/>
              <a:gd name="connsiteY0" fmla="*/ 0 h 721516"/>
              <a:gd name="connsiteX1" fmla="*/ 914400 w 914400"/>
              <a:gd name="connsiteY1" fmla="*/ 721516 h 721516"/>
              <a:gd name="connsiteX2" fmla="*/ 0 w 914400"/>
              <a:gd name="connsiteY2" fmla="*/ 721516 h 721516"/>
              <a:gd name="connsiteX3" fmla="*/ 806637 w 914400"/>
              <a:gd name="connsiteY3" fmla="*/ 115049 h 7215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721516">
                <a:moveTo>
                  <a:pt x="914400" y="0"/>
                </a:moveTo>
                <a:lnTo>
                  <a:pt x="914400" y="721516"/>
                </a:lnTo>
                <a:lnTo>
                  <a:pt x="0" y="721516"/>
                </a:lnTo>
                <a:cubicBezTo>
                  <a:pt x="319035" y="544894"/>
                  <a:pt x="582726" y="336725"/>
                  <a:pt x="806637" y="1150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Freeform 23"/>
          <p:cNvSpPr/>
          <p:nvPr/>
        </p:nvSpPr>
        <p:spPr>
          <a:xfrm>
            <a:off x="4262439" y="3227525"/>
            <a:ext cx="914400" cy="2003644"/>
          </a:xfrm>
          <a:custGeom>
            <a:gdLst>
              <a:gd name="connsiteX0" fmla="*/ 914400 w 914400"/>
              <a:gd name="connsiteY0" fmla="*/ 0 h 2003644"/>
              <a:gd name="connsiteX1" fmla="*/ 914400 w 914400"/>
              <a:gd name="connsiteY1" fmla="*/ 2003644 h 2003644"/>
              <a:gd name="connsiteX2" fmla="*/ 0 w 914400"/>
              <a:gd name="connsiteY2" fmla="*/ 2003644 h 2003644"/>
              <a:gd name="connsiteX3" fmla="*/ 0 w 914400"/>
              <a:gd name="connsiteY3" fmla="*/ 1282128 h 2003644"/>
              <a:gd name="connsiteX4" fmla="*/ 103466 w 914400"/>
              <a:gd name="connsiteY4" fmla="*/ 1171666 h 2003644"/>
              <a:gd name="connsiteX5" fmla="*/ 882888 w 914400"/>
              <a:gd name="connsiteY5" fmla="*/ 49346 h 20036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2003643">
                <a:moveTo>
                  <a:pt x="914400" y="0"/>
                </a:moveTo>
                <a:lnTo>
                  <a:pt x="914400" y="2003644"/>
                </a:lnTo>
                <a:lnTo>
                  <a:pt x="0" y="2003644"/>
                </a:lnTo>
                <a:lnTo>
                  <a:pt x="0" y="1282128"/>
                </a:lnTo>
                <a:lnTo>
                  <a:pt x="103466" y="1171666"/>
                </a:lnTo>
                <a:cubicBezTo>
                  <a:pt x="435336" y="790538"/>
                  <a:pt x="671123" y="388593"/>
                  <a:pt x="882888" y="493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Freeform 24"/>
          <p:cNvSpPr/>
          <p:nvPr/>
        </p:nvSpPr>
        <p:spPr>
          <a:xfrm>
            <a:off x="5176839" y="2449869"/>
            <a:ext cx="914400" cy="2781300"/>
          </a:xfrm>
          <a:custGeom>
            <a:gdLst>
              <a:gd name="connsiteX0" fmla="*/ 914400 w 914400"/>
              <a:gd name="connsiteY0" fmla="*/ 0 h 2781300"/>
              <a:gd name="connsiteX1" fmla="*/ 914400 w 914400"/>
              <a:gd name="connsiteY1" fmla="*/ 2781300 h 2781300"/>
              <a:gd name="connsiteX2" fmla="*/ 0 w 914400"/>
              <a:gd name="connsiteY2" fmla="*/ 2781300 h 2781300"/>
              <a:gd name="connsiteX3" fmla="*/ 0 w 914400"/>
              <a:gd name="connsiteY3" fmla="*/ 777656 h 2781300"/>
              <a:gd name="connsiteX4" fmla="*/ 93241 w 914400"/>
              <a:gd name="connsiteY4" fmla="*/ 631646 h 2781300"/>
              <a:gd name="connsiteX5" fmla="*/ 914400 w 914400"/>
              <a:gd name="connsiteY5" fmla="*/ 0 h 2781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2781300">
                <a:moveTo>
                  <a:pt x="914400" y="0"/>
                </a:moveTo>
                <a:lnTo>
                  <a:pt x="914400" y="2781300"/>
                </a:lnTo>
                <a:lnTo>
                  <a:pt x="0" y="2781300"/>
                </a:lnTo>
                <a:lnTo>
                  <a:pt x="0" y="777656"/>
                </a:lnTo>
                <a:lnTo>
                  <a:pt x="93241" y="631646"/>
                </a:lnTo>
                <a:cubicBezTo>
                  <a:pt x="339289" y="258654"/>
                  <a:pt x="571500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Freeform 25"/>
          <p:cNvSpPr/>
          <p:nvPr/>
        </p:nvSpPr>
        <p:spPr>
          <a:xfrm>
            <a:off x="6091239" y="2449869"/>
            <a:ext cx="914400" cy="2781300"/>
          </a:xfrm>
          <a:custGeom>
            <a:gdLst>
              <a:gd name="connsiteX0" fmla="*/ 0 w 914400"/>
              <a:gd name="connsiteY0" fmla="*/ 0 h 2781300"/>
              <a:gd name="connsiteX1" fmla="*/ 821159 w 914400"/>
              <a:gd name="connsiteY1" fmla="*/ 631646 h 2781300"/>
              <a:gd name="connsiteX2" fmla="*/ 914400 w 914400"/>
              <a:gd name="connsiteY2" fmla="*/ 777656 h 2781300"/>
              <a:gd name="connsiteX3" fmla="*/ 914400 w 914400"/>
              <a:gd name="connsiteY3" fmla="*/ 2781300 h 2781300"/>
              <a:gd name="connsiteX4" fmla="*/ 0 w 914400"/>
              <a:gd name="connsiteY4" fmla="*/ 2781300 h 2781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2781300">
                <a:moveTo>
                  <a:pt x="0" y="0"/>
                </a:moveTo>
                <a:cubicBezTo>
                  <a:pt x="342900" y="0"/>
                  <a:pt x="575112" y="258654"/>
                  <a:pt x="821159" y="631646"/>
                </a:cubicBezTo>
                <a:lnTo>
                  <a:pt x="914400" y="777656"/>
                </a:lnTo>
                <a:lnTo>
                  <a:pt x="914400" y="2781300"/>
                </a:lnTo>
                <a:lnTo>
                  <a:pt x="0" y="27813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Freeform 26"/>
          <p:cNvSpPr/>
          <p:nvPr/>
        </p:nvSpPr>
        <p:spPr>
          <a:xfrm>
            <a:off x="7005639" y="3227525"/>
            <a:ext cx="914400" cy="2003644"/>
          </a:xfrm>
          <a:custGeom>
            <a:gdLst>
              <a:gd name="connsiteX0" fmla="*/ 0 w 914400"/>
              <a:gd name="connsiteY0" fmla="*/ 0 h 2003644"/>
              <a:gd name="connsiteX1" fmla="*/ 31512 w 914400"/>
              <a:gd name="connsiteY1" fmla="*/ 49346 h 2003644"/>
              <a:gd name="connsiteX2" fmla="*/ 810934 w 914400"/>
              <a:gd name="connsiteY2" fmla="*/ 1171666 h 2003644"/>
              <a:gd name="connsiteX3" fmla="*/ 914400 w 914400"/>
              <a:gd name="connsiteY3" fmla="*/ 1282128 h 2003644"/>
              <a:gd name="connsiteX4" fmla="*/ 914400 w 914400"/>
              <a:gd name="connsiteY4" fmla="*/ 2003644 h 2003644"/>
              <a:gd name="connsiteX5" fmla="*/ 0 w 914400"/>
              <a:gd name="connsiteY5" fmla="*/ 2003644 h 20036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2003643">
                <a:moveTo>
                  <a:pt x="0" y="0"/>
                </a:moveTo>
                <a:lnTo>
                  <a:pt x="31512" y="49346"/>
                </a:lnTo>
                <a:cubicBezTo>
                  <a:pt x="243278" y="388593"/>
                  <a:pt x="479064" y="790538"/>
                  <a:pt x="810934" y="1171666"/>
                </a:cubicBezTo>
                <a:lnTo>
                  <a:pt x="914400" y="1282128"/>
                </a:lnTo>
                <a:lnTo>
                  <a:pt x="914400" y="2003644"/>
                </a:lnTo>
                <a:lnTo>
                  <a:pt x="0" y="2003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Freeform 27"/>
          <p:cNvSpPr/>
          <p:nvPr/>
        </p:nvSpPr>
        <p:spPr>
          <a:xfrm>
            <a:off x="7920039" y="4509653"/>
            <a:ext cx="914400" cy="721516"/>
          </a:xfrm>
          <a:custGeom>
            <a:gdLst>
              <a:gd name="connsiteX0" fmla="*/ 0 w 914400"/>
              <a:gd name="connsiteY0" fmla="*/ 0 h 721516"/>
              <a:gd name="connsiteX1" fmla="*/ 107763 w 914400"/>
              <a:gd name="connsiteY1" fmla="*/ 115049 h 721516"/>
              <a:gd name="connsiteX2" fmla="*/ 914400 w 914400"/>
              <a:gd name="connsiteY2" fmla="*/ 721516 h 721516"/>
              <a:gd name="connsiteX3" fmla="*/ 0 w 914400"/>
              <a:gd name="connsiteY3" fmla="*/ 721516 h 7215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721516">
                <a:moveTo>
                  <a:pt x="0" y="0"/>
                </a:moveTo>
                <a:lnTo>
                  <a:pt x="107763" y="115049"/>
                </a:lnTo>
                <a:cubicBezTo>
                  <a:pt x="331675" y="336725"/>
                  <a:pt x="595365" y="544894"/>
                  <a:pt x="914400" y="721516"/>
                </a:cubicBezTo>
                <a:lnTo>
                  <a:pt x="0" y="72151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Oval 37"/>
          <p:cNvSpPr/>
          <p:nvPr/>
        </p:nvSpPr>
        <p:spPr>
          <a:xfrm>
            <a:off x="8301038" y="4428690"/>
            <a:ext cx="161925" cy="16192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Oval 38"/>
          <p:cNvSpPr/>
          <p:nvPr/>
        </p:nvSpPr>
        <p:spPr>
          <a:xfrm>
            <a:off x="3729038" y="4428690"/>
            <a:ext cx="161925" cy="161925"/>
          </a:xfrm>
          <a:prstGeom prst="ellipse">
            <a:avLst/>
          </a:prstGeom>
          <a:noFill/>
          <a:ln w="38100"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Oval 39"/>
          <p:cNvSpPr/>
          <p:nvPr/>
        </p:nvSpPr>
        <p:spPr>
          <a:xfrm>
            <a:off x="4638677" y="3250835"/>
            <a:ext cx="161925" cy="16192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Oval 40"/>
          <p:cNvSpPr/>
          <p:nvPr/>
        </p:nvSpPr>
        <p:spPr>
          <a:xfrm>
            <a:off x="5553076" y="2211239"/>
            <a:ext cx="161925" cy="161925"/>
          </a:xfrm>
          <a:prstGeom prst="ellipse">
            <a:avLst/>
          </a:prstGeom>
          <a:noFill/>
          <a:ln w="38100"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Oval 41"/>
          <p:cNvSpPr/>
          <p:nvPr/>
        </p:nvSpPr>
        <p:spPr>
          <a:xfrm>
            <a:off x="6467476" y="2211239"/>
            <a:ext cx="161925" cy="16192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Oval 42"/>
          <p:cNvSpPr/>
          <p:nvPr/>
        </p:nvSpPr>
        <p:spPr>
          <a:xfrm>
            <a:off x="7381876" y="3250835"/>
            <a:ext cx="161925" cy="161925"/>
          </a:xfrm>
          <a:prstGeom prst="ellipse">
            <a:avLst/>
          </a:prstGeom>
          <a:noFill/>
          <a:ln w="38100">
            <a:solidFill>
              <a:srgbClr val="19B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6" name="Straight Connector 44"/>
          <p:cNvCxnSpPr/>
          <p:nvPr/>
        </p:nvCxnSpPr>
        <p:spPr>
          <a:xfrm flipH="1">
            <a:off x="6548438" y="19645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45"/>
          <p:cNvCxnSpPr/>
          <p:nvPr/>
        </p:nvCxnSpPr>
        <p:spPr>
          <a:xfrm flipH="1">
            <a:off x="5624512" y="19645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47"/>
          <p:cNvCxnSpPr/>
          <p:nvPr/>
        </p:nvCxnSpPr>
        <p:spPr>
          <a:xfrm>
            <a:off x="6548437" y="1936024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8"/>
          <p:cNvCxnSpPr/>
          <p:nvPr/>
        </p:nvCxnSpPr>
        <p:spPr>
          <a:xfrm>
            <a:off x="4252911" y="1936024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9"/>
          <p:cNvCxnSpPr/>
          <p:nvPr/>
        </p:nvCxnSpPr>
        <p:spPr>
          <a:xfrm flipH="1">
            <a:off x="7453312" y="29932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50"/>
          <p:cNvCxnSpPr/>
          <p:nvPr/>
        </p:nvCxnSpPr>
        <p:spPr>
          <a:xfrm flipH="1">
            <a:off x="4710112" y="29932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1"/>
          <p:cNvCxnSpPr/>
          <p:nvPr/>
        </p:nvCxnSpPr>
        <p:spPr>
          <a:xfrm>
            <a:off x="7462838" y="2979011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52"/>
          <p:cNvCxnSpPr/>
          <p:nvPr/>
        </p:nvCxnSpPr>
        <p:spPr>
          <a:xfrm>
            <a:off x="3338513" y="2979011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/>
          <p:cNvCxnSpPr/>
          <p:nvPr/>
        </p:nvCxnSpPr>
        <p:spPr>
          <a:xfrm flipH="1">
            <a:off x="8377239" y="4181722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54"/>
          <p:cNvCxnSpPr/>
          <p:nvPr/>
        </p:nvCxnSpPr>
        <p:spPr>
          <a:xfrm flipH="1">
            <a:off x="3805239" y="4181722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55"/>
          <p:cNvCxnSpPr/>
          <p:nvPr/>
        </p:nvCxnSpPr>
        <p:spPr>
          <a:xfrm>
            <a:off x="8377239" y="4166333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56"/>
          <p:cNvCxnSpPr/>
          <p:nvPr/>
        </p:nvCxnSpPr>
        <p:spPr>
          <a:xfrm>
            <a:off x="2881313" y="4166333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3"/>
          <p:cNvSpPr txBox="1"/>
          <p:nvPr/>
        </p:nvSpPr>
        <p:spPr>
          <a:xfrm>
            <a:off x="8070300" y="179916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8070300" y="212117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8993844" y="286004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8993844" y="318204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9432756" y="403857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9432756" y="436057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2807362" y="178829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1768650" y="211029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1874294" y="287561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835582" y="319761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1463958" y="403497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425246" y="435697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13"/>
          <p:cNvSpPr txBox="1"/>
          <p:nvPr/>
        </p:nvSpPr>
        <p:spPr>
          <a:xfrm>
            <a:off x="3479448" y="5509778"/>
            <a:ext cx="65158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4393848" y="5509778"/>
            <a:ext cx="65158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5308248" y="5509778"/>
            <a:ext cx="65158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6222648" y="5509778"/>
            <a:ext cx="65158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13"/>
          <p:cNvSpPr txBox="1"/>
          <p:nvPr/>
        </p:nvSpPr>
        <p:spPr>
          <a:xfrm>
            <a:off x="7137048" y="5509778"/>
            <a:ext cx="65158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13"/>
          <p:cNvSpPr txBox="1"/>
          <p:nvPr/>
        </p:nvSpPr>
        <p:spPr>
          <a:xfrm>
            <a:off x="8051448" y="5509778"/>
            <a:ext cx="65158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出自【趣你的PPT】(微信:qunideppt)：最优质的PPT资源库"/>
          <p:cNvCxnSpPr/>
          <p:nvPr/>
        </p:nvCxnSpPr>
        <p:spPr bwMode="auto">
          <a:xfrm flipH="1">
            <a:off x="439096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出自【趣你的PPT】(微信:qunideppt)：最优质的PPT资源库"/>
          <p:cNvCxnSpPr/>
          <p:nvPr/>
        </p:nvCxnSpPr>
        <p:spPr bwMode="auto">
          <a:xfrm flipH="1">
            <a:off x="758755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出自【趣你的PPT】(微信:qunideppt)：最优质的PPT资源库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出自【趣你的PPT】(微信:qunideppt)：最优质的PPT资源库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rgbClr val="000000"/>
          </a:solidFill>
        </p:grpSpPr>
        <p:sp>
          <p:nvSpPr>
            <p:cNvPr id="1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出自【趣你的PPT】(微信:qunideppt)：最优质的PPT资源库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rgbClr val="000000"/>
          </a:solidFill>
        </p:grpSpPr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出自【趣你的PPT】(微信:qunideppt)：最优质的PPT资源库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rgbClr val="000000"/>
          </a:solidFill>
        </p:grpSpPr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出自【趣你的PPT】(微信:qunideppt)：最优质的PPT资源库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Chart 77"/>
          <p:cNvGraphicFramePr/>
          <p:nvPr/>
        </p:nvGraphicFramePr>
        <p:xfrm>
          <a:off x="840134" y="2144235"/>
          <a:ext cx="2297474" cy="217913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5" name="Chart 78"/>
          <p:cNvGraphicFramePr/>
          <p:nvPr/>
        </p:nvGraphicFramePr>
        <p:xfrm>
          <a:off x="3558528" y="2144235"/>
          <a:ext cx="2297474" cy="217913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6" name="Chart 79"/>
          <p:cNvGraphicFramePr/>
          <p:nvPr/>
        </p:nvGraphicFramePr>
        <p:xfrm>
          <a:off x="6322276" y="2144235"/>
          <a:ext cx="2297474" cy="217913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7" name="Chart 80"/>
          <p:cNvGraphicFramePr/>
          <p:nvPr/>
        </p:nvGraphicFramePr>
        <p:xfrm>
          <a:off x="9064621" y="2144235"/>
          <a:ext cx="2297474" cy="2179133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365951" y="2610881"/>
            <a:ext cx="1245841" cy="1245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084345" y="2610881"/>
            <a:ext cx="1245841" cy="12458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848093" y="2610881"/>
            <a:ext cx="1245841" cy="12458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9590438" y="2610881"/>
            <a:ext cx="1245841" cy="12458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2" name="Group 85"/>
          <p:cNvGrpSpPr/>
          <p:nvPr/>
        </p:nvGrpSpPr>
        <p:grpSpPr>
          <a:xfrm>
            <a:off x="1769595" y="3025154"/>
            <a:ext cx="438552" cy="417295"/>
            <a:chOff x="1588" y="4763"/>
            <a:chExt cx="6746875" cy="6419850"/>
          </a:xfrm>
          <a:solidFill>
            <a:schemeClr val="tx1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28888" y="2533651"/>
              <a:ext cx="628650" cy="1262063"/>
            </a:xfrm>
            <a:custGeom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4632326" y="1266826"/>
              <a:ext cx="635000" cy="2528888"/>
            </a:xfrm>
            <a:custGeom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3584576" y="2112963"/>
              <a:ext cx="627063" cy="1682750"/>
            </a:xfrm>
            <a:custGeom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1474788" y="1687513"/>
              <a:ext cx="633413" cy="2108200"/>
            </a:xfrm>
            <a:custGeom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0" name="Group 93"/>
          <p:cNvGrpSpPr/>
          <p:nvPr/>
        </p:nvGrpSpPr>
        <p:grpSpPr>
          <a:xfrm>
            <a:off x="7223294" y="3032527"/>
            <a:ext cx="495438" cy="402549"/>
            <a:chOff x="1588" y="1588"/>
            <a:chExt cx="8399462" cy="6824662"/>
          </a:xfrm>
          <a:solidFill>
            <a:schemeClr val="tx1"/>
          </a:solidFill>
        </p:grpSpPr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830388" y="2100263"/>
              <a:ext cx="3157537" cy="3151187"/>
            </a:xfrm>
            <a:custGeom>
              <a:gdLst>
                <a:gd name="T0" fmla="*/ 421 w 841"/>
                <a:gd name="T1" fmla="*/ 70 h 839"/>
                <a:gd name="T2" fmla="*/ 771 w 841"/>
                <a:gd name="T3" fmla="*/ 420 h 839"/>
                <a:gd name="T4" fmla="*/ 421 w 841"/>
                <a:gd name="T5" fmla="*/ 769 h 839"/>
                <a:gd name="T6" fmla="*/ 70 w 841"/>
                <a:gd name="T7" fmla="*/ 420 h 839"/>
                <a:gd name="T8" fmla="*/ 421 w 841"/>
                <a:gd name="T9" fmla="*/ 70 h 839"/>
                <a:gd name="T10" fmla="*/ 421 w 841"/>
                <a:gd name="T11" fmla="*/ 0 h 839"/>
                <a:gd name="T12" fmla="*/ 0 w 841"/>
                <a:gd name="T13" fmla="*/ 420 h 839"/>
                <a:gd name="T14" fmla="*/ 421 w 841"/>
                <a:gd name="T15" fmla="*/ 839 h 839"/>
                <a:gd name="T16" fmla="*/ 841 w 841"/>
                <a:gd name="T17" fmla="*/ 420 h 839"/>
                <a:gd name="T18" fmla="*/ 421 w 841"/>
                <a:gd name="T19" fmla="*/ 0 h 8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1" h="839">
                  <a:moveTo>
                    <a:pt x="421" y="70"/>
                  </a:moveTo>
                  <a:cubicBezTo>
                    <a:pt x="614" y="70"/>
                    <a:pt x="771" y="227"/>
                    <a:pt x="771" y="420"/>
                  </a:cubicBezTo>
                  <a:cubicBezTo>
                    <a:pt x="771" y="613"/>
                    <a:pt x="614" y="769"/>
                    <a:pt x="421" y="769"/>
                  </a:cubicBezTo>
                  <a:cubicBezTo>
                    <a:pt x="227" y="769"/>
                    <a:pt x="70" y="613"/>
                    <a:pt x="70" y="420"/>
                  </a:cubicBezTo>
                  <a:cubicBezTo>
                    <a:pt x="70" y="227"/>
                    <a:pt x="227" y="70"/>
                    <a:pt x="421" y="70"/>
                  </a:cubicBezTo>
                  <a:moveTo>
                    <a:pt x="421" y="0"/>
                  </a:moveTo>
                  <a:cubicBezTo>
                    <a:pt x="189" y="0"/>
                    <a:pt x="0" y="188"/>
                    <a:pt x="0" y="420"/>
                  </a:cubicBezTo>
                  <a:cubicBezTo>
                    <a:pt x="0" y="651"/>
                    <a:pt x="189" y="839"/>
                    <a:pt x="421" y="839"/>
                  </a:cubicBezTo>
                  <a:cubicBezTo>
                    <a:pt x="652" y="839"/>
                    <a:pt x="841" y="651"/>
                    <a:pt x="841" y="420"/>
                  </a:cubicBezTo>
                  <a:cubicBezTo>
                    <a:pt x="841" y="188"/>
                    <a:pt x="652" y="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2487613" y="2757488"/>
              <a:ext cx="1050925" cy="1052512"/>
            </a:xfrm>
            <a:custGeom>
              <a:gdLst>
                <a:gd name="T0" fmla="*/ 35 w 280"/>
                <a:gd name="T1" fmla="*/ 280 h 280"/>
                <a:gd name="T2" fmla="*/ 0 w 280"/>
                <a:gd name="T3" fmla="*/ 245 h 280"/>
                <a:gd name="T4" fmla="*/ 246 w 280"/>
                <a:gd name="T5" fmla="*/ 0 h 280"/>
                <a:gd name="T6" fmla="*/ 280 w 280"/>
                <a:gd name="T7" fmla="*/ 35 h 280"/>
                <a:gd name="T8" fmla="*/ 246 w 280"/>
                <a:gd name="T9" fmla="*/ 70 h 280"/>
                <a:gd name="T10" fmla="*/ 70 w 280"/>
                <a:gd name="T11" fmla="*/ 245 h 280"/>
                <a:gd name="T12" fmla="*/ 35 w 280"/>
                <a:gd name="T13" fmla="*/ 280 h 2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80">
                  <a:moveTo>
                    <a:pt x="35" y="280"/>
                  </a:moveTo>
                  <a:cubicBezTo>
                    <a:pt x="16" y="280"/>
                    <a:pt x="0" y="264"/>
                    <a:pt x="0" y="245"/>
                  </a:cubicBezTo>
                  <a:cubicBezTo>
                    <a:pt x="0" y="110"/>
                    <a:pt x="110" y="0"/>
                    <a:pt x="246" y="0"/>
                  </a:cubicBezTo>
                  <a:cubicBezTo>
                    <a:pt x="265" y="0"/>
                    <a:pt x="280" y="16"/>
                    <a:pt x="280" y="35"/>
                  </a:cubicBezTo>
                  <a:cubicBezTo>
                    <a:pt x="280" y="54"/>
                    <a:pt x="265" y="70"/>
                    <a:pt x="246" y="70"/>
                  </a:cubicBezTo>
                  <a:cubicBezTo>
                    <a:pt x="149" y="70"/>
                    <a:pt x="70" y="148"/>
                    <a:pt x="70" y="245"/>
                  </a:cubicBezTo>
                  <a:cubicBezTo>
                    <a:pt x="70" y="264"/>
                    <a:pt x="55" y="280"/>
                    <a:pt x="35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588" y="1588"/>
              <a:ext cx="8399462" cy="6824662"/>
            </a:xfrm>
            <a:custGeom>
              <a:gdLst>
                <a:gd name="T0" fmla="*/ 1825 w 2237"/>
                <a:gd name="T1" fmla="*/ 140 h 1817"/>
                <a:gd name="T2" fmla="*/ 1887 w 2237"/>
                <a:gd name="T3" fmla="*/ 202 h 1817"/>
                <a:gd name="T4" fmla="*/ 1887 w 2237"/>
                <a:gd name="T5" fmla="*/ 350 h 1817"/>
                <a:gd name="T6" fmla="*/ 2097 w 2237"/>
                <a:gd name="T7" fmla="*/ 520 h 1817"/>
                <a:gd name="T8" fmla="*/ 2097 w 2237"/>
                <a:gd name="T9" fmla="*/ 1507 h 1817"/>
                <a:gd name="T10" fmla="*/ 1920 w 2237"/>
                <a:gd name="T11" fmla="*/ 1678 h 1817"/>
                <a:gd name="T12" fmla="*/ 316 w 2237"/>
                <a:gd name="T13" fmla="*/ 1678 h 1817"/>
                <a:gd name="T14" fmla="*/ 140 w 2237"/>
                <a:gd name="T15" fmla="*/ 1507 h 1817"/>
                <a:gd name="T16" fmla="*/ 140 w 2237"/>
                <a:gd name="T17" fmla="*/ 520 h 1817"/>
                <a:gd name="T18" fmla="*/ 316 w 2237"/>
                <a:gd name="T19" fmla="*/ 349 h 1817"/>
                <a:gd name="T20" fmla="*/ 1258 w 2237"/>
                <a:gd name="T21" fmla="*/ 349 h 1817"/>
                <a:gd name="T22" fmla="*/ 1258 w 2237"/>
                <a:gd name="T23" fmla="*/ 202 h 1817"/>
                <a:gd name="T24" fmla="*/ 1320 w 2237"/>
                <a:gd name="T25" fmla="*/ 140 h 1817"/>
                <a:gd name="T26" fmla="*/ 1825 w 2237"/>
                <a:gd name="T27" fmla="*/ 140 h 1817"/>
                <a:gd name="T28" fmla="*/ 1825 w 2237"/>
                <a:gd name="T29" fmla="*/ 0 h 1817"/>
                <a:gd name="T30" fmla="*/ 1825 w 2237"/>
                <a:gd name="T31" fmla="*/ 0 h 1817"/>
                <a:gd name="T32" fmla="*/ 1320 w 2237"/>
                <a:gd name="T33" fmla="*/ 0 h 1817"/>
                <a:gd name="T34" fmla="*/ 1118 w 2237"/>
                <a:gd name="T35" fmla="*/ 202 h 1817"/>
                <a:gd name="T36" fmla="*/ 1118 w 2237"/>
                <a:gd name="T37" fmla="*/ 209 h 1817"/>
                <a:gd name="T38" fmla="*/ 316 w 2237"/>
                <a:gd name="T39" fmla="*/ 209 h 1817"/>
                <a:gd name="T40" fmla="*/ 0 w 2237"/>
                <a:gd name="T41" fmla="*/ 520 h 1817"/>
                <a:gd name="T42" fmla="*/ 0 w 2237"/>
                <a:gd name="T43" fmla="*/ 1507 h 1817"/>
                <a:gd name="T44" fmla="*/ 316 w 2237"/>
                <a:gd name="T45" fmla="*/ 1817 h 1817"/>
                <a:gd name="T46" fmla="*/ 1920 w 2237"/>
                <a:gd name="T47" fmla="*/ 1817 h 1817"/>
                <a:gd name="T48" fmla="*/ 2237 w 2237"/>
                <a:gd name="T49" fmla="*/ 1507 h 1817"/>
                <a:gd name="T50" fmla="*/ 2237 w 2237"/>
                <a:gd name="T51" fmla="*/ 520 h 1817"/>
                <a:gd name="T52" fmla="*/ 2027 w 2237"/>
                <a:gd name="T53" fmla="*/ 232 h 1817"/>
                <a:gd name="T54" fmla="*/ 2027 w 2237"/>
                <a:gd name="T55" fmla="*/ 202 h 1817"/>
                <a:gd name="T56" fmla="*/ 1825 w 2237"/>
                <a:gd name="T57" fmla="*/ 0 h 18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7" h="1817">
                  <a:moveTo>
                    <a:pt x="1825" y="140"/>
                  </a:moveTo>
                  <a:cubicBezTo>
                    <a:pt x="1859" y="140"/>
                    <a:pt x="1887" y="167"/>
                    <a:pt x="1887" y="202"/>
                  </a:cubicBezTo>
                  <a:cubicBezTo>
                    <a:pt x="1887" y="350"/>
                    <a:pt x="1887" y="350"/>
                    <a:pt x="1887" y="350"/>
                  </a:cubicBezTo>
                  <a:cubicBezTo>
                    <a:pt x="2027" y="350"/>
                    <a:pt x="2097" y="428"/>
                    <a:pt x="2097" y="520"/>
                  </a:cubicBezTo>
                  <a:cubicBezTo>
                    <a:pt x="2097" y="1507"/>
                    <a:pt x="2097" y="1507"/>
                    <a:pt x="2097" y="1507"/>
                  </a:cubicBezTo>
                  <a:cubicBezTo>
                    <a:pt x="2097" y="1601"/>
                    <a:pt x="2018" y="1678"/>
                    <a:pt x="1920" y="1678"/>
                  </a:cubicBezTo>
                  <a:cubicBezTo>
                    <a:pt x="316" y="1678"/>
                    <a:pt x="316" y="1678"/>
                    <a:pt x="316" y="1678"/>
                  </a:cubicBezTo>
                  <a:cubicBezTo>
                    <a:pt x="219" y="1678"/>
                    <a:pt x="140" y="1601"/>
                    <a:pt x="140" y="1507"/>
                  </a:cubicBezTo>
                  <a:cubicBezTo>
                    <a:pt x="140" y="520"/>
                    <a:pt x="140" y="520"/>
                    <a:pt x="140" y="520"/>
                  </a:cubicBezTo>
                  <a:cubicBezTo>
                    <a:pt x="140" y="426"/>
                    <a:pt x="219" y="349"/>
                    <a:pt x="316" y="349"/>
                  </a:cubicBezTo>
                  <a:cubicBezTo>
                    <a:pt x="1258" y="349"/>
                    <a:pt x="1258" y="349"/>
                    <a:pt x="1258" y="349"/>
                  </a:cubicBezTo>
                  <a:cubicBezTo>
                    <a:pt x="1258" y="202"/>
                    <a:pt x="1258" y="202"/>
                    <a:pt x="1258" y="202"/>
                  </a:cubicBezTo>
                  <a:cubicBezTo>
                    <a:pt x="1258" y="168"/>
                    <a:pt x="1286" y="140"/>
                    <a:pt x="1320" y="140"/>
                  </a:cubicBezTo>
                  <a:cubicBezTo>
                    <a:pt x="1825" y="140"/>
                    <a:pt x="1825" y="140"/>
                    <a:pt x="1825" y="140"/>
                  </a:cubicBezTo>
                  <a:moveTo>
                    <a:pt x="1825" y="0"/>
                  </a:moveTo>
                  <a:cubicBezTo>
                    <a:pt x="1825" y="0"/>
                    <a:pt x="1825" y="0"/>
                    <a:pt x="1825" y="0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209" y="0"/>
                    <a:pt x="1118" y="90"/>
                    <a:pt x="1118" y="202"/>
                  </a:cubicBezTo>
                  <a:cubicBezTo>
                    <a:pt x="1118" y="209"/>
                    <a:pt x="1118" y="209"/>
                    <a:pt x="1118" y="209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142" y="209"/>
                    <a:pt x="0" y="349"/>
                    <a:pt x="0" y="520"/>
                  </a:cubicBezTo>
                  <a:cubicBezTo>
                    <a:pt x="0" y="1507"/>
                    <a:pt x="0" y="1507"/>
                    <a:pt x="0" y="1507"/>
                  </a:cubicBezTo>
                  <a:cubicBezTo>
                    <a:pt x="0" y="1678"/>
                    <a:pt x="142" y="1817"/>
                    <a:pt x="316" y="1817"/>
                  </a:cubicBezTo>
                  <a:cubicBezTo>
                    <a:pt x="1920" y="1817"/>
                    <a:pt x="1920" y="1817"/>
                    <a:pt x="1920" y="1817"/>
                  </a:cubicBezTo>
                  <a:cubicBezTo>
                    <a:pt x="2095" y="1817"/>
                    <a:pt x="2237" y="1678"/>
                    <a:pt x="2237" y="1507"/>
                  </a:cubicBezTo>
                  <a:cubicBezTo>
                    <a:pt x="2237" y="520"/>
                    <a:pt x="2237" y="520"/>
                    <a:pt x="2237" y="520"/>
                  </a:cubicBezTo>
                  <a:cubicBezTo>
                    <a:pt x="2237" y="404"/>
                    <a:pt x="2170" y="280"/>
                    <a:pt x="2027" y="232"/>
                  </a:cubicBezTo>
                  <a:cubicBezTo>
                    <a:pt x="2027" y="202"/>
                    <a:pt x="2027" y="202"/>
                    <a:pt x="2027" y="202"/>
                  </a:cubicBezTo>
                  <a:cubicBezTo>
                    <a:pt x="2027" y="90"/>
                    <a:pt x="1936" y="0"/>
                    <a:pt x="18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4987925" y="785813"/>
              <a:ext cx="1836737" cy="788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5" name="Group 98"/>
          <p:cNvGrpSpPr/>
          <p:nvPr/>
        </p:nvGrpSpPr>
        <p:grpSpPr>
          <a:xfrm>
            <a:off x="9960881" y="3029058"/>
            <a:ext cx="504954" cy="409487"/>
            <a:chOff x="3175" y="1588"/>
            <a:chExt cx="4962526" cy="4024312"/>
          </a:xfrm>
          <a:solidFill>
            <a:schemeClr val="tx1"/>
          </a:solidFill>
        </p:grpSpPr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1454150" y="2998788"/>
              <a:ext cx="1025525" cy="1027112"/>
            </a:xfrm>
            <a:custGeom>
              <a:gdLst>
                <a:gd name="T0" fmla="*/ 137 w 273"/>
                <a:gd name="T1" fmla="*/ 273 h 273"/>
                <a:gd name="T2" fmla="*/ 0 w 273"/>
                <a:gd name="T3" fmla="*/ 136 h 273"/>
                <a:gd name="T4" fmla="*/ 137 w 273"/>
                <a:gd name="T5" fmla="*/ 0 h 273"/>
                <a:gd name="T6" fmla="*/ 273 w 273"/>
                <a:gd name="T7" fmla="*/ 136 h 273"/>
                <a:gd name="T8" fmla="*/ 137 w 273"/>
                <a:gd name="T9" fmla="*/ 273 h 273"/>
                <a:gd name="T10" fmla="*/ 137 w 273"/>
                <a:gd name="T11" fmla="*/ 91 h 273"/>
                <a:gd name="T12" fmla="*/ 91 w 273"/>
                <a:gd name="T13" fmla="*/ 136 h 273"/>
                <a:gd name="T14" fmla="*/ 137 w 273"/>
                <a:gd name="T15" fmla="*/ 182 h 273"/>
                <a:gd name="T16" fmla="*/ 182 w 273"/>
                <a:gd name="T17" fmla="*/ 136 h 273"/>
                <a:gd name="T18" fmla="*/ 137 w 273"/>
                <a:gd name="T19" fmla="*/ 91 h 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273"/>
                  </a:moveTo>
                  <a:cubicBezTo>
                    <a:pt x="61" y="273"/>
                    <a:pt x="0" y="212"/>
                    <a:pt x="0" y="136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2" y="0"/>
                    <a:pt x="273" y="61"/>
                    <a:pt x="273" y="136"/>
                  </a:cubicBezTo>
                  <a:cubicBezTo>
                    <a:pt x="273" y="212"/>
                    <a:pt x="212" y="273"/>
                    <a:pt x="137" y="273"/>
                  </a:cubicBezTo>
                  <a:close/>
                  <a:moveTo>
                    <a:pt x="137" y="91"/>
                  </a:moveTo>
                  <a:cubicBezTo>
                    <a:pt x="112" y="91"/>
                    <a:pt x="91" y="111"/>
                    <a:pt x="91" y="136"/>
                  </a:cubicBezTo>
                  <a:cubicBezTo>
                    <a:pt x="91" y="161"/>
                    <a:pt x="112" y="182"/>
                    <a:pt x="137" y="182"/>
                  </a:cubicBezTo>
                  <a:cubicBezTo>
                    <a:pt x="162" y="182"/>
                    <a:pt x="182" y="161"/>
                    <a:pt x="182" y="136"/>
                  </a:cubicBezTo>
                  <a:cubicBezTo>
                    <a:pt x="182" y="111"/>
                    <a:pt x="162" y="91"/>
                    <a:pt x="1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3163888" y="2998788"/>
              <a:ext cx="1027113" cy="1027112"/>
            </a:xfrm>
            <a:custGeom>
              <a:gdLst>
                <a:gd name="T0" fmla="*/ 137 w 273"/>
                <a:gd name="T1" fmla="*/ 91 h 273"/>
                <a:gd name="T2" fmla="*/ 182 w 273"/>
                <a:gd name="T3" fmla="*/ 136 h 273"/>
                <a:gd name="T4" fmla="*/ 137 w 273"/>
                <a:gd name="T5" fmla="*/ 182 h 273"/>
                <a:gd name="T6" fmla="*/ 91 w 273"/>
                <a:gd name="T7" fmla="*/ 136 h 273"/>
                <a:gd name="T8" fmla="*/ 137 w 273"/>
                <a:gd name="T9" fmla="*/ 91 h 273"/>
                <a:gd name="T10" fmla="*/ 137 w 273"/>
                <a:gd name="T11" fmla="*/ 0 h 273"/>
                <a:gd name="T12" fmla="*/ 0 w 273"/>
                <a:gd name="T13" fmla="*/ 136 h 273"/>
                <a:gd name="T14" fmla="*/ 137 w 273"/>
                <a:gd name="T15" fmla="*/ 273 h 273"/>
                <a:gd name="T16" fmla="*/ 273 w 273"/>
                <a:gd name="T17" fmla="*/ 136 h 273"/>
                <a:gd name="T18" fmla="*/ 137 w 273"/>
                <a:gd name="T19" fmla="*/ 0 h 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91"/>
                  </a:moveTo>
                  <a:cubicBezTo>
                    <a:pt x="162" y="91"/>
                    <a:pt x="182" y="111"/>
                    <a:pt x="182" y="136"/>
                  </a:cubicBezTo>
                  <a:cubicBezTo>
                    <a:pt x="182" y="161"/>
                    <a:pt x="162" y="182"/>
                    <a:pt x="137" y="182"/>
                  </a:cubicBezTo>
                  <a:cubicBezTo>
                    <a:pt x="112" y="182"/>
                    <a:pt x="91" y="161"/>
                    <a:pt x="91" y="136"/>
                  </a:cubicBezTo>
                  <a:cubicBezTo>
                    <a:pt x="91" y="111"/>
                    <a:pt x="112" y="91"/>
                    <a:pt x="137" y="91"/>
                  </a:cubicBezTo>
                  <a:moveTo>
                    <a:pt x="137" y="0"/>
                  </a:moveTo>
                  <a:cubicBezTo>
                    <a:pt x="62" y="0"/>
                    <a:pt x="0" y="61"/>
                    <a:pt x="0" y="136"/>
                  </a:cubicBezTo>
                  <a:cubicBezTo>
                    <a:pt x="0" y="212"/>
                    <a:pt x="62" y="273"/>
                    <a:pt x="137" y="273"/>
                  </a:cubicBezTo>
                  <a:cubicBezTo>
                    <a:pt x="212" y="273"/>
                    <a:pt x="273" y="212"/>
                    <a:pt x="273" y="136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3175" y="1588"/>
              <a:ext cx="4619625" cy="2738437"/>
            </a:xfrm>
            <a:custGeom>
              <a:gdLst>
                <a:gd name="T0" fmla="*/ 425 w 1229"/>
                <a:gd name="T1" fmla="*/ 638 h 728"/>
                <a:gd name="T2" fmla="*/ 295 w 1229"/>
                <a:gd name="T3" fmla="*/ 0 h 728"/>
                <a:gd name="T4" fmla="*/ 183 w 1229"/>
                <a:gd name="T5" fmla="*/ 0 h 728"/>
                <a:gd name="T6" fmla="*/ 45 w 1229"/>
                <a:gd name="T7" fmla="*/ 0 h 728"/>
                <a:gd name="T8" fmla="*/ 45 w 1229"/>
                <a:gd name="T9" fmla="*/ 0 h 728"/>
                <a:gd name="T10" fmla="*/ 0 w 1229"/>
                <a:gd name="T11" fmla="*/ 46 h 728"/>
                <a:gd name="T12" fmla="*/ 46 w 1229"/>
                <a:gd name="T13" fmla="*/ 91 h 728"/>
                <a:gd name="T14" fmla="*/ 48 w 1229"/>
                <a:gd name="T15" fmla="*/ 91 h 728"/>
                <a:gd name="T16" fmla="*/ 215 w 1229"/>
                <a:gd name="T17" fmla="*/ 91 h 728"/>
                <a:gd name="T18" fmla="*/ 345 w 1229"/>
                <a:gd name="T19" fmla="*/ 728 h 728"/>
                <a:gd name="T20" fmla="*/ 484 w 1229"/>
                <a:gd name="T21" fmla="*/ 728 h 728"/>
                <a:gd name="T22" fmla="*/ 1183 w 1229"/>
                <a:gd name="T23" fmla="*/ 728 h 728"/>
                <a:gd name="T24" fmla="*/ 1183 w 1229"/>
                <a:gd name="T25" fmla="*/ 728 h 728"/>
                <a:gd name="T26" fmla="*/ 1184 w 1229"/>
                <a:gd name="T27" fmla="*/ 728 h 728"/>
                <a:gd name="T28" fmla="*/ 1185 w 1229"/>
                <a:gd name="T29" fmla="*/ 728 h 728"/>
                <a:gd name="T30" fmla="*/ 1185 w 1229"/>
                <a:gd name="T31" fmla="*/ 728 h 728"/>
                <a:gd name="T32" fmla="*/ 1229 w 1229"/>
                <a:gd name="T33" fmla="*/ 683 h 728"/>
                <a:gd name="T34" fmla="*/ 1183 w 1229"/>
                <a:gd name="T35" fmla="*/ 637 h 728"/>
                <a:gd name="T36" fmla="*/ 425 w 1229"/>
                <a:gd name="T37" fmla="*/ 638 h 7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9" h="728">
                  <a:moveTo>
                    <a:pt x="425" y="638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345" y="728"/>
                    <a:pt x="345" y="728"/>
                    <a:pt x="345" y="728"/>
                  </a:cubicBezTo>
                  <a:cubicBezTo>
                    <a:pt x="484" y="728"/>
                    <a:pt x="484" y="728"/>
                    <a:pt x="484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4" y="728"/>
                    <a:pt x="1184" y="728"/>
                    <a:pt x="1184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209" y="727"/>
                    <a:pt x="1229" y="708"/>
                    <a:pt x="1229" y="683"/>
                  </a:cubicBezTo>
                  <a:cubicBezTo>
                    <a:pt x="1229" y="658"/>
                    <a:pt x="1209" y="637"/>
                    <a:pt x="1183" y="637"/>
                  </a:cubicBezTo>
                  <a:lnTo>
                    <a:pt x="425" y="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1544638" y="344488"/>
              <a:ext cx="3421063" cy="1709737"/>
            </a:xfrm>
            <a:custGeom>
              <a:gdLst>
                <a:gd name="T0" fmla="*/ 773 w 910"/>
                <a:gd name="T1" fmla="*/ 364 h 455"/>
                <a:gd name="T2" fmla="*/ 136 w 910"/>
                <a:gd name="T3" fmla="*/ 364 h 455"/>
                <a:gd name="T4" fmla="*/ 91 w 910"/>
                <a:gd name="T5" fmla="*/ 410 h 455"/>
                <a:gd name="T6" fmla="*/ 136 w 910"/>
                <a:gd name="T7" fmla="*/ 455 h 455"/>
                <a:gd name="T8" fmla="*/ 773 w 910"/>
                <a:gd name="T9" fmla="*/ 455 h 455"/>
                <a:gd name="T10" fmla="*/ 819 w 910"/>
                <a:gd name="T11" fmla="*/ 410 h 455"/>
                <a:gd name="T12" fmla="*/ 773 w 910"/>
                <a:gd name="T13" fmla="*/ 364 h 455"/>
                <a:gd name="T14" fmla="*/ 819 w 910"/>
                <a:gd name="T15" fmla="*/ 182 h 455"/>
                <a:gd name="T16" fmla="*/ 91 w 910"/>
                <a:gd name="T17" fmla="*/ 182 h 455"/>
                <a:gd name="T18" fmla="*/ 45 w 910"/>
                <a:gd name="T19" fmla="*/ 228 h 455"/>
                <a:gd name="T20" fmla="*/ 91 w 910"/>
                <a:gd name="T21" fmla="*/ 273 h 455"/>
                <a:gd name="T22" fmla="*/ 819 w 910"/>
                <a:gd name="T23" fmla="*/ 273 h 455"/>
                <a:gd name="T24" fmla="*/ 864 w 910"/>
                <a:gd name="T25" fmla="*/ 228 h 455"/>
                <a:gd name="T26" fmla="*/ 819 w 910"/>
                <a:gd name="T27" fmla="*/ 182 h 455"/>
                <a:gd name="T28" fmla="*/ 864 w 910"/>
                <a:gd name="T29" fmla="*/ 0 h 455"/>
                <a:gd name="T30" fmla="*/ 45 w 910"/>
                <a:gd name="T31" fmla="*/ 0 h 455"/>
                <a:gd name="T32" fmla="*/ 0 w 910"/>
                <a:gd name="T33" fmla="*/ 46 h 455"/>
                <a:gd name="T34" fmla="*/ 45 w 910"/>
                <a:gd name="T35" fmla="*/ 91 h 455"/>
                <a:gd name="T36" fmla="*/ 864 w 910"/>
                <a:gd name="T37" fmla="*/ 91 h 455"/>
                <a:gd name="T38" fmla="*/ 910 w 910"/>
                <a:gd name="T39" fmla="*/ 46 h 455"/>
                <a:gd name="T40" fmla="*/ 864 w 910"/>
                <a:gd name="T41" fmla="*/ 0 h 4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455">
                  <a:moveTo>
                    <a:pt x="773" y="364"/>
                  </a:moveTo>
                  <a:cubicBezTo>
                    <a:pt x="136" y="364"/>
                    <a:pt x="136" y="364"/>
                    <a:pt x="136" y="364"/>
                  </a:cubicBezTo>
                  <a:cubicBezTo>
                    <a:pt x="111" y="364"/>
                    <a:pt x="91" y="385"/>
                    <a:pt x="91" y="410"/>
                  </a:cubicBezTo>
                  <a:cubicBezTo>
                    <a:pt x="91" y="435"/>
                    <a:pt x="111" y="455"/>
                    <a:pt x="136" y="455"/>
                  </a:cubicBezTo>
                  <a:cubicBezTo>
                    <a:pt x="773" y="455"/>
                    <a:pt x="773" y="455"/>
                    <a:pt x="773" y="455"/>
                  </a:cubicBezTo>
                  <a:cubicBezTo>
                    <a:pt x="799" y="455"/>
                    <a:pt x="819" y="435"/>
                    <a:pt x="819" y="410"/>
                  </a:cubicBezTo>
                  <a:cubicBezTo>
                    <a:pt x="819" y="385"/>
                    <a:pt x="799" y="364"/>
                    <a:pt x="773" y="364"/>
                  </a:cubicBezTo>
                  <a:close/>
                  <a:moveTo>
                    <a:pt x="819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66" y="182"/>
                    <a:pt x="45" y="203"/>
                    <a:pt x="45" y="228"/>
                  </a:cubicBezTo>
                  <a:cubicBezTo>
                    <a:pt x="45" y="253"/>
                    <a:pt x="66" y="273"/>
                    <a:pt x="91" y="273"/>
                  </a:cubicBezTo>
                  <a:cubicBezTo>
                    <a:pt x="819" y="273"/>
                    <a:pt x="819" y="273"/>
                    <a:pt x="819" y="273"/>
                  </a:cubicBezTo>
                  <a:cubicBezTo>
                    <a:pt x="844" y="273"/>
                    <a:pt x="864" y="253"/>
                    <a:pt x="864" y="228"/>
                  </a:cubicBezTo>
                  <a:cubicBezTo>
                    <a:pt x="864" y="203"/>
                    <a:pt x="844" y="182"/>
                    <a:pt x="819" y="182"/>
                  </a:cubicBezTo>
                  <a:close/>
                  <a:moveTo>
                    <a:pt x="8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864" y="91"/>
                    <a:pt x="864" y="91"/>
                    <a:pt x="864" y="91"/>
                  </a:cubicBezTo>
                  <a:cubicBezTo>
                    <a:pt x="890" y="91"/>
                    <a:pt x="910" y="71"/>
                    <a:pt x="910" y="46"/>
                  </a:cubicBezTo>
                  <a:cubicBezTo>
                    <a:pt x="910" y="21"/>
                    <a:pt x="890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0" name="Group 103"/>
          <p:cNvGrpSpPr/>
          <p:nvPr/>
        </p:nvGrpSpPr>
        <p:grpSpPr>
          <a:xfrm>
            <a:off x="4548961" y="3023163"/>
            <a:ext cx="316609" cy="421276"/>
            <a:chOff x="7913688" y="-280988"/>
            <a:chExt cx="1733550" cy="2306638"/>
          </a:xfrm>
          <a:solidFill>
            <a:schemeClr val="tx1"/>
          </a:solidFill>
        </p:grpSpPr>
        <p:sp>
          <p:nvSpPr>
            <p:cNvPr id="31" name="Freeform 29"/>
            <p:cNvSpPr/>
            <p:nvPr/>
          </p:nvSpPr>
          <p:spPr bwMode="auto">
            <a:xfrm>
              <a:off x="8215313" y="1317625"/>
              <a:ext cx="1155700" cy="71438"/>
            </a:xfrm>
            <a:custGeom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8215313" y="1535112"/>
              <a:ext cx="1155700" cy="71438"/>
            </a:xfrm>
            <a:custGeom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8199438" y="77787"/>
              <a:ext cx="725488" cy="146050"/>
            </a:xfrm>
            <a:custGeom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8199438" y="438150"/>
              <a:ext cx="725488" cy="73025"/>
            </a:xfrm>
            <a:custGeom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8199438" y="657225"/>
              <a:ext cx="1160463" cy="71438"/>
            </a:xfrm>
            <a:custGeom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8199438" y="1087437"/>
              <a:ext cx="1160463" cy="74613"/>
            </a:xfrm>
            <a:custGeom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8199438" y="871537"/>
              <a:ext cx="1089025" cy="73025"/>
            </a:xfrm>
            <a:custGeom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3452" y="4467600"/>
            <a:ext cx="2338080" cy="950702"/>
            <a:chOff x="833452" y="4467600"/>
            <a:chExt cx="2338080" cy="950702"/>
          </a:xfrm>
        </p:grpSpPr>
        <p:sp>
          <p:nvSpPr>
            <p:cNvPr id="40" name="TextBox 13"/>
            <p:cNvSpPr txBox="1"/>
            <p:nvPr/>
          </p:nvSpPr>
          <p:spPr>
            <a:xfrm>
              <a:off x="833452" y="4467600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1067085" y="4753505"/>
              <a:ext cx="1874896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596549" y="4474820"/>
            <a:ext cx="2338080" cy="950702"/>
            <a:chOff x="3041041" y="4474820"/>
            <a:chExt cx="2338080" cy="950702"/>
          </a:xfrm>
        </p:grpSpPr>
        <p:sp>
          <p:nvSpPr>
            <p:cNvPr id="43" name="TextBox 13"/>
            <p:cNvSpPr txBox="1"/>
            <p:nvPr/>
          </p:nvSpPr>
          <p:spPr>
            <a:xfrm>
              <a:off x="3041041" y="4474820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3270593" y="4760725"/>
              <a:ext cx="188305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59646" y="4467600"/>
            <a:ext cx="2338080" cy="950702"/>
            <a:chOff x="5371996" y="4467600"/>
            <a:chExt cx="2338080" cy="950702"/>
          </a:xfrm>
        </p:grpSpPr>
        <p:sp>
          <p:nvSpPr>
            <p:cNvPr id="46" name="TextBox 13"/>
            <p:cNvSpPr txBox="1"/>
            <p:nvPr/>
          </p:nvSpPr>
          <p:spPr>
            <a:xfrm>
              <a:off x="5371996" y="4467600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5605629" y="4753505"/>
              <a:ext cx="1874896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122742" y="4467600"/>
            <a:ext cx="2338080" cy="950702"/>
            <a:chOff x="7612600" y="4494249"/>
            <a:chExt cx="2338080" cy="950702"/>
          </a:xfrm>
        </p:grpSpPr>
        <p:sp>
          <p:nvSpPr>
            <p:cNvPr id="49" name="TextBox 13"/>
            <p:cNvSpPr txBox="1"/>
            <p:nvPr/>
          </p:nvSpPr>
          <p:spPr>
            <a:xfrm>
              <a:off x="7612600" y="4494249"/>
              <a:ext cx="2338080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7842152" y="4780154"/>
              <a:ext cx="188305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>
          <a:xfrm>
            <a:off x="3911731" y="4168440"/>
            <a:ext cx="4368538" cy="0"/>
          </a:xfrm>
          <a:prstGeom prst="line">
            <a:avLst/>
          </a:prstGeom>
          <a:ln w="19050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11731" y="4840536"/>
            <a:ext cx="436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单击此处添加此章节的简要内容，本模板内所有素材均可自由编辑及移动替换，框架完整，套用性强。</a:t>
            </a:r>
            <a:endParaRPr lang="zh-CN" altLang="en-US" sz="16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13200" y="4168440"/>
            <a:ext cx="416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rgbClr val="FFFFFF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Add  your  title  here</a:t>
            </a:r>
            <a:endParaRPr lang="en-US" altLang="zh-CN" sz="2000">
              <a:solidFill>
                <a:srgbClr val="FFFFFF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13200" y="3208440"/>
            <a:ext cx="416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自我评价</a:t>
            </a:r>
            <a:endParaRPr lang="zh-CN" altLang="en-US" sz="4400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5253038" y="1197236"/>
            <a:ext cx="1685925" cy="1685925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832909" y="1822710"/>
            <a:ext cx="526182" cy="434976"/>
            <a:chOff x="6278563" y="5948363"/>
            <a:chExt cx="476250" cy="393700"/>
          </a:xfrm>
          <a:solidFill>
            <a:srgbClr val="FFFFFF"/>
          </a:solidFill>
        </p:grpSpPr>
        <p:sp>
          <p:nvSpPr>
            <p:cNvPr id="10" name="Freeform 64"/>
            <p:cNvSpPr/>
            <p:nvPr/>
          </p:nvSpPr>
          <p:spPr bwMode="auto">
            <a:xfrm>
              <a:off x="6357938" y="6065838"/>
              <a:ext cx="98425" cy="138112"/>
            </a:xfrm>
            <a:custGeom>
              <a:gdLst>
                <a:gd name="T0" fmla="*/ 28 w 40"/>
                <a:gd name="T1" fmla="*/ 23 h 56"/>
                <a:gd name="T2" fmla="*/ 28 w 40"/>
                <a:gd name="T3" fmla="*/ 8 h 56"/>
                <a:gd name="T4" fmla="*/ 20 w 40"/>
                <a:gd name="T5" fmla="*/ 0 h 56"/>
                <a:gd name="T6" fmla="*/ 12 w 40"/>
                <a:gd name="T7" fmla="*/ 8 h 56"/>
                <a:gd name="T8" fmla="*/ 12 w 40"/>
                <a:gd name="T9" fmla="*/ 23 h 56"/>
                <a:gd name="T10" fmla="*/ 16 w 40"/>
                <a:gd name="T11" fmla="*/ 30 h 56"/>
                <a:gd name="T12" fmla="*/ 16 w 40"/>
                <a:gd name="T13" fmla="*/ 33 h 56"/>
                <a:gd name="T14" fmla="*/ 14 w 40"/>
                <a:gd name="T15" fmla="*/ 35 h 56"/>
                <a:gd name="T16" fmla="*/ 0 w 40"/>
                <a:gd name="T17" fmla="*/ 42 h 56"/>
                <a:gd name="T18" fmla="*/ 0 w 40"/>
                <a:gd name="T19" fmla="*/ 52 h 56"/>
                <a:gd name="T20" fmla="*/ 4 w 40"/>
                <a:gd name="T21" fmla="*/ 56 h 56"/>
                <a:gd name="T22" fmla="*/ 36 w 40"/>
                <a:gd name="T23" fmla="*/ 56 h 56"/>
                <a:gd name="T24" fmla="*/ 40 w 40"/>
                <a:gd name="T25" fmla="*/ 52 h 56"/>
                <a:gd name="T26" fmla="*/ 40 w 40"/>
                <a:gd name="T27" fmla="*/ 42 h 56"/>
                <a:gd name="T28" fmla="*/ 24 w 40"/>
                <a:gd name="T29" fmla="*/ 30 h 56"/>
                <a:gd name="T30" fmla="*/ 28 w 40"/>
                <a:gd name="T31" fmla="*/ 23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6">
                  <a:moveTo>
                    <a:pt x="28" y="23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3"/>
                    <a:pt x="25" y="0"/>
                    <a:pt x="20" y="0"/>
                  </a:cubicBezTo>
                  <a:cubicBezTo>
                    <a:pt x="16" y="0"/>
                    <a:pt x="12" y="3"/>
                    <a:pt x="12" y="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7" y="32"/>
                    <a:pt x="16" y="33"/>
                  </a:cubicBezTo>
                  <a:cubicBezTo>
                    <a:pt x="16" y="34"/>
                    <a:pt x="15" y="35"/>
                    <a:pt x="14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8" y="56"/>
                    <a:pt x="40" y="54"/>
                    <a:pt x="40" y="5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28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65"/>
            <p:cNvSpPr>
              <a:spLocks noEditPoints="1"/>
            </p:cNvSpPr>
            <p:nvPr/>
          </p:nvSpPr>
          <p:spPr bwMode="auto">
            <a:xfrm>
              <a:off x="6278563" y="5948363"/>
              <a:ext cx="476250" cy="393700"/>
            </a:xfrm>
            <a:custGeom>
              <a:gdLst>
                <a:gd name="T0" fmla="*/ 188 w 192"/>
                <a:gd name="T1" fmla="*/ 24 h 160"/>
                <a:gd name="T2" fmla="*/ 104 w 192"/>
                <a:gd name="T3" fmla="*/ 24 h 160"/>
                <a:gd name="T4" fmla="*/ 104 w 192"/>
                <a:gd name="T5" fmla="*/ 4 h 160"/>
                <a:gd name="T6" fmla="*/ 100 w 192"/>
                <a:gd name="T7" fmla="*/ 0 h 160"/>
                <a:gd name="T8" fmla="*/ 4 w 192"/>
                <a:gd name="T9" fmla="*/ 0 h 160"/>
                <a:gd name="T10" fmla="*/ 0 w 192"/>
                <a:gd name="T11" fmla="*/ 4 h 160"/>
                <a:gd name="T12" fmla="*/ 0 w 192"/>
                <a:gd name="T13" fmla="*/ 156 h 160"/>
                <a:gd name="T14" fmla="*/ 4 w 192"/>
                <a:gd name="T15" fmla="*/ 160 h 160"/>
                <a:gd name="T16" fmla="*/ 60 w 192"/>
                <a:gd name="T17" fmla="*/ 160 h 160"/>
                <a:gd name="T18" fmla="*/ 64 w 192"/>
                <a:gd name="T19" fmla="*/ 156 h 160"/>
                <a:gd name="T20" fmla="*/ 64 w 192"/>
                <a:gd name="T21" fmla="*/ 136 h 160"/>
                <a:gd name="T22" fmla="*/ 72 w 192"/>
                <a:gd name="T23" fmla="*/ 136 h 160"/>
                <a:gd name="T24" fmla="*/ 72 w 192"/>
                <a:gd name="T25" fmla="*/ 156 h 160"/>
                <a:gd name="T26" fmla="*/ 76 w 192"/>
                <a:gd name="T27" fmla="*/ 160 h 160"/>
                <a:gd name="T28" fmla="*/ 116 w 192"/>
                <a:gd name="T29" fmla="*/ 160 h 160"/>
                <a:gd name="T30" fmla="*/ 120 w 192"/>
                <a:gd name="T31" fmla="*/ 156 h 160"/>
                <a:gd name="T32" fmla="*/ 120 w 192"/>
                <a:gd name="T33" fmla="*/ 136 h 160"/>
                <a:gd name="T34" fmla="*/ 128 w 192"/>
                <a:gd name="T35" fmla="*/ 136 h 160"/>
                <a:gd name="T36" fmla="*/ 128 w 192"/>
                <a:gd name="T37" fmla="*/ 156 h 160"/>
                <a:gd name="T38" fmla="*/ 132 w 192"/>
                <a:gd name="T39" fmla="*/ 160 h 160"/>
                <a:gd name="T40" fmla="*/ 188 w 192"/>
                <a:gd name="T41" fmla="*/ 160 h 160"/>
                <a:gd name="T42" fmla="*/ 192 w 192"/>
                <a:gd name="T43" fmla="*/ 156 h 160"/>
                <a:gd name="T44" fmla="*/ 192 w 192"/>
                <a:gd name="T45" fmla="*/ 28 h 160"/>
                <a:gd name="T46" fmla="*/ 188 w 192"/>
                <a:gd name="T47" fmla="*/ 24 h 160"/>
                <a:gd name="T48" fmla="*/ 80 w 192"/>
                <a:gd name="T49" fmla="*/ 100 h 160"/>
                <a:gd name="T50" fmla="*/ 68 w 192"/>
                <a:gd name="T51" fmla="*/ 112 h 160"/>
                <a:gd name="T52" fmla="*/ 36 w 192"/>
                <a:gd name="T53" fmla="*/ 112 h 160"/>
                <a:gd name="T54" fmla="*/ 24 w 192"/>
                <a:gd name="T55" fmla="*/ 100 h 160"/>
                <a:gd name="T56" fmla="*/ 24 w 192"/>
                <a:gd name="T57" fmla="*/ 88 h 160"/>
                <a:gd name="T58" fmla="*/ 26 w 192"/>
                <a:gd name="T59" fmla="*/ 84 h 160"/>
                <a:gd name="T60" fmla="*/ 39 w 192"/>
                <a:gd name="T61" fmla="*/ 78 h 160"/>
                <a:gd name="T62" fmla="*/ 37 w 192"/>
                <a:gd name="T63" fmla="*/ 74 h 160"/>
                <a:gd name="T64" fmla="*/ 36 w 192"/>
                <a:gd name="T65" fmla="*/ 72 h 160"/>
                <a:gd name="T66" fmla="*/ 36 w 192"/>
                <a:gd name="T67" fmla="*/ 56 h 160"/>
                <a:gd name="T68" fmla="*/ 52 w 192"/>
                <a:gd name="T69" fmla="*/ 40 h 160"/>
                <a:gd name="T70" fmla="*/ 68 w 192"/>
                <a:gd name="T71" fmla="*/ 56 h 160"/>
                <a:gd name="T72" fmla="*/ 68 w 192"/>
                <a:gd name="T73" fmla="*/ 72 h 160"/>
                <a:gd name="T74" fmla="*/ 68 w 192"/>
                <a:gd name="T75" fmla="*/ 74 h 160"/>
                <a:gd name="T76" fmla="*/ 65 w 192"/>
                <a:gd name="T77" fmla="*/ 78 h 160"/>
                <a:gd name="T78" fmla="*/ 78 w 192"/>
                <a:gd name="T79" fmla="*/ 84 h 160"/>
                <a:gd name="T80" fmla="*/ 80 w 192"/>
                <a:gd name="T81" fmla="*/ 88 h 160"/>
                <a:gd name="T82" fmla="*/ 80 w 192"/>
                <a:gd name="T83" fmla="*/ 100 h 160"/>
                <a:gd name="T84" fmla="*/ 164 w 192"/>
                <a:gd name="T85" fmla="*/ 112 h 160"/>
                <a:gd name="T86" fmla="*/ 100 w 192"/>
                <a:gd name="T87" fmla="*/ 112 h 160"/>
                <a:gd name="T88" fmla="*/ 96 w 192"/>
                <a:gd name="T89" fmla="*/ 108 h 160"/>
                <a:gd name="T90" fmla="*/ 100 w 192"/>
                <a:gd name="T91" fmla="*/ 104 h 160"/>
                <a:gd name="T92" fmla="*/ 164 w 192"/>
                <a:gd name="T93" fmla="*/ 104 h 160"/>
                <a:gd name="T94" fmla="*/ 168 w 192"/>
                <a:gd name="T95" fmla="*/ 108 h 160"/>
                <a:gd name="T96" fmla="*/ 164 w 192"/>
                <a:gd name="T97" fmla="*/ 112 h 160"/>
                <a:gd name="T98" fmla="*/ 164 w 192"/>
                <a:gd name="T99" fmla="*/ 88 h 160"/>
                <a:gd name="T100" fmla="*/ 100 w 192"/>
                <a:gd name="T101" fmla="*/ 88 h 160"/>
                <a:gd name="T102" fmla="*/ 96 w 192"/>
                <a:gd name="T103" fmla="*/ 84 h 160"/>
                <a:gd name="T104" fmla="*/ 100 w 192"/>
                <a:gd name="T105" fmla="*/ 80 h 160"/>
                <a:gd name="T106" fmla="*/ 164 w 192"/>
                <a:gd name="T107" fmla="*/ 80 h 160"/>
                <a:gd name="T108" fmla="*/ 168 w 192"/>
                <a:gd name="T109" fmla="*/ 84 h 160"/>
                <a:gd name="T110" fmla="*/ 164 w 192"/>
                <a:gd name="T111" fmla="*/ 88 h 160"/>
                <a:gd name="T112" fmla="*/ 164 w 192"/>
                <a:gd name="T113" fmla="*/ 64 h 160"/>
                <a:gd name="T114" fmla="*/ 100 w 192"/>
                <a:gd name="T115" fmla="*/ 64 h 160"/>
                <a:gd name="T116" fmla="*/ 96 w 192"/>
                <a:gd name="T117" fmla="*/ 60 h 160"/>
                <a:gd name="T118" fmla="*/ 100 w 192"/>
                <a:gd name="T119" fmla="*/ 56 h 160"/>
                <a:gd name="T120" fmla="*/ 164 w 192"/>
                <a:gd name="T121" fmla="*/ 56 h 160"/>
                <a:gd name="T122" fmla="*/ 168 w 192"/>
                <a:gd name="T123" fmla="*/ 60 h 160"/>
                <a:gd name="T124" fmla="*/ 164 w 192"/>
                <a:gd name="T125" fmla="*/ 64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2" h="160">
                  <a:moveTo>
                    <a:pt x="188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8"/>
                    <a:pt x="2" y="160"/>
                    <a:pt x="4" y="160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62" y="160"/>
                    <a:pt x="64" y="158"/>
                    <a:pt x="64" y="15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8"/>
                    <a:pt x="74" y="160"/>
                    <a:pt x="7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60"/>
                    <a:pt x="120" y="158"/>
                    <a:pt x="120" y="156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28" y="158"/>
                    <a:pt x="130" y="160"/>
                    <a:pt x="132" y="160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90" y="160"/>
                    <a:pt x="192" y="158"/>
                    <a:pt x="192" y="156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26"/>
                    <a:pt x="190" y="24"/>
                    <a:pt x="188" y="24"/>
                  </a:cubicBezTo>
                  <a:close/>
                  <a:moveTo>
                    <a:pt x="80" y="100"/>
                  </a:moveTo>
                  <a:cubicBezTo>
                    <a:pt x="80" y="106"/>
                    <a:pt x="75" y="112"/>
                    <a:pt x="68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0" y="112"/>
                    <a:pt x="24" y="106"/>
                    <a:pt x="24" y="100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6"/>
                    <a:pt x="25" y="85"/>
                    <a:pt x="26" y="84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2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47"/>
                    <a:pt x="43" y="40"/>
                    <a:pt x="52" y="40"/>
                  </a:cubicBezTo>
                  <a:cubicBezTo>
                    <a:pt x="61" y="40"/>
                    <a:pt x="68" y="47"/>
                    <a:pt x="68" y="56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3"/>
                    <a:pt x="68" y="73"/>
                    <a:pt x="68" y="74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85"/>
                    <a:pt x="80" y="86"/>
                    <a:pt x="80" y="88"/>
                  </a:cubicBezTo>
                  <a:lnTo>
                    <a:pt x="80" y="100"/>
                  </a:lnTo>
                  <a:close/>
                  <a:moveTo>
                    <a:pt x="164" y="112"/>
                  </a:moveTo>
                  <a:cubicBezTo>
                    <a:pt x="100" y="112"/>
                    <a:pt x="100" y="112"/>
                    <a:pt x="100" y="112"/>
                  </a:cubicBezTo>
                  <a:cubicBezTo>
                    <a:pt x="98" y="112"/>
                    <a:pt x="96" y="110"/>
                    <a:pt x="96" y="108"/>
                  </a:cubicBezTo>
                  <a:cubicBezTo>
                    <a:pt x="96" y="106"/>
                    <a:pt x="98" y="104"/>
                    <a:pt x="100" y="104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6" y="104"/>
                    <a:pt x="168" y="106"/>
                    <a:pt x="168" y="108"/>
                  </a:cubicBezTo>
                  <a:cubicBezTo>
                    <a:pt x="168" y="110"/>
                    <a:pt x="166" y="112"/>
                    <a:pt x="164" y="112"/>
                  </a:cubicBezTo>
                  <a:close/>
                  <a:moveTo>
                    <a:pt x="164" y="88"/>
                  </a:moveTo>
                  <a:cubicBezTo>
                    <a:pt x="100" y="88"/>
                    <a:pt x="100" y="88"/>
                    <a:pt x="100" y="88"/>
                  </a:cubicBezTo>
                  <a:cubicBezTo>
                    <a:pt x="98" y="88"/>
                    <a:pt x="96" y="86"/>
                    <a:pt x="96" y="84"/>
                  </a:cubicBezTo>
                  <a:cubicBezTo>
                    <a:pt x="96" y="82"/>
                    <a:pt x="98" y="80"/>
                    <a:pt x="100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66" y="80"/>
                    <a:pt x="168" y="82"/>
                    <a:pt x="168" y="84"/>
                  </a:cubicBezTo>
                  <a:cubicBezTo>
                    <a:pt x="168" y="86"/>
                    <a:pt x="166" y="88"/>
                    <a:pt x="164" y="88"/>
                  </a:cubicBezTo>
                  <a:close/>
                  <a:moveTo>
                    <a:pt x="164" y="64"/>
                  </a:moveTo>
                  <a:cubicBezTo>
                    <a:pt x="100" y="64"/>
                    <a:pt x="100" y="64"/>
                    <a:pt x="100" y="64"/>
                  </a:cubicBezTo>
                  <a:cubicBezTo>
                    <a:pt x="98" y="64"/>
                    <a:pt x="96" y="62"/>
                    <a:pt x="96" y="60"/>
                  </a:cubicBezTo>
                  <a:cubicBezTo>
                    <a:pt x="96" y="58"/>
                    <a:pt x="98" y="56"/>
                    <a:pt x="100" y="56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6" y="56"/>
                    <a:pt x="168" y="58"/>
                    <a:pt x="168" y="60"/>
                  </a:cubicBezTo>
                  <a:cubicBezTo>
                    <a:pt x="168" y="62"/>
                    <a:pt x="166" y="64"/>
                    <a:pt x="164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BFBFBF"/>
      </a:accent2>
      <a:accent3>
        <a:srgbClr val="FFFFFF"/>
      </a:accent3>
      <a:accent4>
        <a:srgbClr val="BFBFBF"/>
      </a:accent4>
      <a:accent5>
        <a:srgbClr val="FFFFFF"/>
      </a:accent5>
      <a:accent6>
        <a:srgbClr val="D8D8D8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268</Paragraphs>
  <Slides>29</Slides>
  <Notes>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3">
      <vt:lpstr>Arial</vt:lpstr>
      <vt:lpstr>Calibri Light</vt:lpstr>
      <vt:lpstr>Calibri</vt:lpstr>
      <vt:lpstr>方正中等线简体</vt:lpstr>
      <vt:lpstr>等线 Light</vt:lpstr>
      <vt:lpstr>Microsoft YaHei UI Light</vt:lpstr>
      <vt:lpstr>微软雅黑</vt:lpstr>
      <vt:lpstr>Open Sans</vt:lpstr>
      <vt:lpstr>Arial Unicode MS</vt:lpstr>
      <vt:lpstr>Abel</vt:lpstr>
      <vt:lpstr>宋体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17</cp:revision>
  <dcterms:created xsi:type="dcterms:W3CDTF">2017-02-27T12:54:00Z</dcterms:created>
  <dcterms:modified xsi:type="dcterms:W3CDTF">2023-05-08T04:18:14Z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CD6ECBB315B2407E8170E7CD181F92A3</vt:lpwstr>
  </property>
  <property fmtid="{D5CDD505-2E9C-101B-9397-08002B2CF9AE}" pid="3" name="KSOProductBuildVer">
    <vt:lpwstr>2052-11.1.0.10495</vt:lpwstr>
  </property>
</Properties>
</file>