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63" r:id="rId7"/>
    <p:sldId id="264" r:id="rId8"/>
    <p:sldId id="266" r:id="rId9"/>
    <p:sldId id="267" r:id="rId10"/>
    <p:sldId id="265" r:id="rId11"/>
    <p:sldId id="259" r:id="rId12"/>
    <p:sldId id="268" r:id="rId13"/>
    <p:sldId id="269" r:id="rId14"/>
    <p:sldId id="278" r:id="rId15"/>
    <p:sldId id="271" r:id="rId16"/>
    <p:sldId id="260" r:id="rId17"/>
    <p:sldId id="272" r:id="rId18"/>
    <p:sldId id="273" r:id="rId19"/>
    <p:sldId id="274" r:id="rId20"/>
    <p:sldId id="275" r:id="rId21"/>
    <p:sldId id="261" r:id="rId22"/>
    <p:sldId id="276" r:id="rId23"/>
    <p:sldId id="279" r:id="rId24"/>
    <p:sldId id="277" r:id="rId25"/>
    <p:sldId id="281" r:id="rId26"/>
    <p:sldId id="291" r:id="rId27"/>
    <p:sldId id="306"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showGuides="1">
      <p:cViewPr>
        <p:scale>
          <a:sx n="121" d="100"/>
          <a:sy n="121" d="100"/>
        </p:scale>
        <p:origin x="-138" y="-24"/>
      </p:cViewPr>
      <p:guideLst>
        <p:guide orient="horz" pos="2153"/>
        <p:guide pos="3840"/>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63.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3.xml" /><Relationship Id="rId3" Type="http://schemas.microsoft.com/office/2011/relationships/chartStyle" Target="style3.xml"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 Id="rId2" Type="http://schemas.microsoft.com/office/2011/relationships/chartColorStyle" Target="colors4.xml" /><Relationship Id="rId3" Type="http://schemas.microsoft.com/office/2011/relationships/chartStyle" Target="style4.xml" /></Relationships>
</file>

<file path=ppt/charts/_rels/chart5.xml.rels>&#65279;<?xml version="1.0" encoding="utf-8" standalone="yes"?><Relationships xmlns="http://schemas.openxmlformats.org/package/2006/relationships"><Relationship Id="rId1" Type="http://schemas.openxmlformats.org/officeDocument/2006/relationships/package" Target="../embeddings/Microsoft_Excel_Worksheet5.xlsx" /><Relationship Id="rId2" Type="http://schemas.microsoft.com/office/2011/relationships/chartColorStyle" Target="colors5.xml" /><Relationship Id="rId3" Type="http://schemas.microsoft.com/office/2011/relationships/chartStyle" Target="style5.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810848116874695"/>
          <c:y val="0.1225300207734108"/>
          <c:w val="0.819391667842865"/>
          <c:h val="0.78695601224899292"/>
        </c:manualLayout>
      </c:layout>
      <c:pieChart>
        <c:varyColors val="1"/>
        <c:ser>
          <c:idx val="0"/>
          <c:order val="0"/>
          <c:tx>
            <c:strRef>
              <c:f>Sheet1!$B$1</c:f>
              <c:strCache>
                <c:ptCount val="1"/>
                <c:pt idx="0">
                  <c:v>DATA</c:v>
                </c:pt>
              </c:strCache>
            </c:strRef>
          </c:tx>
          <c:spPr>
            <a:effectLst>
              <a:outerShdw blurRad="152400" dist="317500" dir="5400000" sx="90000" sy="-19000" rotWithShape="0">
                <a:prstClr val="black">
                  <a:alpha val="15000"/>
                </a:prstClr>
              </a:outerShdw>
            </a:effectLst>
          </c:spPr>
          <c:explosion val="12"/>
          <c:dPt>
            <c:idx val="0"/>
            <c:invertIfNegative val="1"/>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152400" dist="317500" dir="5400000" sx="90000" sy="-19000" rotWithShape="0">
                  <a:prstClr val="black">
                    <a:alpha val="15000"/>
                  </a:prstClr>
                </a:outerShdw>
              </a:effectLst>
            </c:spPr>
          </c:dPt>
          <c:dPt>
            <c:idx val="1"/>
            <c:invertIfNegative val="1"/>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152400" dist="317500" dir="5400000" sx="90000" sy="-19000" rotWithShape="0">
                  <a:prstClr val="black">
                    <a:alpha val="15000"/>
                  </a:prstClr>
                </a:outerShdw>
              </a:effectLst>
            </c:spPr>
          </c:dPt>
          <c:dPt>
            <c:idx val="2"/>
            <c:invertIfNegative val="1"/>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152400" dist="317500" dir="5400000" sx="90000" sy="-19000" rotWithShape="0">
                  <a:prstClr val="black">
                    <a:alpha val="15000"/>
                  </a:prstClr>
                </a:outerShdw>
              </a:effectLst>
            </c:spPr>
          </c:dPt>
          <c:dPt>
            <c:idx val="3"/>
            <c:invertIfNegative val="1"/>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152400" dist="317500" dir="5400000" sx="90000" sy="-19000" rotWithShape="0">
                  <a:prstClr val="black">
                    <a:alpha val="15000"/>
                  </a:prstClr>
                </a:outerShdw>
              </a:effectLst>
            </c:spPr>
          </c:dPt>
          <c:dLbls>
            <c:dLbl>
              <c:idx val="0"/>
              <c:tx>
                <c:rich>
                  <a:bodyPr rot="0" spcFirstLastPara="1" vertOverflow="ellipsis" vert="horz" wrap="square" lIns="38100" tIns="19050" rIns="38100" bIns="19050" anchor="ctr" anchorCtr="1"/>
                  <a:lstStyle/>
                  <a:p>
                    <a:pPr>
                      <a:defRPr/>
                    </a:pPr>
                    <a:fld id="{B39AD533-4353-4101-A04B-64A3EB7A376A}" type="CATEGORYNAME">
                      <a:t>[CATEGORY NAME]</a:t>
                    </a:fld>
                    <a:r>
                      <a:t>,</a:t>
                    </a:r>
                    <a:fld id="{64DD73E6-3DDA-4420-B2F1-145E5C11F468}" type="VALUE">
                      <a:t>[VALUE]</a:t>
                    </a:fld>
                  </a:p>
                </c:rich>
              </c:tx>
              <c:txPr>
                <a:bodyPr/>
                <a:p>
                  <a:pPr>
                    <a:defRPr/>
                  </a:pPr>
                </a:p>
              </c:txPr>
              <c:dLblPos val="outEnd"/>
              <c:showLegendKey val="0"/>
              <c:showVal val="1"/>
              <c:showCatName val="1"/>
              <c:showSerName val="0"/>
              <c:showPercent val="0"/>
              <c:showBubbleSize val="0"/>
              <c:extLst/>
            </c:dLbl>
            <c:dLbl>
              <c:idx val="1"/>
              <c:tx>
                <c:rich>
                  <a:bodyPr rot="0" spcFirstLastPara="1" vertOverflow="ellipsis" vert="horz" wrap="square" lIns="38100" tIns="19050" rIns="38100" bIns="19050" anchor="ctr" anchorCtr="1"/>
                  <a:lstStyle/>
                  <a:p>
                    <a:pPr>
                      <a:defRPr/>
                    </a:pPr>
                    <a:fld id="{FEB47369-84AD-445A-9C27-8B7E406042B1}" type="CATEGORYNAME">
                      <a:t>[CATEGORY NAME]</a:t>
                    </a:fld>
                    <a:r>
                      <a:t>,</a:t>
                    </a:r>
                    <a:fld id="{FF308300-EC9D-4567-BF2C-83697BD55108}" type="VALUE">
                      <a:t>[VALUE]</a:t>
                    </a:fld>
                  </a:p>
                </c:rich>
              </c:tx>
              <c:txPr>
                <a:bodyPr/>
                <a:p>
                  <a:pPr>
                    <a:defRPr/>
                  </a:pPr>
                </a:p>
              </c:txPr>
              <c:dLblPos val="outEnd"/>
              <c:showLegendKey val="0"/>
              <c:showVal val="1"/>
              <c:showCatName val="1"/>
              <c:showSerName val="0"/>
              <c:showPercent val="0"/>
              <c:showBubbleSize val="0"/>
              <c:extLst/>
            </c:dLbl>
            <c:dLbl>
              <c:idx val="2"/>
              <c:layout>
                <c:manualLayout>
                  <c:x val="-0.008254718966782093"/>
                  <c:y val="0"/>
                </c:manualLayout>
              </c:layout>
              <c:tx>
                <c:rich>
                  <a:bodyPr rot="0" spcFirstLastPara="1" vertOverflow="ellipsis" vert="horz" wrap="square" lIns="38100" tIns="19050" rIns="38100" bIns="19050"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r>
                      <a:rPr lang="zh-CN" altLang="en-US"/>
                      <a:t>营销推广</a:t>
                    </a:r>
                    <a:endParaRPr lang="zh-CN" altLang="en-US"/>
                  </a:p>
                </c:rich>
              </c:tx>
              <c:txPr>
                <a:bodyPr/>
                <a:p>
                  <a:pPr>
                    <a:defRPr/>
                  </a:pPr>
                </a:p>
              </c:txPr>
              <c:dLblPos val="bestFit"/>
              <c:showLegendKey val="0"/>
              <c:showVal val="1"/>
              <c:showCatName val="1"/>
              <c:showSerName val="0"/>
              <c:showPercent val="0"/>
              <c:showBubbleSize val="0"/>
              <c:extLst/>
            </c:dLbl>
            <c:dLbl>
              <c:idx val="3"/>
              <c:tx>
                <c:rich>
                  <a:bodyPr rot="0" spcFirstLastPara="1" vertOverflow="ellipsis" vert="horz" wrap="square" lIns="38100" tIns="19050" rIns="38100" bIns="19050"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r>
                      <a:rPr lang="zh-CN" altLang="en-US">
                        <a:solidFill>
                          <a:schemeClr val="bg1">
                            <a:lumMod val="50000"/>
                          </a:schemeClr>
                        </a:solidFill>
                        <a:latin typeface="Roboto" panose="02000000000000000000" pitchFamily="2" charset="0"/>
                      </a:rPr>
                      <a:t>产品研发</a:t>
                    </a:r>
                    <a:endParaRPr lang="zh-CN" altLang="en-US"/>
                  </a:p>
                </c:rich>
              </c:tx>
              <c:txPr>
                <a:bodyPr/>
                <a:p>
                  <a:pPr>
                    <a:defRPr/>
                  </a:pPr>
                </a:p>
              </c:txPr>
              <c:dLblPos val="outEnd"/>
              <c:showLegendKey val="0"/>
              <c:showVal val="1"/>
              <c:showCatName val="1"/>
              <c:showSerName val="0"/>
              <c:showPercent val="0"/>
              <c:showBubbleSize val="0"/>
              <c:extLst/>
            </c:dLbl>
            <c:spPr>
              <a:noFill/>
              <a:ln>
                <a:noFill/>
              </a:ln>
              <a:effectLst/>
            </c:spPr>
            <c:txPr>
              <a:bodyPr rot="0" spcFirstLastPara="1" vertOverflow="ellipsis" vert="horz" wrap="square" lIns="38100" tIns="19050" rIns="38100" bIns="19050" anchor="ctr" anchorCtr="1"/>
              <a:p>
                <a:pPr>
                  <a:defRPr lang="zh-CN" sz="1195" b="0" i="0" u="none" strike="noStrike" kern="1200" baseline="0" smtId="4294967295">
                    <a:solidFill>
                      <a:schemeClr val="tx1">
                        <a:lumMod val="65000"/>
                        <a:lumOff val="35000"/>
                      </a:schemeClr>
                    </a:solidFill>
                    <a:latin typeface="+mn-lt"/>
                    <a:ea typeface="+mn-ea"/>
                    <a:cs typeface="+mn-ea"/>
                    <a:sym typeface="+mn-lt"/>
                  </a:defRPr>
                </a:pPr>
                <a:endParaRPr lang="zh-CN" sz="1195" b="0" i="0" u="none" strike="noStrike" kern="1200" baseline="0" smtId="4294967295">
                  <a:solidFill>
                    <a:schemeClr val="tx1">
                      <a:lumMod val="65000"/>
                      <a:lumOff val="35000"/>
                    </a:schemeClr>
                  </a:solidFill>
                  <a:latin typeface="+mn-lt"/>
                  <a:ea typeface="+mn-ea"/>
                  <a:cs typeface="+mn-ea"/>
                  <a:sym typeface="+mn-lt"/>
                </a:endParaRPr>
              </a:p>
            </c:txPr>
            <c:dLblPos val="outEnd"/>
            <c:showLegendKey val="0"/>
            <c:showVal val="1"/>
            <c:showCatName val="1"/>
            <c:showSerName val="0"/>
            <c:showPercent val="0"/>
            <c:showBubbleSize val="0"/>
            <c:showLeaderLines val="0"/>
            <c:leaderLines>
              <c:spPr>
                <a:ln w="9525">
                  <a:solidFill>
                    <a:schemeClr val="tx2">
                      <a:lumMod val="35000"/>
                      <a:lumOff val="65000"/>
                    </a:schemeClr>
                  </a:solidFill>
                </a:ln>
                <a:effectLst/>
              </c:spPr>
            </c:leaderLines>
            <c:extLst/>
          </c:dLbls>
          <c:cat>
            <c:strRef>
              <c:f>Sheet1!$A$2:$A$5</c:f>
              <c:strCache>
                <c:ptCount val="4"/>
                <c:pt idx="0">
                  <c:v>团队组建</c:v>
                </c:pt>
                <c:pt idx="1">
                  <c:v>产品研发</c:v>
                </c:pt>
                <c:pt idx="2">
                  <c:v>营销推广</c:v>
                </c:pt>
                <c:pt idx="3">
                  <c:v>流动资金</c:v>
                </c:pt>
              </c:strCache>
            </c:strRef>
          </c:cat>
          <c:val>
            <c:numRef>
              <c:f>Sheet1!$B$2:$B$5</c:f>
              <c:numCache>
                <c:formatCode>0%</c:formatCode>
                <c:ptCount val="4"/>
                <c:pt idx="0">
                  <c:v>0.2</c:v>
                </c:pt>
                <c:pt idx="1">
                  <c:v>0.3</c:v>
                </c:pt>
                <c:pt idx="2">
                  <c:v>0.2</c:v>
                </c:pt>
                <c:pt idx="3">
                  <c:v>0.3</c:v>
                </c:pt>
              </c:numCache>
            </c:numRef>
          </c:val>
        </c:ser>
        <c:dLbls>
          <c:showLegendKey val="0"/>
          <c:showVal val="0"/>
          <c:showCatName val="0"/>
          <c:showSerName val="0"/>
          <c:showPercent val="0"/>
          <c:showBubbleSize val="0"/>
          <c:showLeaderLines val="0"/>
        </c:dLbls>
        <c:firstSliceAng val="61"/>
      </c:pieChart>
      <c:spPr>
        <a:noFill/>
        <a:ln>
          <a:noFill/>
        </a:ln>
        <a:effectLst/>
      </c:spPr>
    </c:plotArea>
    <c:plotVisOnly val="1"/>
    <c:dispBlanksAs val="gap"/>
    <c:showDLblsOverMax val="0"/>
  </c:chart>
  <c:spPr>
    <a:noFill/>
    <a:ln>
      <a:noFill/>
    </a:ln>
    <a:effectLst/>
  </c:spPr>
  <c:txPr>
    <a:bodyPr/>
    <a:p>
      <a:pPr>
        <a:defRPr lang="zh-CN" smtId="4294967295">
          <a:solidFill>
            <a:schemeClr val="tx1">
              <a:lumMod val="65000"/>
              <a:lumOff val="35000"/>
            </a:schemeClr>
          </a:solidFill>
          <a:latin typeface="+mn-lt"/>
          <a:ea typeface="+mn-ea"/>
          <a:cs typeface="+mn-ea"/>
          <a:sym typeface="+mn-lt"/>
        </a:defRPr>
      </a:pPr>
      <a:endParaRPr lang="zh-CN" smtId="4294967295">
        <a:solidFill>
          <a:schemeClr val="tx1">
            <a:lumMod val="65000"/>
            <a:lumOff val="35000"/>
          </a:schemeClr>
        </a:solidFill>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doughnutChart>
        <c:varyColors val="1"/>
        <c:ser>
          <c:idx val="0"/>
          <c:order val="0"/>
          <c:tx>
            <c:strRef>
              <c:f>Sheet1!$B$1</c:f>
              <c:strCache>
                <c:ptCount val="1"/>
                <c:pt idx="0">
                  <c:v>销售额</c:v>
                </c:pt>
              </c:strCache>
            </c:strRef>
          </c:tx>
          <c:spPr>
            <a:solidFill>
              <a:schemeClr val="accent5">
                <a:lumMod val="50000"/>
              </a:schemeClr>
            </a:solidFill>
            <a:effectLst>
              <a:outerShdw blurRad="50800" dist="38100" dir="2700000" algn="tl" rotWithShape="0">
                <a:prstClr val="black">
                  <a:alpha val="40000"/>
                </a:prstClr>
              </a:outerShdw>
            </a:effectLst>
          </c:spPr>
          <c:dPt>
            <c:idx val="0"/>
            <c:invertIfNegative val="1"/>
            <c:spPr>
              <a:solidFill>
                <a:schemeClr val="bg1">
                  <a:lumMod val="75000"/>
                </a:schemeClr>
              </a:solidFill>
              <a:ln w="19050">
                <a:solidFill>
                  <a:schemeClr val="lt1"/>
                </a:solidFill>
              </a:ln>
              <a:effectLst>
                <a:outerShdw blurRad="50800" dist="38100" dir="2700000" algn="tl" rotWithShape="0">
                  <a:prstClr val="black">
                    <a:alpha val="40000"/>
                  </a:prstClr>
                </a:outerShdw>
              </a:effectLst>
            </c:spPr>
          </c:dPt>
          <c:dPt>
            <c:idx val="1"/>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2"/>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3"/>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doughnutChart>
        <c:varyColors val="1"/>
        <c:ser>
          <c:idx val="0"/>
          <c:order val="0"/>
          <c:tx>
            <c:strRef>
              <c:f>Sheet1!$B$1</c:f>
              <c:strCache>
                <c:ptCount val="1"/>
                <c:pt idx="0">
                  <c:v>销售额</c:v>
                </c:pt>
              </c:strCache>
            </c:strRef>
          </c:tx>
          <c:spPr>
            <a:solidFill>
              <a:schemeClr val="accent5">
                <a:lumMod val="50000"/>
              </a:schemeClr>
            </a:solidFill>
            <a:effectLst>
              <a:outerShdw blurRad="50800" dist="38100" dir="2700000" algn="tl" rotWithShape="0">
                <a:prstClr val="black">
                  <a:alpha val="40000"/>
                </a:prstClr>
              </a:outerShdw>
            </a:effectLst>
          </c:spPr>
          <c:dPt>
            <c:idx val="0"/>
            <c:invertIfNegative val="1"/>
            <c:spPr>
              <a:solidFill>
                <a:schemeClr val="bg1">
                  <a:lumMod val="75000"/>
                </a:schemeClr>
              </a:solidFill>
              <a:ln w="19050">
                <a:solidFill>
                  <a:schemeClr val="lt1"/>
                </a:solidFill>
              </a:ln>
              <a:effectLst>
                <a:outerShdw blurRad="50800" dist="38100" dir="2700000" algn="tl" rotWithShape="0">
                  <a:prstClr val="black">
                    <a:alpha val="40000"/>
                  </a:prstClr>
                </a:outerShdw>
              </a:effectLst>
            </c:spPr>
          </c:dPt>
          <c:dPt>
            <c:idx val="1"/>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2"/>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3"/>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doughnutChart>
        <c:varyColors val="1"/>
        <c:ser>
          <c:idx val="0"/>
          <c:order val="0"/>
          <c:tx>
            <c:strRef>
              <c:f>Sheet1!$B$1</c:f>
              <c:strCache>
                <c:ptCount val="1"/>
                <c:pt idx="0">
                  <c:v>销售额</c:v>
                </c:pt>
              </c:strCache>
            </c:strRef>
          </c:tx>
          <c:spPr>
            <a:solidFill>
              <a:schemeClr val="accent5">
                <a:lumMod val="50000"/>
              </a:schemeClr>
            </a:solidFill>
            <a:effectLst>
              <a:outerShdw blurRad="50800" dist="38100" dir="2700000" algn="tl" rotWithShape="0">
                <a:prstClr val="black">
                  <a:alpha val="40000"/>
                </a:prstClr>
              </a:outerShdw>
            </a:effectLst>
          </c:spPr>
          <c:dPt>
            <c:idx val="0"/>
            <c:invertIfNegative val="1"/>
            <c:spPr>
              <a:solidFill>
                <a:schemeClr val="bg1">
                  <a:lumMod val="75000"/>
                </a:schemeClr>
              </a:solidFill>
              <a:ln w="19050">
                <a:solidFill>
                  <a:schemeClr val="lt1"/>
                </a:solidFill>
              </a:ln>
              <a:effectLst>
                <a:outerShdw blurRad="50800" dist="38100" dir="2700000" algn="tl" rotWithShape="0">
                  <a:prstClr val="black">
                    <a:alpha val="40000"/>
                  </a:prstClr>
                </a:outerShdw>
              </a:effectLst>
            </c:spPr>
          </c:dPt>
          <c:dPt>
            <c:idx val="1"/>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2"/>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3"/>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doughnutChart>
        <c:varyColors val="1"/>
        <c:ser>
          <c:idx val="0"/>
          <c:order val="0"/>
          <c:tx>
            <c:strRef>
              <c:f>Sheet1!$B$1</c:f>
              <c:strCache>
                <c:ptCount val="1"/>
                <c:pt idx="0">
                  <c:v>销售额</c:v>
                </c:pt>
              </c:strCache>
            </c:strRef>
          </c:tx>
          <c:spPr>
            <a:solidFill>
              <a:schemeClr val="accent5">
                <a:lumMod val="50000"/>
              </a:schemeClr>
            </a:solidFill>
            <a:effectLst>
              <a:outerShdw blurRad="50800" dist="38100" dir="2700000" algn="tl" rotWithShape="0">
                <a:prstClr val="black">
                  <a:alpha val="40000"/>
                </a:prstClr>
              </a:outerShdw>
            </a:effectLst>
          </c:spPr>
          <c:dPt>
            <c:idx val="0"/>
            <c:invertIfNegative val="1"/>
            <c:spPr>
              <a:solidFill>
                <a:schemeClr val="bg1">
                  <a:lumMod val="75000"/>
                </a:schemeClr>
              </a:solidFill>
              <a:ln w="19050">
                <a:solidFill>
                  <a:schemeClr val="lt1"/>
                </a:solidFill>
              </a:ln>
              <a:effectLst>
                <a:outerShdw blurRad="50800" dist="38100" dir="2700000" algn="tl" rotWithShape="0">
                  <a:prstClr val="black">
                    <a:alpha val="40000"/>
                  </a:prstClr>
                </a:outerShdw>
              </a:effectLst>
            </c:spPr>
          </c:dPt>
          <c:dPt>
            <c:idx val="1"/>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2"/>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3"/>
            <c:invertIfNegative val="1"/>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withinLinear" id="18">
  <a:schemeClr val="accent5"/>
</cs:colorStyle>
</file>

<file path=ppt/charts/colors2.xml><?xml version="1.0" encoding="utf-8"?>
<cs:colorStyle xmlns:a="http://schemas.openxmlformats.org/drawingml/2006/main" xmlns:cs="http://schemas.microsoft.com/office/drawing/2012/chartStyle" meth="withinLinearReversed" id="21">
  <a:schemeClr val="accent1"/>
</cs:colorStyle>
</file>

<file path=ppt/charts/colors3.xml><?xml version="1.0" encoding="utf-8"?>
<cs:colorStyle xmlns:a="http://schemas.openxmlformats.org/drawingml/2006/main" xmlns:cs="http://schemas.microsoft.com/office/drawing/2012/chartStyle" meth="withinLinearReversed" id="21">
  <a:schemeClr val="accent1"/>
</cs:colorStyle>
</file>

<file path=ppt/charts/colors4.xml><?xml version="1.0" encoding="utf-8"?>
<cs:colorStyle xmlns:a="http://schemas.openxmlformats.org/drawingml/2006/main" xmlns:cs="http://schemas.microsoft.com/office/drawing/2012/chartStyle" meth="withinLinearReversed" id="21">
  <a:schemeClr val="accent1"/>
</cs:colorStyle>
</file>

<file path=ppt/charts/colors5.xml><?xml version="1.0" encoding="utf-8"?>
<cs:colorStyle xmlns:a="http://schemas.openxmlformats.org/drawingml/2006/main" xmlns:cs="http://schemas.microsoft.com/office/drawing/2012/chartStyle" meth="withinLinearReversed" id="21">
  <a:schemeClr val="accent1"/>
</cs:colorStyle>
</file>

<file path=ppt/charts/style1.xml><?xml version="1.0" encoding="utf-8"?>
<cs:chartStyle xmlns:a="http://schemas.openxmlformats.org/drawingml/2006/main" xmlns:r="http://schemas.openxmlformats.org/officeDocument/2006/relationships" xmlns:cs="http://schemas.microsoft.com/office/drawing/2012/chartStyle" id="266">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08197-36EE-417F-B7EF-20A4CEF88C5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02BFB-EEC8-4B84-92B2-C06A54F543B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18</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21</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22</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23</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24</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D825C6D-3F4A-4D1F-95D8-63DCFEC2E35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4CFA67-3F41-489E-AC25-BBC57C1EE18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D825C6D-3F4A-4D1F-95D8-63DCFEC2E35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4CFA67-3F41-489E-AC25-BBC57C1EE18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D825C6D-3F4A-4D1F-95D8-63DCFEC2E35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4CFA67-3F41-489E-AC25-BBC57C1EE18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D825C6D-3F4A-4D1F-95D8-63DCFEC2E35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4CFA67-3F41-489E-AC25-BBC57C1EE18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D825C6D-3F4A-4D1F-95D8-63DCFEC2E35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4CFA67-3F41-489E-AC25-BBC57C1EE18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D825C6D-3F4A-4D1F-95D8-63DCFEC2E35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4CFA67-3F41-489E-AC25-BBC57C1EE18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D825C6D-3F4A-4D1F-95D8-63DCFEC2E35A}"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F4CFA67-3F41-489E-AC25-BBC57C1EE18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D825C6D-3F4A-4D1F-95D8-63DCFEC2E35A}"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4CFA67-3F41-489E-AC25-BBC57C1EE18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D825C6D-3F4A-4D1F-95D8-63DCFEC2E35A}"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4CFA67-3F41-489E-AC25-BBC57C1EE18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D825C6D-3F4A-4D1F-95D8-63DCFEC2E35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4CFA67-3F41-489E-AC25-BBC57C1EE18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D825C6D-3F4A-4D1F-95D8-63DCFEC2E35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4CFA67-3F41-489E-AC25-BBC57C1EE18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2018/8/20</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chart" Target="../charts/chart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chart" Target="../charts/chart2.xml" /><Relationship Id="rId4" Type="http://schemas.openxmlformats.org/officeDocument/2006/relationships/chart" Target="../charts/chart3.xml" /><Relationship Id="rId5" Type="http://schemas.openxmlformats.org/officeDocument/2006/relationships/chart" Target="../charts/chart4.xml" /><Relationship Id="rId6" Type="http://schemas.openxmlformats.org/officeDocument/2006/relationships/chart" Target="../charts/chart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1.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2.xml" /><Relationship Id="rId2" Type="http://schemas.openxmlformats.org/officeDocument/2006/relationships/notesSlide" Target="../notesSlides/notesSlide2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5.png" /><Relationship Id="rId8" Type="http://schemas.openxmlformats.org/officeDocument/2006/relationships/tags" Target="../tags/tag61.xml" /><Relationship Id="rId9" Type="http://schemas.openxmlformats.org/officeDocument/2006/relationships/image" Target="../media/image16.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2.png" /><Relationship Id="rId4" Type="http://schemas.microsoft.com/office/2007/relationships/hdphoto" Target="../media/image3.wdp" /><Relationship Id="rId5" Type="http://schemas.openxmlformats.org/officeDocument/2006/relationships/image" Target="../media/image4.png" /><Relationship Id="rId6" Type="http://schemas.microsoft.com/office/2007/relationships/hdphoto" Target="../media/image5.wdp" /><Relationship Id="rId7" Type="http://schemas.openxmlformats.org/officeDocument/2006/relationships/image" Target="../media/image6.png" /><Relationship Id="rId8" Type="http://schemas.microsoft.com/office/2007/relationships/hdphoto" Target="../media/image7.wdp"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8.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9.png" /><Relationship Id="rId4" Type="http://schemas.microsoft.com/office/2007/relationships/hdphoto" Target="../media/image10.wdp" /><Relationship Id="rId5" Type="http://schemas.openxmlformats.org/officeDocument/2006/relationships/image" Target="../media/image11.png" /><Relationship Id="rId6" Type="http://schemas.microsoft.com/office/2007/relationships/hdphoto" Target="../media/image12.wdp" /><Relationship Id="rId7" Type="http://schemas.openxmlformats.org/officeDocument/2006/relationships/image" Target="../media/image13.png" /><Relationship Id="rId8" Type="http://schemas.microsoft.com/office/2007/relationships/hdphoto" Target="../media/image14.wdp"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9" name="组合 28"/>
          <p:cNvGrpSpPr/>
          <p:nvPr/>
        </p:nvGrpSpPr>
        <p:grpSpPr>
          <a:xfrm>
            <a:off x="-391884" y="0"/>
            <a:ext cx="12121121" cy="6858000"/>
            <a:chOff x="-333828" y="0"/>
            <a:chExt cx="12121121" cy="6858000"/>
          </a:xfrm>
        </p:grpSpPr>
        <p:sp>
          <p:nvSpPr>
            <p:cNvPr id="4" name="矩形 3"/>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icture 2"/>
            <p:cNvPicPr>
              <a:picLocks noChangeAspect="1"/>
            </p:cNvPicPr>
            <p:nvPr/>
          </p:nvPicPr>
          <p:blipFill>
            <a:blip r:embed="rId3">
              <a:duotone>
                <a:prstClr val="black"/>
                <a:schemeClr val="accent5">
                  <a:lumMod val="75000"/>
                  <a:tint val="45000"/>
                  <a:satMod val="400000"/>
                </a:schemeClr>
              </a:duotone>
              <a:extLst>
                <a:ext uri="{28A0092B-C50C-407E-A947-70E740481C1C}">
                  <a14:useLocalDpi xmlns:a14="http://schemas.microsoft.com/office/drawing/2010/main" val="0"/>
                </a:ext>
              </a:extLst>
            </a:blip>
            <a:srcRect l="6547" r="41786"/>
            <a:stretch>
              <a:fillRect/>
            </a:stretch>
          </p:blipFill>
          <p:spPr>
            <a:xfrm>
              <a:off x="-333828" y="0"/>
              <a:ext cx="5692562" cy="6858000"/>
            </a:xfrm>
            <a:prstGeom prst="rect">
              <a:avLst/>
            </a:prstGeom>
            <a:effectLst>
              <a:outerShdw blurRad="177800" dist="101600" dir="2700000" algn="tl" rotWithShape="0">
                <a:prstClr val="black">
                  <a:alpha val="40000"/>
                </a:prstClr>
              </a:outerShdw>
            </a:effectLst>
          </p:spPr>
        </p:pic>
        <p:cxnSp>
          <p:nvCxnSpPr>
            <p:cNvPr id="18" name="直接连接符 17"/>
            <p:cNvCxnSpPr/>
            <p:nvPr/>
          </p:nvCxnSpPr>
          <p:spPr>
            <a:xfrm flipH="1">
              <a:off x="588940" y="503735"/>
              <a:ext cx="0" cy="6062165"/>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88941" y="6565900"/>
              <a:ext cx="11014119"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73173" y="962025"/>
              <a:ext cx="0" cy="5458581"/>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773173" y="6420605"/>
              <a:ext cx="10534907" cy="1"/>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6891323" y="1693323"/>
            <a:ext cx="4173270" cy="1568450"/>
          </a:xfrm>
          <a:prstGeom prst="rect">
            <a:avLst/>
          </a:prstGeom>
          <a:noFill/>
          <a:effectLst>
            <a:outerShdw blurRad="177800" dist="101600" dir="5400000" algn="t" rotWithShape="0">
              <a:prstClr val="black">
                <a:alpha val="40000"/>
              </a:prstClr>
            </a:outerShdw>
          </a:effectLst>
        </p:spPr>
        <p:txBody>
          <a:bodyPr wrap="square" rtlCol="0">
            <a:spAutoFit/>
          </a:bodyPr>
          <a:lstStyle/>
          <a:p>
            <a:pPr algn="r"/>
            <a:r>
              <a:rPr lang="en-US" altLang="zh-CN" sz="9600" b="1" spc="200" smtClean="0">
                <a:solidFill>
                  <a:schemeClr val="accent5">
                    <a:lumMod val="50000"/>
                  </a:schemeClr>
                </a:solidFill>
                <a:cs typeface="+mn-ea"/>
                <a:sym typeface="+mn-lt"/>
              </a:rPr>
              <a:t>20</a:t>
            </a:r>
            <a:r>
              <a:rPr lang="en-US" sz="9600" b="1" spc="200" smtClean="0">
                <a:solidFill>
                  <a:schemeClr val="accent5">
                    <a:lumMod val="50000"/>
                  </a:schemeClr>
                </a:solidFill>
                <a:cs typeface="+mn-ea"/>
                <a:sym typeface="+mn-lt"/>
              </a:rPr>
              <a:t>21</a:t>
            </a:r>
            <a:endParaRPr lang="en-US" sz="9600" b="1" spc="200">
              <a:solidFill>
                <a:schemeClr val="accent5">
                  <a:lumMod val="50000"/>
                </a:schemeClr>
              </a:solidFill>
              <a:cs typeface="+mn-ea"/>
              <a:sym typeface="+mn-lt"/>
            </a:endParaRPr>
          </a:p>
        </p:txBody>
      </p:sp>
      <p:sp>
        <p:nvSpPr>
          <p:cNvPr id="34" name="文本框 33"/>
          <p:cNvSpPr txBox="1"/>
          <p:nvPr/>
        </p:nvSpPr>
        <p:spPr>
          <a:xfrm>
            <a:off x="2365851" y="3164668"/>
            <a:ext cx="8758251" cy="1107996"/>
          </a:xfrm>
          <a:prstGeom prst="rect">
            <a:avLst/>
          </a:prstGeom>
          <a:noFill/>
          <a:effectLst>
            <a:outerShdw blurRad="177800" dist="101600" dir="5400000" algn="t" rotWithShape="0">
              <a:prstClr val="black">
                <a:alpha val="40000"/>
              </a:prstClr>
            </a:outerShdw>
          </a:effectLst>
        </p:spPr>
        <p:txBody>
          <a:bodyPr wrap="square" rtlCol="0">
            <a:spAutoFit/>
          </a:bodyPr>
          <a:lstStyle/>
          <a:p>
            <a:pPr algn="r"/>
            <a:r>
              <a:rPr lang="zh-CN" altLang="en-US" sz="6600" b="1" spc="50">
                <a:solidFill>
                  <a:schemeClr val="accent5">
                    <a:lumMod val="50000"/>
                  </a:schemeClr>
                </a:solidFill>
                <a:cs typeface="+mn-ea"/>
                <a:sym typeface="+mn-lt"/>
              </a:rPr>
              <a:t>创业融资项目计划书</a:t>
            </a:r>
            <a:endParaRPr lang="zh-CN" altLang="en-US" sz="6600" b="1" spc="50">
              <a:solidFill>
                <a:schemeClr val="accent5">
                  <a:lumMod val="50000"/>
                </a:schemeClr>
              </a:solidFill>
              <a:cs typeface="+mn-ea"/>
              <a:sym typeface="+mn-lt"/>
            </a:endParaRPr>
          </a:p>
        </p:txBody>
      </p:sp>
      <p:sp>
        <p:nvSpPr>
          <p:cNvPr id="35" name="文本框 34"/>
          <p:cNvSpPr txBox="1"/>
          <p:nvPr/>
        </p:nvSpPr>
        <p:spPr>
          <a:xfrm>
            <a:off x="5168540" y="4374383"/>
            <a:ext cx="5955562" cy="461665"/>
          </a:xfrm>
          <a:prstGeom prst="rect">
            <a:avLst/>
          </a:prstGeom>
          <a:noFill/>
          <a:effectLst>
            <a:outerShdw blurRad="177800" dist="101600" dir="5400000" algn="t" rotWithShape="0">
              <a:prstClr val="black">
                <a:alpha val="40000"/>
              </a:prstClr>
            </a:outerShdw>
          </a:effectLst>
        </p:spPr>
        <p:txBody>
          <a:bodyPr wrap="square" rtlCol="0">
            <a:spAutoFit/>
          </a:bodyPr>
          <a:lstStyle/>
          <a:p>
            <a:pPr algn="r"/>
            <a:r>
              <a:rPr lang="zh-CN" altLang="en-US" sz="2400">
                <a:solidFill>
                  <a:schemeClr val="accent5">
                    <a:lumMod val="50000"/>
                  </a:schemeClr>
                </a:solidFill>
                <a:cs typeface="+mn-ea"/>
                <a:sym typeface="+mn-lt"/>
              </a:rPr>
              <a:t>此处输入模板使用企业的名称</a:t>
            </a:r>
            <a:endParaRPr lang="zh-CN" altLang="en-US" sz="2400">
              <a:solidFill>
                <a:schemeClr val="accent5">
                  <a:lumMod val="50000"/>
                </a:schemeClr>
              </a:solidFill>
              <a:cs typeface="+mn-ea"/>
              <a:sym typeface="+mn-lt"/>
            </a:endParaRPr>
          </a:p>
        </p:txBody>
      </p:sp>
      <p:cxnSp>
        <p:nvCxnSpPr>
          <p:cNvPr id="39" name="直接连接符 38"/>
          <p:cNvCxnSpPr/>
          <p:nvPr/>
        </p:nvCxnSpPr>
        <p:spPr>
          <a:xfrm>
            <a:off x="3441273" y="4272664"/>
            <a:ext cx="7639287" cy="0"/>
          </a:xfrm>
          <a:prstGeom prst="line">
            <a:avLst/>
          </a:prstGeom>
          <a:ln w="6350">
            <a:solidFill>
              <a:schemeClr val="accent5">
                <a:lumMod val="50000"/>
              </a:schemeClr>
            </a:solidFill>
          </a:ln>
          <a:effectLst>
            <a:outerShdw blurRad="177800" dist="1016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441273" y="4308950"/>
            <a:ext cx="7639287" cy="0"/>
          </a:xfrm>
          <a:prstGeom prst="line">
            <a:avLst/>
          </a:prstGeom>
          <a:ln w="6350">
            <a:solidFill>
              <a:schemeClr val="accent5">
                <a:lumMod val="50000"/>
              </a:schemeClr>
            </a:solidFill>
            <a:prstDash val="dash"/>
          </a:ln>
          <a:effectLst>
            <a:outerShdw blurRad="177800" dist="1016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89280"/>
            <a:ext cx="4711700"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市场分析</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行业规模</a:t>
            </a:r>
            <a:endParaRPr lang="zh-CN" altLang="en-US" sz="2400">
              <a:solidFill>
                <a:schemeClr val="accent5">
                  <a:lumMod val="50000"/>
                </a:schemeClr>
              </a:solidFill>
              <a:cs typeface="+mn-ea"/>
              <a:sym typeface="+mn-lt"/>
            </a:endParaRPr>
          </a:p>
        </p:txBody>
      </p:sp>
      <p:cxnSp>
        <p:nvCxnSpPr>
          <p:cNvPr id="6" name="Straight Connector 21"/>
          <p:cNvCxnSpPr/>
          <p:nvPr/>
        </p:nvCxnSpPr>
        <p:spPr>
          <a:xfrm>
            <a:off x="1021443" y="4656978"/>
            <a:ext cx="3743236"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794216" y="4143756"/>
            <a:ext cx="433131" cy="321294"/>
            <a:chOff x="3794216" y="4143756"/>
            <a:chExt cx="433131" cy="321294"/>
          </a:xfrm>
        </p:grpSpPr>
        <p:sp>
          <p:nvSpPr>
            <p:cNvPr id="9" name="Isosceles Triangle 167"/>
            <p:cNvSpPr/>
            <p:nvPr/>
          </p:nvSpPr>
          <p:spPr>
            <a:xfrm flipV="1">
              <a:off x="3937846" y="4379158"/>
              <a:ext cx="145874" cy="8589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Rectangle 166"/>
            <p:cNvSpPr/>
            <p:nvPr/>
          </p:nvSpPr>
          <p:spPr>
            <a:xfrm>
              <a:off x="3801561" y="4176630"/>
              <a:ext cx="418443" cy="202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TextBox 168"/>
            <p:cNvSpPr txBox="1"/>
            <p:nvPr/>
          </p:nvSpPr>
          <p:spPr>
            <a:xfrm>
              <a:off x="3794216" y="4143756"/>
              <a:ext cx="433131" cy="230832"/>
            </a:xfrm>
            <a:prstGeom prst="rect">
              <a:avLst/>
            </a:prstGeom>
            <a:solidFill>
              <a:schemeClr val="accent5">
                <a:lumMod val="50000"/>
              </a:schemeClr>
            </a:solidFill>
          </p:spPr>
          <p:txBody>
            <a:bodyPr wrap="none" rtlCol="0">
              <a:spAutoFit/>
            </a:bodyPr>
            <a:lstStyle/>
            <a:p>
              <a:pPr algn="ctr"/>
              <a:r>
                <a:rPr lang="en-US" sz="900" b="1">
                  <a:solidFill>
                    <a:schemeClr val="bg1"/>
                  </a:solidFill>
                  <a:cs typeface="+mn-ea"/>
                  <a:sym typeface="+mn-lt"/>
                </a:rPr>
                <a:t>98%</a:t>
              </a:r>
              <a:endParaRPr lang="en-US" sz="900" b="1">
                <a:solidFill>
                  <a:schemeClr val="bg1"/>
                </a:solidFill>
                <a:cs typeface="+mn-ea"/>
                <a:sym typeface="+mn-lt"/>
              </a:endParaRPr>
            </a:p>
          </p:txBody>
        </p:sp>
      </p:grpSp>
      <p:grpSp>
        <p:nvGrpSpPr>
          <p:cNvPr id="37" name="组合 36"/>
          <p:cNvGrpSpPr/>
          <p:nvPr/>
        </p:nvGrpSpPr>
        <p:grpSpPr>
          <a:xfrm>
            <a:off x="3460781" y="3497218"/>
            <a:ext cx="433131" cy="321294"/>
            <a:chOff x="3460781" y="3497218"/>
            <a:chExt cx="433131" cy="321294"/>
          </a:xfrm>
        </p:grpSpPr>
        <p:sp>
          <p:nvSpPr>
            <p:cNvPr id="13" name="Isosceles Triangle 171"/>
            <p:cNvSpPr/>
            <p:nvPr/>
          </p:nvSpPr>
          <p:spPr>
            <a:xfrm flipV="1">
              <a:off x="3604411" y="3732620"/>
              <a:ext cx="145874" cy="8589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ectangle 170"/>
            <p:cNvSpPr/>
            <p:nvPr/>
          </p:nvSpPr>
          <p:spPr>
            <a:xfrm>
              <a:off x="3468126" y="3530092"/>
              <a:ext cx="418443" cy="2025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TextBox 172"/>
            <p:cNvSpPr txBox="1"/>
            <p:nvPr/>
          </p:nvSpPr>
          <p:spPr>
            <a:xfrm>
              <a:off x="3460781" y="3497218"/>
              <a:ext cx="433131" cy="230832"/>
            </a:xfrm>
            <a:prstGeom prst="rect">
              <a:avLst/>
            </a:prstGeom>
            <a:solidFill>
              <a:schemeClr val="accent5">
                <a:lumMod val="50000"/>
              </a:schemeClr>
            </a:solidFill>
          </p:spPr>
          <p:txBody>
            <a:bodyPr wrap="none" rtlCol="0">
              <a:spAutoFit/>
            </a:bodyPr>
            <a:lstStyle/>
            <a:p>
              <a:pPr algn="ctr"/>
              <a:r>
                <a:rPr lang="en-US" sz="900" b="1">
                  <a:solidFill>
                    <a:schemeClr val="bg1"/>
                  </a:solidFill>
                  <a:cs typeface="+mn-ea"/>
                  <a:sym typeface="+mn-lt"/>
                </a:rPr>
                <a:t>98%</a:t>
              </a:r>
              <a:endParaRPr lang="en-US" sz="900" b="1">
                <a:solidFill>
                  <a:schemeClr val="bg1"/>
                </a:solidFill>
                <a:cs typeface="+mn-ea"/>
                <a:sym typeface="+mn-lt"/>
              </a:endParaRPr>
            </a:p>
          </p:txBody>
        </p:sp>
      </p:grpSp>
      <p:grpSp>
        <p:nvGrpSpPr>
          <p:cNvPr id="36" name="组合 35"/>
          <p:cNvGrpSpPr/>
          <p:nvPr/>
        </p:nvGrpSpPr>
        <p:grpSpPr>
          <a:xfrm>
            <a:off x="2908749" y="2840967"/>
            <a:ext cx="433131" cy="321294"/>
            <a:chOff x="2908749" y="2840967"/>
            <a:chExt cx="433131" cy="321294"/>
          </a:xfrm>
        </p:grpSpPr>
        <p:sp>
          <p:nvSpPr>
            <p:cNvPr id="17" name="Isosceles Triangle 175"/>
            <p:cNvSpPr/>
            <p:nvPr/>
          </p:nvSpPr>
          <p:spPr>
            <a:xfrm flipV="1">
              <a:off x="3052379" y="3076369"/>
              <a:ext cx="145874" cy="8589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Rectangle 174"/>
            <p:cNvSpPr/>
            <p:nvPr/>
          </p:nvSpPr>
          <p:spPr>
            <a:xfrm>
              <a:off x="2916094" y="2873841"/>
              <a:ext cx="418443" cy="202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TextBox 176"/>
            <p:cNvSpPr txBox="1"/>
            <p:nvPr/>
          </p:nvSpPr>
          <p:spPr>
            <a:xfrm>
              <a:off x="2908749" y="2840967"/>
              <a:ext cx="433131" cy="230832"/>
            </a:xfrm>
            <a:prstGeom prst="rect">
              <a:avLst/>
            </a:prstGeom>
            <a:solidFill>
              <a:schemeClr val="accent5">
                <a:lumMod val="50000"/>
              </a:schemeClr>
            </a:solidFill>
          </p:spPr>
          <p:txBody>
            <a:bodyPr wrap="none" rtlCol="0">
              <a:spAutoFit/>
            </a:bodyPr>
            <a:lstStyle/>
            <a:p>
              <a:pPr algn="ctr"/>
              <a:r>
                <a:rPr lang="en-US" sz="900" b="1">
                  <a:solidFill>
                    <a:schemeClr val="bg1"/>
                  </a:solidFill>
                  <a:cs typeface="+mn-ea"/>
                  <a:sym typeface="+mn-lt"/>
                </a:rPr>
                <a:t>98%</a:t>
              </a:r>
              <a:endParaRPr lang="en-US" sz="900" b="1">
                <a:solidFill>
                  <a:schemeClr val="bg1"/>
                </a:solidFill>
                <a:cs typeface="+mn-ea"/>
                <a:sym typeface="+mn-lt"/>
              </a:endParaRPr>
            </a:p>
          </p:txBody>
        </p:sp>
      </p:grpSp>
      <p:sp>
        <p:nvSpPr>
          <p:cNvPr id="19" name="Rounded Rectangle 177"/>
          <p:cNvSpPr/>
          <p:nvPr/>
        </p:nvSpPr>
        <p:spPr>
          <a:xfrm>
            <a:off x="1021442" y="2540274"/>
            <a:ext cx="4320000" cy="252000"/>
          </a:xfrm>
          <a:prstGeom prst="roundRect">
            <a:avLst/>
          </a:prstGeom>
          <a:pattFill prst="trellis">
            <a:fgClr>
              <a:schemeClr val="bg1">
                <a:lumMod val="95000"/>
              </a:schemeClr>
            </a:fgClr>
            <a:bgClr>
              <a:schemeClr val="bg1">
                <a:lumMod val="7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Rounded Rectangle 178"/>
          <p:cNvSpPr>
            <a:spLocks noChangeAspect="1"/>
          </p:cNvSpPr>
          <p:nvPr/>
        </p:nvSpPr>
        <p:spPr>
          <a:xfrm>
            <a:off x="1021444" y="2540274"/>
            <a:ext cx="3653993" cy="252000"/>
          </a:xfrm>
          <a:prstGeom prst="roundRect">
            <a:avLst/>
          </a:prstGeom>
          <a:solidFill>
            <a:schemeClr val="accent5">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Rounded Rectangle 179"/>
          <p:cNvSpPr/>
          <p:nvPr/>
        </p:nvSpPr>
        <p:spPr>
          <a:xfrm>
            <a:off x="1021442" y="3188908"/>
            <a:ext cx="4320000" cy="252000"/>
          </a:xfrm>
          <a:prstGeom prst="roundRect">
            <a:avLst/>
          </a:prstGeom>
          <a:pattFill prst="trellis">
            <a:fgClr>
              <a:schemeClr val="bg1">
                <a:lumMod val="95000"/>
              </a:schemeClr>
            </a:fgClr>
            <a:bgClr>
              <a:schemeClr val="bg1">
                <a:lumMod val="7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Rounded Rectangle 180"/>
          <p:cNvSpPr>
            <a:spLocks noChangeAspect="1"/>
          </p:cNvSpPr>
          <p:nvPr/>
        </p:nvSpPr>
        <p:spPr>
          <a:xfrm>
            <a:off x="1021443" y="3188908"/>
            <a:ext cx="2141996" cy="252000"/>
          </a:xfrm>
          <a:prstGeom prst="roundRect">
            <a:avLst/>
          </a:prstGeom>
          <a:solidFill>
            <a:schemeClr val="accent5">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Rounded Rectangle 181"/>
          <p:cNvSpPr/>
          <p:nvPr/>
        </p:nvSpPr>
        <p:spPr>
          <a:xfrm>
            <a:off x="1021442" y="3844366"/>
            <a:ext cx="4320000" cy="252000"/>
          </a:xfrm>
          <a:prstGeom prst="roundRect">
            <a:avLst/>
          </a:prstGeom>
          <a:pattFill prst="trellis">
            <a:fgClr>
              <a:schemeClr val="bg1">
                <a:lumMod val="95000"/>
              </a:schemeClr>
            </a:fgClr>
            <a:bgClr>
              <a:schemeClr val="bg1">
                <a:lumMod val="7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4" name="Rounded Rectangle 182"/>
          <p:cNvSpPr>
            <a:spLocks noChangeAspect="1"/>
          </p:cNvSpPr>
          <p:nvPr/>
        </p:nvSpPr>
        <p:spPr>
          <a:xfrm>
            <a:off x="1021443" y="3844366"/>
            <a:ext cx="2688522" cy="252000"/>
          </a:xfrm>
          <a:prstGeom prst="roundRect">
            <a:avLst/>
          </a:prstGeom>
          <a:solidFill>
            <a:schemeClr val="accent5">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5" name="Rounded Rectangle 183"/>
          <p:cNvSpPr/>
          <p:nvPr/>
        </p:nvSpPr>
        <p:spPr>
          <a:xfrm>
            <a:off x="1021442" y="4500696"/>
            <a:ext cx="4320000" cy="252000"/>
          </a:xfrm>
          <a:prstGeom prst="roundRect">
            <a:avLst/>
          </a:prstGeom>
          <a:pattFill prst="trellis">
            <a:fgClr>
              <a:schemeClr val="bg1">
                <a:lumMod val="95000"/>
              </a:schemeClr>
            </a:fgClr>
            <a:bgClr>
              <a:schemeClr val="bg1">
                <a:lumMod val="7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Rounded Rectangle 184"/>
          <p:cNvSpPr>
            <a:spLocks noChangeAspect="1"/>
          </p:cNvSpPr>
          <p:nvPr/>
        </p:nvSpPr>
        <p:spPr>
          <a:xfrm>
            <a:off x="1021443" y="4500696"/>
            <a:ext cx="3023994" cy="252000"/>
          </a:xfrm>
          <a:prstGeom prst="roundRect">
            <a:avLst/>
          </a:prstGeom>
          <a:solidFill>
            <a:schemeClr val="accent5">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5" name="组合 34"/>
          <p:cNvGrpSpPr/>
          <p:nvPr/>
        </p:nvGrpSpPr>
        <p:grpSpPr>
          <a:xfrm>
            <a:off x="4433550" y="2182010"/>
            <a:ext cx="433131" cy="321294"/>
            <a:chOff x="4433550" y="2182010"/>
            <a:chExt cx="433131" cy="321294"/>
          </a:xfrm>
        </p:grpSpPr>
        <p:sp>
          <p:nvSpPr>
            <p:cNvPr id="30" name="Isosceles Triangle 188"/>
            <p:cNvSpPr/>
            <p:nvPr/>
          </p:nvSpPr>
          <p:spPr>
            <a:xfrm flipV="1">
              <a:off x="4577180" y="2417412"/>
              <a:ext cx="145874" cy="8589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Rectangle 186"/>
            <p:cNvSpPr/>
            <p:nvPr/>
          </p:nvSpPr>
          <p:spPr>
            <a:xfrm>
              <a:off x="4440895" y="2214884"/>
              <a:ext cx="418443" cy="202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TextBox 187"/>
            <p:cNvSpPr txBox="1"/>
            <p:nvPr/>
          </p:nvSpPr>
          <p:spPr>
            <a:xfrm>
              <a:off x="4433550" y="2182010"/>
              <a:ext cx="433131" cy="230832"/>
            </a:xfrm>
            <a:prstGeom prst="rect">
              <a:avLst/>
            </a:prstGeom>
            <a:solidFill>
              <a:schemeClr val="accent5">
                <a:lumMod val="50000"/>
              </a:schemeClr>
            </a:solidFill>
          </p:spPr>
          <p:txBody>
            <a:bodyPr wrap="none" rtlCol="0">
              <a:spAutoFit/>
            </a:bodyPr>
            <a:lstStyle/>
            <a:p>
              <a:pPr algn="ctr"/>
              <a:r>
                <a:rPr lang="en-US" sz="900" b="1">
                  <a:solidFill>
                    <a:schemeClr val="bg1"/>
                  </a:solidFill>
                  <a:cs typeface="+mn-ea"/>
                  <a:sym typeface="+mn-lt"/>
                </a:rPr>
                <a:t>98%</a:t>
              </a:r>
              <a:endParaRPr lang="en-US" sz="900" b="1">
                <a:solidFill>
                  <a:schemeClr val="bg1"/>
                </a:solidFill>
                <a:cs typeface="+mn-ea"/>
                <a:sym typeface="+mn-lt"/>
              </a:endParaRPr>
            </a:p>
          </p:txBody>
        </p:sp>
      </p:grpSp>
      <p:sp>
        <p:nvSpPr>
          <p:cNvPr id="31" name="TextBox 189"/>
          <p:cNvSpPr txBox="1"/>
          <p:nvPr/>
        </p:nvSpPr>
        <p:spPr>
          <a:xfrm>
            <a:off x="1020003" y="2961856"/>
            <a:ext cx="1100169" cy="261610"/>
          </a:xfrm>
          <a:prstGeom prst="rect">
            <a:avLst/>
          </a:prstGeom>
          <a:noFill/>
        </p:spPr>
        <p:txBody>
          <a:bodyPr wrap="square" rtlCol="0">
            <a:spAutoFit/>
          </a:bodyPr>
          <a:lstStyle/>
          <a:p>
            <a:pPr algn="just"/>
            <a:r>
              <a:rPr lang="zh-CN" altLang="en-US" sz="1100">
                <a:solidFill>
                  <a:schemeClr val="bg1">
                    <a:lumMod val="50000"/>
                  </a:schemeClr>
                </a:solidFill>
                <a:cs typeface="+mn-ea"/>
                <a:sym typeface="+mn-lt"/>
              </a:rPr>
              <a:t>行业规模</a:t>
            </a:r>
            <a:endParaRPr lang="en-US" altLang="zh-CN" sz="1000">
              <a:solidFill>
                <a:schemeClr val="bg1">
                  <a:lumMod val="50000"/>
                </a:schemeClr>
              </a:solidFill>
              <a:cs typeface="+mn-ea"/>
              <a:sym typeface="+mn-lt"/>
            </a:endParaRPr>
          </a:p>
        </p:txBody>
      </p:sp>
      <p:sp>
        <p:nvSpPr>
          <p:cNvPr id="32" name="TextBox 190"/>
          <p:cNvSpPr txBox="1"/>
          <p:nvPr/>
        </p:nvSpPr>
        <p:spPr>
          <a:xfrm>
            <a:off x="1022170" y="4248384"/>
            <a:ext cx="866445" cy="261610"/>
          </a:xfrm>
          <a:prstGeom prst="rect">
            <a:avLst/>
          </a:prstGeom>
          <a:noFill/>
        </p:spPr>
        <p:txBody>
          <a:bodyPr wrap="square" rtlCol="0">
            <a:spAutoFit/>
          </a:bodyPr>
          <a:lstStyle/>
          <a:p>
            <a:pPr algn="just"/>
            <a:r>
              <a:rPr lang="zh-CN" altLang="en-US" sz="1100">
                <a:solidFill>
                  <a:schemeClr val="bg1">
                    <a:lumMod val="50000"/>
                  </a:schemeClr>
                </a:solidFill>
                <a:cs typeface="+mn-ea"/>
                <a:sym typeface="+mn-lt"/>
              </a:rPr>
              <a:t>行业规模</a:t>
            </a:r>
            <a:endParaRPr lang="en-US" altLang="zh-CN" sz="1000">
              <a:solidFill>
                <a:schemeClr val="bg1">
                  <a:lumMod val="50000"/>
                </a:schemeClr>
              </a:solidFill>
              <a:cs typeface="+mn-ea"/>
              <a:sym typeface="+mn-lt"/>
            </a:endParaRPr>
          </a:p>
        </p:txBody>
      </p:sp>
      <p:sp>
        <p:nvSpPr>
          <p:cNvPr id="33" name="TextBox 191"/>
          <p:cNvSpPr txBox="1"/>
          <p:nvPr/>
        </p:nvSpPr>
        <p:spPr>
          <a:xfrm>
            <a:off x="1008850" y="2303752"/>
            <a:ext cx="1276049" cy="261610"/>
          </a:xfrm>
          <a:prstGeom prst="rect">
            <a:avLst/>
          </a:prstGeom>
          <a:noFill/>
        </p:spPr>
        <p:txBody>
          <a:bodyPr wrap="square" rtlCol="0">
            <a:spAutoFit/>
          </a:bodyPr>
          <a:lstStyle/>
          <a:p>
            <a:pPr algn="just"/>
            <a:r>
              <a:rPr lang="zh-CN" altLang="en-US" sz="1100">
                <a:solidFill>
                  <a:schemeClr val="bg1">
                    <a:lumMod val="50000"/>
                  </a:schemeClr>
                </a:solidFill>
                <a:cs typeface="+mn-ea"/>
                <a:sym typeface="+mn-lt"/>
              </a:rPr>
              <a:t>行业规模</a:t>
            </a:r>
            <a:endParaRPr lang="en-US" sz="1000">
              <a:solidFill>
                <a:schemeClr val="bg1">
                  <a:lumMod val="50000"/>
                </a:schemeClr>
              </a:solidFill>
              <a:cs typeface="+mn-ea"/>
              <a:sym typeface="+mn-lt"/>
            </a:endParaRPr>
          </a:p>
        </p:txBody>
      </p:sp>
      <p:sp>
        <p:nvSpPr>
          <p:cNvPr id="34" name="TextBox 192"/>
          <p:cNvSpPr txBox="1"/>
          <p:nvPr/>
        </p:nvSpPr>
        <p:spPr>
          <a:xfrm>
            <a:off x="1015550" y="3606850"/>
            <a:ext cx="1088277" cy="261610"/>
          </a:xfrm>
          <a:prstGeom prst="rect">
            <a:avLst/>
          </a:prstGeom>
          <a:noFill/>
        </p:spPr>
        <p:txBody>
          <a:bodyPr wrap="square" rtlCol="0">
            <a:spAutoFit/>
          </a:bodyPr>
          <a:lstStyle/>
          <a:p>
            <a:pPr algn="just"/>
            <a:r>
              <a:rPr lang="zh-CN" altLang="en-US" sz="1100">
                <a:solidFill>
                  <a:schemeClr val="bg1">
                    <a:lumMod val="50000"/>
                  </a:schemeClr>
                </a:solidFill>
                <a:cs typeface="+mn-ea"/>
                <a:sym typeface="+mn-lt"/>
              </a:rPr>
              <a:t>行业规模</a:t>
            </a:r>
            <a:endParaRPr lang="en-US" altLang="zh-CN" sz="1000">
              <a:solidFill>
                <a:schemeClr val="bg1">
                  <a:lumMod val="50000"/>
                </a:schemeClr>
              </a:solidFill>
              <a:cs typeface="+mn-ea"/>
              <a:sym typeface="+mn-lt"/>
            </a:endParaRPr>
          </a:p>
        </p:txBody>
      </p:sp>
      <p:sp>
        <p:nvSpPr>
          <p:cNvPr id="39" name="TextBox 19"/>
          <p:cNvSpPr txBox="1"/>
          <p:nvPr/>
        </p:nvSpPr>
        <p:spPr>
          <a:xfrm>
            <a:off x="984899" y="5170907"/>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行业规模</a:t>
            </a:r>
            <a:endParaRPr lang="id-ID" sz="1600" b="1">
              <a:solidFill>
                <a:schemeClr val="tx2">
                  <a:lumMod val="50000"/>
                </a:schemeClr>
              </a:solidFill>
              <a:cs typeface="+mn-ea"/>
              <a:sym typeface="+mn-lt"/>
            </a:endParaRPr>
          </a:p>
        </p:txBody>
      </p:sp>
      <p:sp>
        <p:nvSpPr>
          <p:cNvPr id="40" name="TextBox 20"/>
          <p:cNvSpPr txBox="1"/>
          <p:nvPr/>
        </p:nvSpPr>
        <p:spPr>
          <a:xfrm>
            <a:off x="984900" y="5442208"/>
            <a:ext cx="4577700"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grpSp>
        <p:nvGrpSpPr>
          <p:cNvPr id="41" name="组合 40"/>
          <p:cNvGrpSpPr/>
          <p:nvPr/>
        </p:nvGrpSpPr>
        <p:grpSpPr>
          <a:xfrm>
            <a:off x="6564442" y="2457905"/>
            <a:ext cx="216413" cy="283621"/>
            <a:chOff x="5375407" y="2477882"/>
            <a:chExt cx="216413" cy="283621"/>
          </a:xfrm>
          <a:effectLst>
            <a:outerShdw blurRad="177800" dist="101600" dir="5400000" algn="ctr" rotWithShape="0">
              <a:srgbClr val="000000">
                <a:alpha val="43137"/>
              </a:srgbClr>
            </a:outerShdw>
          </a:effectLst>
        </p:grpSpPr>
        <p:sp>
          <p:nvSpPr>
            <p:cNvPr id="42" name="Freeform 257"/>
            <p:cNvSpPr/>
            <p:nvPr/>
          </p:nvSpPr>
          <p:spPr bwMode="auto">
            <a:xfrm>
              <a:off x="5432534" y="2477882"/>
              <a:ext cx="102158" cy="47046"/>
            </a:xfrm>
            <a:custGeom>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43" name="Freeform 258"/>
            <p:cNvSpPr>
              <a:spLocks noEditPoints="1"/>
            </p:cNvSpPr>
            <p:nvPr/>
          </p:nvSpPr>
          <p:spPr bwMode="auto">
            <a:xfrm>
              <a:off x="5375407" y="2502581"/>
              <a:ext cx="216413" cy="258922"/>
            </a:xfrm>
            <a:custGeom>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44" name="Rectangle 259"/>
            <p:cNvSpPr>
              <a:spLocks noChangeArrowheads="1"/>
            </p:cNvSpPr>
            <p:nvPr/>
          </p:nvSpPr>
          <p:spPr bwMode="auto">
            <a:xfrm>
              <a:off x="5431862" y="2587432"/>
              <a:ext cx="103502" cy="21675"/>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45" name="Rectangle 260"/>
            <p:cNvSpPr>
              <a:spLocks noChangeArrowheads="1"/>
            </p:cNvSpPr>
            <p:nvPr/>
          </p:nvSpPr>
          <p:spPr bwMode="auto">
            <a:xfrm>
              <a:off x="5431946" y="2631286"/>
              <a:ext cx="103334" cy="21507"/>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46" name="Rectangle 261"/>
            <p:cNvSpPr>
              <a:spLocks noChangeArrowheads="1"/>
            </p:cNvSpPr>
            <p:nvPr/>
          </p:nvSpPr>
          <p:spPr bwMode="auto">
            <a:xfrm>
              <a:off x="5462694" y="2674972"/>
              <a:ext cx="41838" cy="21507"/>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grpSp>
      <p:sp>
        <p:nvSpPr>
          <p:cNvPr id="47" name="TextBox 19"/>
          <p:cNvSpPr txBox="1"/>
          <p:nvPr/>
        </p:nvSpPr>
        <p:spPr>
          <a:xfrm>
            <a:off x="6973509" y="2430645"/>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行业规模</a:t>
            </a:r>
            <a:endParaRPr lang="id-ID" sz="1600" b="1">
              <a:solidFill>
                <a:schemeClr val="tx2">
                  <a:lumMod val="50000"/>
                </a:schemeClr>
              </a:solidFill>
              <a:cs typeface="+mn-ea"/>
              <a:sym typeface="+mn-lt"/>
            </a:endParaRPr>
          </a:p>
        </p:txBody>
      </p:sp>
      <p:sp>
        <p:nvSpPr>
          <p:cNvPr id="48" name="TextBox 20"/>
          <p:cNvSpPr txBox="1"/>
          <p:nvPr/>
        </p:nvSpPr>
        <p:spPr>
          <a:xfrm>
            <a:off x="6973509" y="2752746"/>
            <a:ext cx="4418391"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grpSp>
        <p:nvGrpSpPr>
          <p:cNvPr id="49" name="组合 48"/>
          <p:cNvGrpSpPr/>
          <p:nvPr/>
        </p:nvGrpSpPr>
        <p:grpSpPr>
          <a:xfrm>
            <a:off x="6530850" y="3748508"/>
            <a:ext cx="283597" cy="282053"/>
            <a:chOff x="5341815" y="3768485"/>
            <a:chExt cx="283597" cy="282053"/>
          </a:xfrm>
          <a:effectLst>
            <a:outerShdw blurRad="177800" dist="101600" dir="5400000" algn="ctr" rotWithShape="0">
              <a:srgbClr val="000000">
                <a:alpha val="43137"/>
              </a:srgbClr>
            </a:outerShdw>
          </a:effectLst>
        </p:grpSpPr>
        <p:sp>
          <p:nvSpPr>
            <p:cNvPr id="50" name="Freeform 266"/>
            <p:cNvSpPr/>
            <p:nvPr/>
          </p:nvSpPr>
          <p:spPr bwMode="auto">
            <a:xfrm>
              <a:off x="5459135" y="3885364"/>
              <a:ext cx="48957" cy="48516"/>
            </a:xfrm>
            <a:custGeom>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sp>
          <p:nvSpPr>
            <p:cNvPr id="51" name="Freeform 267"/>
            <p:cNvSpPr>
              <a:spLocks noEditPoints="1"/>
            </p:cNvSpPr>
            <p:nvPr/>
          </p:nvSpPr>
          <p:spPr bwMode="auto">
            <a:xfrm>
              <a:off x="5341815" y="3768485"/>
              <a:ext cx="283597" cy="282053"/>
            </a:xfrm>
            <a:custGeom>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grpSp>
      <p:sp>
        <p:nvSpPr>
          <p:cNvPr id="52" name="TextBox 19"/>
          <p:cNvSpPr txBox="1"/>
          <p:nvPr/>
        </p:nvSpPr>
        <p:spPr>
          <a:xfrm>
            <a:off x="6973509" y="3693917"/>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行业规模</a:t>
            </a:r>
            <a:endParaRPr lang="id-ID" sz="1600" b="1">
              <a:solidFill>
                <a:schemeClr val="tx2">
                  <a:lumMod val="50000"/>
                </a:schemeClr>
              </a:solidFill>
              <a:cs typeface="+mn-ea"/>
              <a:sym typeface="+mn-lt"/>
            </a:endParaRPr>
          </a:p>
        </p:txBody>
      </p:sp>
      <p:sp>
        <p:nvSpPr>
          <p:cNvPr id="53" name="TextBox 20"/>
          <p:cNvSpPr txBox="1"/>
          <p:nvPr/>
        </p:nvSpPr>
        <p:spPr>
          <a:xfrm>
            <a:off x="6973509" y="4016018"/>
            <a:ext cx="4418391"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grpSp>
        <p:nvGrpSpPr>
          <p:cNvPr id="54" name="组合 53"/>
          <p:cNvGrpSpPr/>
          <p:nvPr/>
        </p:nvGrpSpPr>
        <p:grpSpPr>
          <a:xfrm>
            <a:off x="6550711" y="5037543"/>
            <a:ext cx="243875" cy="282288"/>
            <a:chOff x="5361676" y="5057520"/>
            <a:chExt cx="243875" cy="282288"/>
          </a:xfrm>
          <a:effectLst>
            <a:outerShdw blurRad="177800" dist="101600" dir="5400000" algn="ctr" rotWithShape="0">
              <a:srgbClr val="000000">
                <a:alpha val="43137"/>
              </a:srgbClr>
            </a:outerShdw>
          </a:effectLst>
        </p:grpSpPr>
        <p:sp>
          <p:nvSpPr>
            <p:cNvPr id="55" name="Freeform 356"/>
            <p:cNvSpPr>
              <a:spLocks noEditPoints="1"/>
            </p:cNvSpPr>
            <p:nvPr/>
          </p:nvSpPr>
          <p:spPr bwMode="auto">
            <a:xfrm>
              <a:off x="5361676" y="5057520"/>
              <a:ext cx="243875" cy="123075"/>
            </a:xfrm>
            <a:custGeom>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56" name="Freeform 357"/>
            <p:cNvSpPr>
              <a:spLocks noEditPoints="1"/>
            </p:cNvSpPr>
            <p:nvPr/>
          </p:nvSpPr>
          <p:spPr bwMode="auto">
            <a:xfrm>
              <a:off x="5361676" y="5216733"/>
              <a:ext cx="243875" cy="123075"/>
            </a:xfrm>
            <a:custGeom>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grpSp>
      <p:sp>
        <p:nvSpPr>
          <p:cNvPr id="57" name="TextBox 19"/>
          <p:cNvSpPr txBox="1"/>
          <p:nvPr/>
        </p:nvSpPr>
        <p:spPr>
          <a:xfrm>
            <a:off x="6988044" y="4957189"/>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行业规模</a:t>
            </a:r>
            <a:endParaRPr lang="id-ID" sz="1600" b="1">
              <a:solidFill>
                <a:schemeClr val="tx2">
                  <a:lumMod val="50000"/>
                </a:schemeClr>
              </a:solidFill>
              <a:cs typeface="+mn-ea"/>
              <a:sym typeface="+mn-lt"/>
            </a:endParaRPr>
          </a:p>
        </p:txBody>
      </p:sp>
      <p:sp>
        <p:nvSpPr>
          <p:cNvPr id="58" name="TextBox 20"/>
          <p:cNvSpPr txBox="1"/>
          <p:nvPr/>
        </p:nvSpPr>
        <p:spPr>
          <a:xfrm>
            <a:off x="6988044" y="5279290"/>
            <a:ext cx="4418391"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cxnSp>
        <p:nvCxnSpPr>
          <p:cNvPr id="60" name="直接连接符 59"/>
          <p:cNvCxnSpPr/>
          <p:nvPr/>
        </p:nvCxnSpPr>
        <p:spPr>
          <a:xfrm flipH="1">
            <a:off x="6096000" y="2182010"/>
            <a:ext cx="0" cy="381417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80390"/>
            <a:ext cx="4638040"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市场分析</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行业痛点</a:t>
            </a:r>
            <a:endParaRPr lang="zh-CN" altLang="en-US" sz="2400">
              <a:solidFill>
                <a:schemeClr val="accent5">
                  <a:lumMod val="50000"/>
                </a:schemeClr>
              </a:solidFill>
              <a:cs typeface="+mn-ea"/>
              <a:sym typeface="+mn-lt"/>
            </a:endParaRPr>
          </a:p>
        </p:txBody>
      </p:sp>
      <p:sp>
        <p:nvSpPr>
          <p:cNvPr id="6" name="Freeform 81"/>
          <p:cNvSpPr/>
          <p:nvPr/>
        </p:nvSpPr>
        <p:spPr>
          <a:xfrm rot="2539609">
            <a:off x="6646595" y="4379403"/>
            <a:ext cx="473409" cy="78523"/>
          </a:xfrm>
          <a:custGeom>
            <a:rect l="0" t="0" r="0" b="0"/>
            <a:pathLst>
              <a:path>
                <a:moveTo>
                  <a:pt x="0" y="32211"/>
                </a:moveTo>
                <a:lnTo>
                  <a:pt x="386650"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7" name="Freeform 82"/>
          <p:cNvSpPr/>
          <p:nvPr/>
        </p:nvSpPr>
        <p:spPr>
          <a:xfrm>
            <a:off x="6777508" y="3792454"/>
            <a:ext cx="518194" cy="78523"/>
          </a:xfrm>
          <a:custGeom>
            <a:rect l="0" t="0" r="0" b="0"/>
            <a:pathLst>
              <a:path>
                <a:moveTo>
                  <a:pt x="0" y="32211"/>
                </a:moveTo>
                <a:lnTo>
                  <a:pt x="423229"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8" name="Freeform 83"/>
          <p:cNvSpPr/>
          <p:nvPr/>
        </p:nvSpPr>
        <p:spPr>
          <a:xfrm rot="19060392">
            <a:off x="6646595" y="3205505"/>
            <a:ext cx="473409" cy="78523"/>
          </a:xfrm>
          <a:custGeom>
            <a:rect l="0" t="0" r="0" b="0"/>
            <a:pathLst>
              <a:path>
                <a:moveTo>
                  <a:pt x="0" y="32211"/>
                </a:moveTo>
                <a:lnTo>
                  <a:pt x="386650"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9" name="Freeform 85"/>
          <p:cNvSpPr/>
          <p:nvPr/>
        </p:nvSpPr>
        <p:spPr>
          <a:xfrm>
            <a:off x="6942961" y="2411642"/>
            <a:ext cx="809759" cy="806110"/>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a:solidFill>
                <a:srgbClr val="FFFFFF"/>
              </a:solidFill>
              <a:cs typeface="+mn-ea"/>
              <a:sym typeface="+mn-lt"/>
            </a:endParaRPr>
          </a:p>
        </p:txBody>
      </p:sp>
      <p:sp>
        <p:nvSpPr>
          <p:cNvPr id="10" name="Freeform 87"/>
          <p:cNvSpPr/>
          <p:nvPr/>
        </p:nvSpPr>
        <p:spPr>
          <a:xfrm>
            <a:off x="7245248" y="3428660"/>
            <a:ext cx="809759" cy="806110"/>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a:solidFill>
                <a:srgbClr val="FFFFFF"/>
              </a:solidFill>
              <a:cs typeface="+mn-ea"/>
              <a:sym typeface="+mn-lt"/>
            </a:endParaRPr>
          </a:p>
        </p:txBody>
      </p:sp>
      <p:sp>
        <p:nvSpPr>
          <p:cNvPr id="11" name="Freeform 89"/>
          <p:cNvSpPr/>
          <p:nvPr/>
        </p:nvSpPr>
        <p:spPr>
          <a:xfrm>
            <a:off x="6942961" y="4463008"/>
            <a:ext cx="809759" cy="806110"/>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a:solidFill>
                <a:srgbClr val="FFFFFF"/>
              </a:solidFill>
              <a:cs typeface="+mn-ea"/>
              <a:sym typeface="+mn-lt"/>
            </a:endParaRPr>
          </a:p>
        </p:txBody>
      </p:sp>
      <p:sp>
        <p:nvSpPr>
          <p:cNvPr id="12" name="Freeform 109"/>
          <p:cNvSpPr/>
          <p:nvPr/>
        </p:nvSpPr>
        <p:spPr>
          <a:xfrm>
            <a:off x="5462602" y="3204499"/>
            <a:ext cx="1267757" cy="1262038"/>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25400" cap="flat" cmpd="sng" algn="ctr">
            <a:no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3500" kern="0">
              <a:solidFill>
                <a:srgbClr val="FFFFFF"/>
              </a:solidFill>
              <a:cs typeface="+mn-ea"/>
              <a:sym typeface="+mn-lt"/>
            </a:endParaRPr>
          </a:p>
        </p:txBody>
      </p:sp>
      <p:sp>
        <p:nvSpPr>
          <p:cNvPr id="13" name="Freeform 28"/>
          <p:cNvSpPr/>
          <p:nvPr/>
        </p:nvSpPr>
        <p:spPr>
          <a:xfrm rot="19060392" flipH="1">
            <a:off x="5030320" y="4379403"/>
            <a:ext cx="473409" cy="78523"/>
          </a:xfrm>
          <a:custGeom>
            <a:rect l="0" t="0" r="0" b="0"/>
            <a:pathLst>
              <a:path>
                <a:moveTo>
                  <a:pt x="0" y="32211"/>
                </a:moveTo>
                <a:lnTo>
                  <a:pt x="386650"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14" name="Freeform 29"/>
          <p:cNvSpPr/>
          <p:nvPr/>
        </p:nvSpPr>
        <p:spPr>
          <a:xfrm flipH="1">
            <a:off x="4886321" y="3792454"/>
            <a:ext cx="518194" cy="78523"/>
          </a:xfrm>
          <a:custGeom>
            <a:rect l="0" t="0" r="0" b="0"/>
            <a:pathLst>
              <a:path>
                <a:moveTo>
                  <a:pt x="0" y="32211"/>
                </a:moveTo>
                <a:lnTo>
                  <a:pt x="423229"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15" name="Freeform 30"/>
          <p:cNvSpPr/>
          <p:nvPr/>
        </p:nvSpPr>
        <p:spPr>
          <a:xfrm rot="2539609" flipH="1">
            <a:off x="5030320" y="3205505"/>
            <a:ext cx="473409" cy="78523"/>
          </a:xfrm>
          <a:custGeom>
            <a:rect l="0" t="0" r="0" b="0"/>
            <a:pathLst>
              <a:path>
                <a:moveTo>
                  <a:pt x="0" y="32211"/>
                </a:moveTo>
                <a:lnTo>
                  <a:pt x="386650"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16" name="Freeform 31"/>
          <p:cNvSpPr/>
          <p:nvPr/>
        </p:nvSpPr>
        <p:spPr>
          <a:xfrm>
            <a:off x="4375287" y="2411642"/>
            <a:ext cx="809759" cy="806110"/>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a:solidFill>
                <a:srgbClr val="FFFFFF"/>
              </a:solidFill>
              <a:cs typeface="+mn-ea"/>
              <a:sym typeface="+mn-lt"/>
            </a:endParaRPr>
          </a:p>
        </p:txBody>
      </p:sp>
      <p:sp>
        <p:nvSpPr>
          <p:cNvPr id="17" name="Freeform 32"/>
          <p:cNvSpPr/>
          <p:nvPr/>
        </p:nvSpPr>
        <p:spPr>
          <a:xfrm>
            <a:off x="4107616" y="3428660"/>
            <a:ext cx="809759" cy="806110"/>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3900" kern="0">
              <a:solidFill>
                <a:srgbClr val="FFFFFF"/>
              </a:solidFill>
              <a:cs typeface="+mn-ea"/>
              <a:sym typeface="+mn-lt"/>
            </a:endParaRPr>
          </a:p>
        </p:txBody>
      </p:sp>
      <p:sp>
        <p:nvSpPr>
          <p:cNvPr id="18" name="Freeform 33"/>
          <p:cNvSpPr/>
          <p:nvPr/>
        </p:nvSpPr>
        <p:spPr>
          <a:xfrm>
            <a:off x="4391151" y="4463008"/>
            <a:ext cx="809759" cy="806110"/>
          </a:xfrm>
          <a:custGeom>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000" kern="0">
              <a:solidFill>
                <a:srgbClr val="FFFFFF"/>
              </a:solidFill>
              <a:cs typeface="+mn-ea"/>
              <a:sym typeface="+mn-lt"/>
            </a:endParaRPr>
          </a:p>
        </p:txBody>
      </p:sp>
      <p:sp>
        <p:nvSpPr>
          <p:cNvPr id="19" name="Freeform 62"/>
          <p:cNvSpPr>
            <a:spLocks noEditPoints="1"/>
          </p:cNvSpPr>
          <p:nvPr/>
        </p:nvSpPr>
        <p:spPr bwMode="auto">
          <a:xfrm>
            <a:off x="4617540" y="2651508"/>
            <a:ext cx="325254" cy="326378"/>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0" name="Freeform 66"/>
          <p:cNvSpPr>
            <a:spLocks noEditPoints="1"/>
          </p:cNvSpPr>
          <p:nvPr/>
        </p:nvSpPr>
        <p:spPr bwMode="auto">
          <a:xfrm>
            <a:off x="4308077" y="3660146"/>
            <a:ext cx="415700" cy="320982"/>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1" name="Freeform 6"/>
          <p:cNvSpPr>
            <a:spLocks noEditPoints="1"/>
          </p:cNvSpPr>
          <p:nvPr/>
        </p:nvSpPr>
        <p:spPr bwMode="auto">
          <a:xfrm>
            <a:off x="4616114" y="4725893"/>
            <a:ext cx="359832" cy="280338"/>
          </a:xfrm>
          <a:custGeom>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2" name="Freeform 57"/>
          <p:cNvSpPr>
            <a:spLocks noEditPoints="1"/>
          </p:cNvSpPr>
          <p:nvPr/>
        </p:nvSpPr>
        <p:spPr bwMode="auto">
          <a:xfrm>
            <a:off x="7224056" y="2693515"/>
            <a:ext cx="279486" cy="246654"/>
          </a:xfrm>
          <a:custGeom>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7">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3" name="Freeform 131"/>
          <p:cNvSpPr/>
          <p:nvPr/>
        </p:nvSpPr>
        <p:spPr bwMode="auto">
          <a:xfrm>
            <a:off x="7478608" y="3684248"/>
            <a:ext cx="316320" cy="319666"/>
          </a:xfrm>
          <a:custGeom>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4" name="Freeform 5"/>
          <p:cNvSpPr>
            <a:spLocks noEditPoints="1"/>
          </p:cNvSpPr>
          <p:nvPr/>
        </p:nvSpPr>
        <p:spPr bwMode="auto">
          <a:xfrm>
            <a:off x="7166850" y="4685888"/>
            <a:ext cx="361979" cy="360348"/>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5" name="Freeform 42"/>
          <p:cNvSpPr>
            <a:spLocks noEditPoints="1"/>
          </p:cNvSpPr>
          <p:nvPr/>
        </p:nvSpPr>
        <p:spPr bwMode="auto">
          <a:xfrm>
            <a:off x="5818457" y="3597285"/>
            <a:ext cx="556047" cy="476465"/>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6" name="TextBox 19"/>
          <p:cNvSpPr txBox="1"/>
          <p:nvPr/>
        </p:nvSpPr>
        <p:spPr>
          <a:xfrm>
            <a:off x="8013817" y="243758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行业痛点</a:t>
            </a:r>
            <a:endParaRPr lang="id-ID" sz="1600" b="1">
              <a:solidFill>
                <a:schemeClr val="tx2">
                  <a:lumMod val="50000"/>
                </a:schemeClr>
              </a:solidFill>
              <a:cs typeface="+mn-ea"/>
              <a:sym typeface="+mn-lt"/>
            </a:endParaRPr>
          </a:p>
        </p:txBody>
      </p:sp>
      <p:sp>
        <p:nvSpPr>
          <p:cNvPr id="27" name="TextBox 20"/>
          <p:cNvSpPr txBox="1"/>
          <p:nvPr/>
        </p:nvSpPr>
        <p:spPr>
          <a:xfrm>
            <a:off x="8013818" y="2708883"/>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28" name="TextBox 19"/>
          <p:cNvSpPr txBox="1"/>
          <p:nvPr/>
        </p:nvSpPr>
        <p:spPr>
          <a:xfrm>
            <a:off x="8288366" y="3477726"/>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行业痛点</a:t>
            </a:r>
            <a:endParaRPr lang="id-ID" sz="1600" b="1">
              <a:solidFill>
                <a:schemeClr val="tx2">
                  <a:lumMod val="50000"/>
                </a:schemeClr>
              </a:solidFill>
              <a:cs typeface="+mn-ea"/>
              <a:sym typeface="+mn-lt"/>
            </a:endParaRPr>
          </a:p>
        </p:txBody>
      </p:sp>
      <p:sp>
        <p:nvSpPr>
          <p:cNvPr id="29" name="TextBox 20"/>
          <p:cNvSpPr txBox="1"/>
          <p:nvPr/>
        </p:nvSpPr>
        <p:spPr>
          <a:xfrm>
            <a:off x="8288367" y="3749027"/>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30" name="TextBox 19"/>
          <p:cNvSpPr txBox="1"/>
          <p:nvPr/>
        </p:nvSpPr>
        <p:spPr>
          <a:xfrm>
            <a:off x="7965321" y="4574889"/>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行业痛点</a:t>
            </a:r>
            <a:endParaRPr lang="id-ID" sz="1600" b="1">
              <a:solidFill>
                <a:schemeClr val="tx2">
                  <a:lumMod val="50000"/>
                </a:schemeClr>
              </a:solidFill>
              <a:cs typeface="+mn-ea"/>
              <a:sym typeface="+mn-lt"/>
            </a:endParaRPr>
          </a:p>
        </p:txBody>
      </p:sp>
      <p:sp>
        <p:nvSpPr>
          <p:cNvPr id="31" name="TextBox 20"/>
          <p:cNvSpPr txBox="1"/>
          <p:nvPr/>
        </p:nvSpPr>
        <p:spPr>
          <a:xfrm>
            <a:off x="7965322" y="4846190"/>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32" name="TextBox 19"/>
          <p:cNvSpPr txBox="1"/>
          <p:nvPr/>
        </p:nvSpPr>
        <p:spPr>
          <a:xfrm>
            <a:off x="2989768" y="2480726"/>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行业痛点</a:t>
            </a:r>
            <a:endParaRPr lang="id-ID" sz="1600" b="1">
              <a:solidFill>
                <a:schemeClr val="tx2">
                  <a:lumMod val="50000"/>
                </a:schemeClr>
              </a:solidFill>
              <a:cs typeface="+mn-ea"/>
              <a:sym typeface="+mn-lt"/>
            </a:endParaRPr>
          </a:p>
        </p:txBody>
      </p:sp>
      <p:sp>
        <p:nvSpPr>
          <p:cNvPr id="33" name="TextBox 20"/>
          <p:cNvSpPr txBox="1"/>
          <p:nvPr/>
        </p:nvSpPr>
        <p:spPr>
          <a:xfrm>
            <a:off x="1511909" y="2752027"/>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lgn="r">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34" name="TextBox 19"/>
          <p:cNvSpPr txBox="1"/>
          <p:nvPr/>
        </p:nvSpPr>
        <p:spPr>
          <a:xfrm>
            <a:off x="2989768" y="3489630"/>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行业痛点</a:t>
            </a:r>
            <a:endParaRPr lang="id-ID" sz="1600" b="1">
              <a:solidFill>
                <a:schemeClr val="tx2">
                  <a:lumMod val="50000"/>
                </a:schemeClr>
              </a:solidFill>
              <a:cs typeface="+mn-ea"/>
              <a:sym typeface="+mn-lt"/>
            </a:endParaRPr>
          </a:p>
        </p:txBody>
      </p:sp>
      <p:sp>
        <p:nvSpPr>
          <p:cNvPr id="35" name="TextBox 20"/>
          <p:cNvSpPr txBox="1"/>
          <p:nvPr/>
        </p:nvSpPr>
        <p:spPr>
          <a:xfrm>
            <a:off x="1511909" y="3760931"/>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lgn="r">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36" name="TextBox 19"/>
          <p:cNvSpPr txBox="1"/>
          <p:nvPr/>
        </p:nvSpPr>
        <p:spPr>
          <a:xfrm>
            <a:off x="2989768" y="4597726"/>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行业痛点</a:t>
            </a:r>
            <a:endParaRPr lang="id-ID" sz="1600" b="1">
              <a:solidFill>
                <a:schemeClr val="tx2">
                  <a:lumMod val="50000"/>
                </a:schemeClr>
              </a:solidFill>
              <a:cs typeface="+mn-ea"/>
              <a:sym typeface="+mn-lt"/>
            </a:endParaRPr>
          </a:p>
        </p:txBody>
      </p:sp>
      <p:sp>
        <p:nvSpPr>
          <p:cNvPr id="37" name="TextBox 20"/>
          <p:cNvSpPr txBox="1"/>
          <p:nvPr/>
        </p:nvSpPr>
        <p:spPr>
          <a:xfrm>
            <a:off x="1511909" y="4869027"/>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lgn="r">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4" name="组合 33"/>
          <p:cNvGrpSpPr/>
          <p:nvPr/>
        </p:nvGrpSpPr>
        <p:grpSpPr>
          <a:xfrm>
            <a:off x="1025900" y="2942154"/>
            <a:ext cx="800407" cy="1251792"/>
            <a:chOff x="2327723" y="2626797"/>
            <a:chExt cx="800407" cy="1251792"/>
          </a:xfrm>
          <a:effectLst>
            <a:outerShdw blurRad="177800" dist="101600" dir="2700000" algn="tl" rotWithShape="0">
              <a:prstClr val="black">
                <a:alpha val="40000"/>
              </a:prstClr>
            </a:outerShdw>
          </a:effectLst>
        </p:grpSpPr>
        <p:sp>
          <p:nvSpPr>
            <p:cNvPr id="3" name="Oval 16"/>
            <p:cNvSpPr/>
            <p:nvPr/>
          </p:nvSpPr>
          <p:spPr bwMode="auto">
            <a:xfrm>
              <a:off x="2327723" y="2626797"/>
              <a:ext cx="711200" cy="711200"/>
            </a:xfrm>
            <a:prstGeom prst="ellipse">
              <a:avLst/>
            </a:prstGeom>
            <a:solidFill>
              <a:schemeClr val="accent5">
                <a:lumMod val="50000"/>
              </a:schemeClr>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cs typeface="+mn-ea"/>
                <a:sym typeface="+mn-lt"/>
              </a:endParaRPr>
            </a:p>
          </p:txBody>
        </p:sp>
        <p:grpSp>
          <p:nvGrpSpPr>
            <p:cNvPr id="4" name="Group 17"/>
            <p:cNvGrpSpPr>
              <a:grpSpLocks noChangeAspect="1"/>
            </p:cNvGrpSpPr>
            <p:nvPr/>
          </p:nvGrpSpPr>
          <p:grpSpPr>
            <a:xfrm>
              <a:off x="2511148" y="2813502"/>
              <a:ext cx="344338" cy="351137"/>
              <a:chOff x="7160655" y="2178006"/>
              <a:chExt cx="379359" cy="386846"/>
            </a:xfrm>
            <a:solidFill>
              <a:schemeClr val="bg1">
                <a:lumMod val="95000"/>
              </a:schemeClr>
            </a:solidFill>
          </p:grpSpPr>
          <p:sp>
            <p:nvSpPr>
              <p:cNvPr id="5" name="Freeform 36"/>
              <p:cNvSpPr>
                <a:spLocks noEditPoints="1"/>
              </p:cNvSpPr>
              <p:nvPr/>
            </p:nvSpPr>
            <p:spPr bwMode="auto">
              <a:xfrm>
                <a:off x="7277956" y="2178006"/>
                <a:ext cx="262058" cy="262058"/>
              </a:xfrm>
              <a:custGeom>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cs typeface="+mn-ea"/>
                  <a:sym typeface="+mn-lt"/>
                </a:endParaRPr>
              </a:p>
            </p:txBody>
          </p:sp>
          <p:sp>
            <p:nvSpPr>
              <p:cNvPr id="6" name="Freeform 37"/>
              <p:cNvSpPr/>
              <p:nvPr/>
            </p:nvSpPr>
            <p:spPr bwMode="auto">
              <a:xfrm>
                <a:off x="7160655" y="2400130"/>
                <a:ext cx="159730" cy="164722"/>
              </a:xfrm>
              <a:custGeom>
                <a:gdLst>
                  <a:gd name="T0" fmla="*/ 0 w 64"/>
                  <a:gd name="T1" fmla="*/ 52 h 66"/>
                  <a:gd name="T2" fmla="*/ 12 w 64"/>
                  <a:gd name="T3" fmla="*/ 66 h 66"/>
                  <a:gd name="T4" fmla="*/ 64 w 64"/>
                  <a:gd name="T5" fmla="*/ 8 h 66"/>
                  <a:gd name="T6" fmla="*/ 55 w 64"/>
                  <a:gd name="T7" fmla="*/ 0 h 66"/>
                  <a:gd name="T8" fmla="*/ 0 w 64"/>
                  <a:gd name="T9" fmla="*/ 52 h 66"/>
                </a:gd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cs typeface="+mn-ea"/>
                  <a:sym typeface="+mn-lt"/>
                </a:endParaRPr>
              </a:p>
            </p:txBody>
          </p:sp>
          <p:sp>
            <p:nvSpPr>
              <p:cNvPr id="7" name="Freeform 38"/>
              <p:cNvSpPr/>
              <p:nvPr/>
            </p:nvSpPr>
            <p:spPr bwMode="auto">
              <a:xfrm>
                <a:off x="7412728" y="2265358"/>
                <a:ext cx="99831" cy="119797"/>
              </a:xfrm>
              <a:custGeom>
                <a:gdLst>
                  <a:gd name="T0" fmla="*/ 16 w 30"/>
                  <a:gd name="T1" fmla="*/ 0 h 36"/>
                  <a:gd name="T2" fmla="*/ 0 w 30"/>
                  <a:gd name="T3" fmla="*/ 34 h 36"/>
                  <a:gd name="T4" fmla="*/ 6 w 30"/>
                  <a:gd name="T5" fmla="*/ 36 h 36"/>
                  <a:gd name="T6" fmla="*/ 16 w 30"/>
                  <a:gd name="T7" fmla="*/ 0 h 36"/>
                </a:gd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cs typeface="+mn-ea"/>
                  <a:sym typeface="+mn-lt"/>
                </a:endParaRPr>
              </a:p>
            </p:txBody>
          </p:sp>
        </p:grpSp>
        <p:cxnSp>
          <p:nvCxnSpPr>
            <p:cNvPr id="26" name="Elbow Connector 52"/>
            <p:cNvCxnSpPr/>
            <p:nvPr/>
          </p:nvCxnSpPr>
          <p:spPr>
            <a:xfrm rot="5400000" flipV="1">
              <a:off x="2625686" y="3376145"/>
              <a:ext cx="554038" cy="450850"/>
            </a:xfrm>
            <a:prstGeom prst="bentConnector3">
              <a:avLst>
                <a:gd name="adj1" fmla="val 170412"/>
              </a:avLst>
            </a:prstGeom>
            <a:ln w="6350">
              <a:solidFill>
                <a:schemeClr val="accent5">
                  <a:lumMod val="50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3360239" y="1909037"/>
            <a:ext cx="789294" cy="1258142"/>
            <a:chOff x="4405761" y="2612509"/>
            <a:chExt cx="789294" cy="1258142"/>
          </a:xfrm>
          <a:effectLst>
            <a:outerShdw blurRad="177800" dist="101600" dir="2700000" algn="tl" rotWithShape="0">
              <a:prstClr val="black">
                <a:alpha val="40000"/>
              </a:prstClr>
            </a:outerShdw>
          </a:effectLst>
        </p:grpSpPr>
        <p:sp>
          <p:nvSpPr>
            <p:cNvPr id="20" name="Oval 46"/>
            <p:cNvSpPr/>
            <p:nvPr/>
          </p:nvSpPr>
          <p:spPr bwMode="auto">
            <a:xfrm>
              <a:off x="4405761" y="2612509"/>
              <a:ext cx="711200" cy="711200"/>
            </a:xfrm>
            <a:prstGeom prst="ellipse">
              <a:avLst/>
            </a:prstGeom>
            <a:solidFill>
              <a:schemeClr val="accent5">
                <a:lumMod val="50000"/>
              </a:schemeClr>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cs typeface="+mn-ea"/>
                <a:sym typeface="+mn-lt"/>
              </a:endParaRPr>
            </a:p>
          </p:txBody>
        </p:sp>
        <p:sp>
          <p:nvSpPr>
            <p:cNvPr id="21" name="Freeform 6"/>
            <p:cNvSpPr>
              <a:spLocks noEditPoints="1"/>
            </p:cNvSpPr>
            <p:nvPr/>
          </p:nvSpPr>
          <p:spPr bwMode="auto">
            <a:xfrm>
              <a:off x="4611069" y="2769952"/>
              <a:ext cx="330136" cy="290003"/>
            </a:xfrm>
            <a:custGeom>
              <a:gdLst>
                <a:gd name="T0" fmla="*/ 167110 w 400"/>
                <a:gd name="T1" fmla="*/ 146795 h 352"/>
                <a:gd name="T2" fmla="*/ 164603 w 400"/>
                <a:gd name="T3" fmla="*/ 111764 h 352"/>
                <a:gd name="T4" fmla="*/ 142879 w 400"/>
                <a:gd name="T5" fmla="*/ 98419 h 352"/>
                <a:gd name="T6" fmla="*/ 126586 w 400"/>
                <a:gd name="T7" fmla="*/ 79653 h 352"/>
                <a:gd name="T8" fmla="*/ 132017 w 400"/>
                <a:gd name="T9" fmla="*/ 65474 h 352"/>
                <a:gd name="T10" fmla="*/ 136612 w 400"/>
                <a:gd name="T11" fmla="*/ 55882 h 352"/>
                <a:gd name="T12" fmla="*/ 134524 w 400"/>
                <a:gd name="T13" fmla="*/ 50878 h 352"/>
                <a:gd name="T14" fmla="*/ 135777 w 400"/>
                <a:gd name="T15" fmla="*/ 40869 h 352"/>
                <a:gd name="T16" fmla="*/ 116141 w 400"/>
                <a:gd name="T17" fmla="*/ 21269 h 352"/>
                <a:gd name="T18" fmla="*/ 96088 w 400"/>
                <a:gd name="T19" fmla="*/ 40869 h 352"/>
                <a:gd name="T20" fmla="*/ 97342 w 400"/>
                <a:gd name="T21" fmla="*/ 50878 h 352"/>
                <a:gd name="T22" fmla="*/ 95670 w 400"/>
                <a:gd name="T23" fmla="*/ 55882 h 352"/>
                <a:gd name="T24" fmla="*/ 100266 w 400"/>
                <a:gd name="T25" fmla="*/ 65474 h 352"/>
                <a:gd name="T26" fmla="*/ 105697 w 400"/>
                <a:gd name="T27" fmla="*/ 79653 h 352"/>
                <a:gd name="T28" fmla="*/ 98595 w 400"/>
                <a:gd name="T29" fmla="*/ 93415 h 352"/>
                <a:gd name="T30" fmla="*/ 129510 w 400"/>
                <a:gd name="T31" fmla="*/ 121773 h 352"/>
                <a:gd name="T32" fmla="*/ 129510 w 400"/>
                <a:gd name="T33" fmla="*/ 146795 h 352"/>
                <a:gd name="T34" fmla="*/ 167110 w 400"/>
                <a:gd name="T35" fmla="*/ 146795 h 352"/>
                <a:gd name="T36" fmla="*/ 85226 w 400"/>
                <a:gd name="T37" fmla="*/ 103007 h 352"/>
                <a:gd name="T38" fmla="*/ 63502 w 400"/>
                <a:gd name="T39" fmla="*/ 77985 h 352"/>
                <a:gd name="T40" fmla="*/ 70604 w 400"/>
                <a:gd name="T41" fmla="*/ 59218 h 352"/>
                <a:gd name="T42" fmla="*/ 76871 w 400"/>
                <a:gd name="T43" fmla="*/ 46290 h 352"/>
                <a:gd name="T44" fmla="*/ 74782 w 400"/>
                <a:gd name="T45" fmla="*/ 39618 h 352"/>
                <a:gd name="T46" fmla="*/ 76453 w 400"/>
                <a:gd name="T47" fmla="*/ 26273 h 352"/>
                <a:gd name="T48" fmla="*/ 49715 w 400"/>
                <a:gd name="T49" fmla="*/ 0 h 352"/>
                <a:gd name="T50" fmla="*/ 22978 w 400"/>
                <a:gd name="T51" fmla="*/ 26273 h 352"/>
                <a:gd name="T52" fmla="*/ 24649 w 400"/>
                <a:gd name="T53" fmla="*/ 39618 h 352"/>
                <a:gd name="T54" fmla="*/ 22142 w 400"/>
                <a:gd name="T55" fmla="*/ 46290 h 352"/>
                <a:gd name="T56" fmla="*/ 28409 w 400"/>
                <a:gd name="T57" fmla="*/ 59218 h 352"/>
                <a:gd name="T58" fmla="*/ 35929 w 400"/>
                <a:gd name="T59" fmla="*/ 77985 h 352"/>
                <a:gd name="T60" fmla="*/ 13787 w 400"/>
                <a:gd name="T61" fmla="*/ 103007 h 352"/>
                <a:gd name="T62" fmla="*/ 0 w 400"/>
                <a:gd name="T63" fmla="*/ 116352 h 352"/>
                <a:gd name="T64" fmla="*/ 0 w 400"/>
                <a:gd name="T65" fmla="*/ 146795 h 352"/>
                <a:gd name="T66" fmla="*/ 116141 w 400"/>
                <a:gd name="T67" fmla="*/ 146795 h 352"/>
                <a:gd name="T68" fmla="*/ 116141 w 400"/>
                <a:gd name="T69" fmla="*/ 123858 h 352"/>
                <a:gd name="T70" fmla="*/ 85226 w 400"/>
                <a:gd name="T71" fmla="*/ 103007 h 3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cs typeface="+mn-ea"/>
                <a:sym typeface="+mn-lt"/>
              </a:endParaRPr>
            </a:p>
          </p:txBody>
        </p:sp>
        <p:cxnSp>
          <p:nvCxnSpPr>
            <p:cNvPr id="27" name="Elbow Connector 53"/>
            <p:cNvCxnSpPr/>
            <p:nvPr/>
          </p:nvCxnSpPr>
          <p:spPr>
            <a:xfrm rot="5400000" flipV="1">
              <a:off x="4692611" y="3368207"/>
              <a:ext cx="554038" cy="450850"/>
            </a:xfrm>
            <a:prstGeom prst="bentConnector3">
              <a:avLst>
                <a:gd name="adj1" fmla="val 170412"/>
              </a:avLst>
            </a:prstGeom>
            <a:ln w="6350">
              <a:solidFill>
                <a:schemeClr val="accent5">
                  <a:lumMod val="50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6515279" y="2846727"/>
            <a:ext cx="794851" cy="1263698"/>
            <a:chOff x="6425061" y="2612509"/>
            <a:chExt cx="794851" cy="1263698"/>
          </a:xfrm>
          <a:effectLst>
            <a:outerShdw blurRad="177800" dist="101600" dir="2700000" algn="tl" rotWithShape="0">
              <a:prstClr val="black">
                <a:alpha val="40000"/>
              </a:prstClr>
            </a:outerShdw>
          </a:effectLst>
        </p:grpSpPr>
        <p:sp>
          <p:nvSpPr>
            <p:cNvPr id="9" name="Oval 22"/>
            <p:cNvSpPr/>
            <p:nvPr/>
          </p:nvSpPr>
          <p:spPr bwMode="auto">
            <a:xfrm>
              <a:off x="6425061" y="2612509"/>
              <a:ext cx="711200" cy="711200"/>
            </a:xfrm>
            <a:prstGeom prst="ellipse">
              <a:avLst/>
            </a:prstGeom>
            <a:solidFill>
              <a:schemeClr val="accent5">
                <a:lumMod val="50000"/>
              </a:schemeClr>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cs typeface="+mn-ea"/>
                <a:sym typeface="+mn-lt"/>
              </a:endParaRPr>
            </a:p>
          </p:txBody>
        </p:sp>
        <p:grpSp>
          <p:nvGrpSpPr>
            <p:cNvPr id="10" name="Group 23"/>
            <p:cNvGrpSpPr>
              <a:grpSpLocks noChangeAspect="1"/>
            </p:cNvGrpSpPr>
            <p:nvPr/>
          </p:nvGrpSpPr>
          <p:grpSpPr>
            <a:xfrm>
              <a:off x="6600809" y="2809771"/>
              <a:ext cx="359698" cy="316673"/>
              <a:chOff x="6040049" y="4182118"/>
              <a:chExt cx="521619" cy="459224"/>
            </a:xfrm>
            <a:solidFill>
              <a:schemeClr val="bg1">
                <a:lumMod val="95000"/>
              </a:schemeClr>
            </a:solidFill>
          </p:grpSpPr>
          <p:sp>
            <p:nvSpPr>
              <p:cNvPr id="11" name="Freeform 84"/>
              <p:cNvSpPr/>
              <p:nvPr/>
            </p:nvSpPr>
            <p:spPr bwMode="auto">
              <a:xfrm>
                <a:off x="6087469" y="4202084"/>
                <a:ext cx="194671" cy="419291"/>
              </a:xfrm>
              <a:custGeom>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5">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cs typeface="+mn-ea"/>
                  <a:sym typeface="+mn-lt"/>
                </a:endParaRPr>
              </a:p>
            </p:txBody>
          </p:sp>
          <p:sp>
            <p:nvSpPr>
              <p:cNvPr id="12" name="Freeform 85"/>
              <p:cNvSpPr/>
              <p:nvPr/>
            </p:nvSpPr>
            <p:spPr bwMode="auto">
              <a:xfrm>
                <a:off x="6040049" y="4339353"/>
                <a:ext cx="27454" cy="147252"/>
              </a:xfrm>
              <a:custGeom>
                <a:gdLst>
                  <a:gd name="T0" fmla="*/ 0 w 8"/>
                  <a:gd name="T1" fmla="*/ 8 h 44"/>
                  <a:gd name="T2" fmla="*/ 0 w 8"/>
                  <a:gd name="T3" fmla="*/ 38 h 44"/>
                  <a:gd name="T4" fmla="*/ 8 w 8"/>
                  <a:gd name="T5" fmla="*/ 44 h 44"/>
                  <a:gd name="T6" fmla="*/ 8 w 8"/>
                  <a:gd name="T7" fmla="*/ 0 h 44"/>
                  <a:gd name="T8" fmla="*/ 0 w 8"/>
                  <a:gd name="T9" fmla="*/ 8 h 44"/>
                </a:gd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cs typeface="+mn-ea"/>
                  <a:sym typeface="+mn-lt"/>
                </a:endParaRPr>
              </a:p>
            </p:txBody>
          </p:sp>
          <p:sp>
            <p:nvSpPr>
              <p:cNvPr id="13" name="Freeform 86"/>
              <p:cNvSpPr/>
              <p:nvPr/>
            </p:nvSpPr>
            <p:spPr bwMode="auto">
              <a:xfrm>
                <a:off x="6329559" y="4296924"/>
                <a:ext cx="77370" cy="229612"/>
              </a:xfrm>
              <a:custGeom>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cs typeface="+mn-ea"/>
                  <a:sym typeface="+mn-lt"/>
                </a:endParaRPr>
              </a:p>
            </p:txBody>
          </p:sp>
          <p:sp>
            <p:nvSpPr>
              <p:cNvPr id="14" name="Freeform 87"/>
              <p:cNvSpPr/>
              <p:nvPr/>
            </p:nvSpPr>
            <p:spPr bwMode="auto">
              <a:xfrm>
                <a:off x="6376980" y="4239521"/>
                <a:ext cx="102328" cy="341923"/>
              </a:xfrm>
              <a:custGeom>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cs typeface="+mn-ea"/>
                  <a:sym typeface="+mn-lt"/>
                </a:endParaRPr>
              </a:p>
            </p:txBody>
          </p:sp>
          <p:sp>
            <p:nvSpPr>
              <p:cNvPr id="15" name="Freeform 88"/>
              <p:cNvSpPr/>
              <p:nvPr/>
            </p:nvSpPr>
            <p:spPr bwMode="auto">
              <a:xfrm>
                <a:off x="6436879" y="4182118"/>
                <a:ext cx="124789" cy="459224"/>
              </a:xfrm>
              <a:custGeom>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cs typeface="+mn-ea"/>
                  <a:sym typeface="+mn-lt"/>
                </a:endParaRPr>
              </a:p>
            </p:txBody>
          </p:sp>
        </p:grpSp>
        <p:cxnSp>
          <p:nvCxnSpPr>
            <p:cNvPr id="28" name="Elbow Connector 54"/>
            <p:cNvCxnSpPr/>
            <p:nvPr/>
          </p:nvCxnSpPr>
          <p:spPr>
            <a:xfrm rot="5400000" flipV="1">
              <a:off x="6716674" y="3372970"/>
              <a:ext cx="555625" cy="450850"/>
            </a:xfrm>
            <a:prstGeom prst="bentConnector3">
              <a:avLst>
                <a:gd name="adj1" fmla="val 170412"/>
              </a:avLst>
            </a:prstGeom>
            <a:ln w="6350">
              <a:solidFill>
                <a:schemeClr val="accent5">
                  <a:lumMod val="50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8714274" y="1907687"/>
            <a:ext cx="789295" cy="1243853"/>
            <a:chOff x="8458648" y="2626797"/>
            <a:chExt cx="789295" cy="1243853"/>
          </a:xfrm>
          <a:effectLst>
            <a:outerShdw blurRad="177800" dist="101600" dir="2700000" algn="tl" rotWithShape="0">
              <a:prstClr val="black">
                <a:alpha val="40000"/>
              </a:prstClr>
            </a:outerShdw>
          </a:effectLst>
        </p:grpSpPr>
        <p:sp>
          <p:nvSpPr>
            <p:cNvPr id="17" name="Oval 43"/>
            <p:cNvSpPr/>
            <p:nvPr/>
          </p:nvSpPr>
          <p:spPr bwMode="auto">
            <a:xfrm>
              <a:off x="8458648" y="2626797"/>
              <a:ext cx="711200" cy="711200"/>
            </a:xfrm>
            <a:prstGeom prst="ellipse">
              <a:avLst/>
            </a:prstGeom>
            <a:solidFill>
              <a:schemeClr val="accent5">
                <a:lumMod val="50000"/>
              </a:schemeClr>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cs typeface="+mn-ea"/>
                <a:sym typeface="+mn-lt"/>
              </a:endParaRPr>
            </a:p>
          </p:txBody>
        </p:sp>
        <p:sp>
          <p:nvSpPr>
            <p:cNvPr id="18" name="Freeform 16"/>
            <p:cNvSpPr>
              <a:spLocks noChangeAspect="1" noEditPoints="1"/>
            </p:cNvSpPr>
            <p:nvPr/>
          </p:nvSpPr>
          <p:spPr bwMode="auto">
            <a:xfrm>
              <a:off x="8623613" y="2747787"/>
              <a:ext cx="355451" cy="411872"/>
            </a:xfrm>
            <a:custGeom>
              <a:gdLst>
                <a:gd name="T0" fmla="*/ 131007 w 320"/>
                <a:gd name="T1" fmla="*/ 77549 h 371"/>
                <a:gd name="T2" fmla="*/ 146751 w 320"/>
                <a:gd name="T3" fmla="*/ 6743 h 371"/>
                <a:gd name="T4" fmla="*/ 94460 w 320"/>
                <a:gd name="T5" fmla="*/ 58443 h 371"/>
                <a:gd name="T6" fmla="*/ 44981 w 320"/>
                <a:gd name="T7" fmla="*/ 102275 h 371"/>
                <a:gd name="T8" fmla="*/ 44981 w 320"/>
                <a:gd name="T9" fmla="*/ 179262 h 371"/>
                <a:gd name="T10" fmla="*/ 142252 w 320"/>
                <a:gd name="T11" fmla="*/ 208483 h 371"/>
                <a:gd name="T12" fmla="*/ 179924 w 320"/>
                <a:gd name="T13" fmla="*/ 96655 h 371"/>
                <a:gd name="T14" fmla="*/ 131007 w 320"/>
                <a:gd name="T15" fmla="*/ 77549 h 371"/>
                <a:gd name="T16" fmla="*/ 33736 w 320"/>
                <a:gd name="T17" fmla="*/ 78673 h 371"/>
                <a:gd name="T18" fmla="*/ 0 w 320"/>
                <a:gd name="T19" fmla="*/ 113514 h 371"/>
                <a:gd name="T20" fmla="*/ 0 w 320"/>
                <a:gd name="T21" fmla="*/ 168023 h 371"/>
                <a:gd name="T22" fmla="*/ 33736 w 320"/>
                <a:gd name="T23" fmla="*/ 202302 h 371"/>
                <a:gd name="T24" fmla="*/ 22491 w 320"/>
                <a:gd name="T25" fmla="*/ 177014 h 371"/>
                <a:gd name="T26" fmla="*/ 22491 w 320"/>
                <a:gd name="T27" fmla="*/ 105084 h 371"/>
                <a:gd name="T28" fmla="*/ 33736 w 320"/>
                <a:gd name="T29" fmla="*/ 78673 h 3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cs typeface="+mn-ea"/>
                <a:sym typeface="+mn-lt"/>
              </a:endParaRPr>
            </a:p>
          </p:txBody>
        </p:sp>
        <p:cxnSp>
          <p:nvCxnSpPr>
            <p:cNvPr id="29" name="Elbow Connector 55"/>
            <p:cNvCxnSpPr/>
            <p:nvPr/>
          </p:nvCxnSpPr>
          <p:spPr>
            <a:xfrm rot="5400000" flipV="1">
              <a:off x="8745499" y="3368207"/>
              <a:ext cx="554037" cy="450850"/>
            </a:xfrm>
            <a:prstGeom prst="bentConnector3">
              <a:avLst>
                <a:gd name="adj1" fmla="val 170412"/>
              </a:avLst>
            </a:prstGeom>
            <a:ln w="6350">
              <a:solidFill>
                <a:schemeClr val="accent5">
                  <a:lumMod val="50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grpSp>
      <p:cxnSp>
        <p:nvCxnSpPr>
          <p:cNvPr id="30" name="Straight Connector 67"/>
          <p:cNvCxnSpPr/>
          <p:nvPr/>
        </p:nvCxnSpPr>
        <p:spPr>
          <a:xfrm>
            <a:off x="1025900" y="5424460"/>
            <a:ext cx="10137400" cy="0"/>
          </a:xfrm>
          <a:prstGeom prst="line">
            <a:avLst/>
          </a:prstGeom>
          <a:ln w="6350">
            <a:solidFill>
              <a:schemeClr val="bg1">
                <a:lumMod val="65000"/>
              </a:schemeClr>
            </a:solidFill>
            <a:prstDash val="dash"/>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36" name="TextBox 19"/>
          <p:cNvSpPr txBox="1"/>
          <p:nvPr/>
        </p:nvSpPr>
        <p:spPr>
          <a:xfrm>
            <a:off x="1972492" y="3972533"/>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解决策略</a:t>
            </a:r>
            <a:endParaRPr lang="id-ID" sz="1600" b="1">
              <a:solidFill>
                <a:schemeClr val="tx2">
                  <a:lumMod val="50000"/>
                </a:schemeClr>
              </a:solidFill>
              <a:cs typeface="+mn-ea"/>
              <a:sym typeface="+mn-lt"/>
            </a:endParaRPr>
          </a:p>
        </p:txBody>
      </p:sp>
      <p:sp>
        <p:nvSpPr>
          <p:cNvPr id="37" name="TextBox 20"/>
          <p:cNvSpPr txBox="1"/>
          <p:nvPr/>
        </p:nvSpPr>
        <p:spPr>
          <a:xfrm>
            <a:off x="1972493" y="4294634"/>
            <a:ext cx="1657380"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38" name="TextBox 19"/>
          <p:cNvSpPr txBox="1"/>
          <p:nvPr/>
        </p:nvSpPr>
        <p:spPr>
          <a:xfrm>
            <a:off x="4360048" y="298227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解决策略</a:t>
            </a:r>
            <a:endParaRPr lang="id-ID" sz="1600" b="1">
              <a:solidFill>
                <a:schemeClr val="tx2">
                  <a:lumMod val="50000"/>
                </a:schemeClr>
              </a:solidFill>
              <a:cs typeface="+mn-ea"/>
              <a:sym typeface="+mn-lt"/>
            </a:endParaRPr>
          </a:p>
        </p:txBody>
      </p:sp>
      <p:sp>
        <p:nvSpPr>
          <p:cNvPr id="39" name="TextBox 20"/>
          <p:cNvSpPr txBox="1"/>
          <p:nvPr/>
        </p:nvSpPr>
        <p:spPr>
          <a:xfrm>
            <a:off x="4360049" y="3304373"/>
            <a:ext cx="1657380"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40" name="TextBox 19"/>
          <p:cNvSpPr txBox="1"/>
          <p:nvPr/>
        </p:nvSpPr>
        <p:spPr>
          <a:xfrm>
            <a:off x="7654129" y="3972533"/>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解决策略</a:t>
            </a:r>
            <a:endParaRPr lang="id-ID" sz="1600" b="1">
              <a:solidFill>
                <a:schemeClr val="tx2">
                  <a:lumMod val="50000"/>
                </a:schemeClr>
              </a:solidFill>
              <a:cs typeface="+mn-ea"/>
              <a:sym typeface="+mn-lt"/>
            </a:endParaRPr>
          </a:p>
        </p:txBody>
      </p:sp>
      <p:sp>
        <p:nvSpPr>
          <p:cNvPr id="41" name="TextBox 20"/>
          <p:cNvSpPr txBox="1"/>
          <p:nvPr/>
        </p:nvSpPr>
        <p:spPr>
          <a:xfrm>
            <a:off x="7654130" y="4294634"/>
            <a:ext cx="1657380"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42" name="TextBox 19"/>
          <p:cNvSpPr txBox="1"/>
          <p:nvPr/>
        </p:nvSpPr>
        <p:spPr>
          <a:xfrm>
            <a:off x="9672427" y="2959393"/>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解决策略</a:t>
            </a:r>
            <a:endParaRPr lang="id-ID" sz="1600" b="1">
              <a:solidFill>
                <a:schemeClr val="tx2">
                  <a:lumMod val="50000"/>
                </a:schemeClr>
              </a:solidFill>
              <a:cs typeface="+mn-ea"/>
              <a:sym typeface="+mn-lt"/>
            </a:endParaRPr>
          </a:p>
        </p:txBody>
      </p:sp>
      <p:sp>
        <p:nvSpPr>
          <p:cNvPr id="43" name="TextBox 20"/>
          <p:cNvSpPr txBox="1"/>
          <p:nvPr/>
        </p:nvSpPr>
        <p:spPr>
          <a:xfrm>
            <a:off x="9672428" y="3281494"/>
            <a:ext cx="1657380"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grpSp>
        <p:nvGrpSpPr>
          <p:cNvPr id="45" name="组合 44"/>
          <p:cNvGrpSpPr/>
          <p:nvPr/>
        </p:nvGrpSpPr>
        <p:grpSpPr>
          <a:xfrm>
            <a:off x="638663" y="642539"/>
            <a:ext cx="505912" cy="505912"/>
            <a:chOff x="1056046" y="825286"/>
            <a:chExt cx="798940" cy="798940"/>
          </a:xfrm>
        </p:grpSpPr>
        <p:sp>
          <p:nvSpPr>
            <p:cNvPr id="46" name="椭圆 45"/>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7" name="椭圆 46"/>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文本框 47"/>
          <p:cNvSpPr txBox="1"/>
          <p:nvPr/>
        </p:nvSpPr>
        <p:spPr>
          <a:xfrm>
            <a:off x="1180465" y="572135"/>
            <a:ext cx="4836795"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市场分析</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解决策略</a:t>
            </a:r>
            <a:endParaRPr lang="zh-CN" altLang="en-US" sz="2400">
              <a:solidFill>
                <a:schemeClr val="accent5">
                  <a:lumMod val="50000"/>
                </a:schemeClr>
              </a:solidFill>
              <a:cs typeface="+mn-ea"/>
              <a:sym typeface="+mn-lt"/>
            </a:endParaRPr>
          </a:p>
        </p:txBody>
      </p:sp>
      <p:sp>
        <p:nvSpPr>
          <p:cNvPr id="49" name="TextBox 20"/>
          <p:cNvSpPr txBox="1"/>
          <p:nvPr/>
        </p:nvSpPr>
        <p:spPr>
          <a:xfrm>
            <a:off x="1035716" y="5604677"/>
            <a:ext cx="10137399"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88645"/>
            <a:ext cx="4874260"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市场分析</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市场机遇</a:t>
            </a:r>
            <a:endParaRPr lang="zh-CN" altLang="en-US" sz="2400">
              <a:solidFill>
                <a:schemeClr val="accent5">
                  <a:lumMod val="50000"/>
                </a:schemeClr>
              </a:solidFill>
              <a:cs typeface="+mn-ea"/>
              <a:sym typeface="+mn-lt"/>
            </a:endParaRPr>
          </a:p>
        </p:txBody>
      </p:sp>
      <p:grpSp>
        <p:nvGrpSpPr>
          <p:cNvPr id="37" name="组合 36"/>
          <p:cNvGrpSpPr/>
          <p:nvPr/>
        </p:nvGrpSpPr>
        <p:grpSpPr>
          <a:xfrm>
            <a:off x="8997259" y="3204859"/>
            <a:ext cx="640310" cy="637424"/>
            <a:chOff x="7232560" y="2635679"/>
            <a:chExt cx="404495" cy="402672"/>
          </a:xfrm>
        </p:grpSpPr>
        <p:sp>
          <p:nvSpPr>
            <p:cNvPr id="6" name="Teardrop 33"/>
            <p:cNvSpPr/>
            <p:nvPr/>
          </p:nvSpPr>
          <p:spPr>
            <a:xfrm rot="18877744">
              <a:off x="7233472" y="2634767"/>
              <a:ext cx="402672" cy="404495"/>
            </a:xfrm>
            <a:prstGeom prst="teardrop">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AutoShape 38"/>
            <p:cNvSpPr>
              <a:spLocks noChangeAspect="1"/>
            </p:cNvSpPr>
            <p:nvPr/>
          </p:nvSpPr>
          <p:spPr bwMode="auto">
            <a:xfrm>
              <a:off x="7339818" y="2742048"/>
              <a:ext cx="189980" cy="18993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a:outerShdw blurRad="177800" dist="101600" dir="5400000" algn="ctr" rotWithShape="0">
                <a:srgbClr val="000000">
                  <a:alpha val="43137"/>
                </a:srgbClr>
              </a:outerShdw>
            </a:effectLst>
          </p:spPr>
          <p:txBody>
            <a:bodyPr lIns="101578" tIns="101578" rIns="101578" bIns="101578" anchor="ctr"/>
            <a:lstStyle/>
            <a:p>
              <a:pPr defTabSz="673735">
                <a:defRPr/>
              </a:pPr>
              <a:endParaRPr lang="es-ES" sz="4900">
                <a:solidFill>
                  <a:srgbClr val="44CEB9"/>
                </a:solidFill>
                <a:effectLst>
                  <a:outerShdw blurRad="38100" dist="38100" dir="2700000" algn="tl">
                    <a:srgbClr val="000000"/>
                  </a:outerShdw>
                </a:effectLst>
                <a:cs typeface="+mn-ea"/>
                <a:sym typeface="+mn-lt"/>
              </a:endParaRPr>
            </a:p>
          </p:txBody>
        </p:sp>
      </p:grpSp>
      <p:grpSp>
        <p:nvGrpSpPr>
          <p:cNvPr id="20" name="组合 19"/>
          <p:cNvGrpSpPr/>
          <p:nvPr/>
        </p:nvGrpSpPr>
        <p:grpSpPr>
          <a:xfrm>
            <a:off x="2174074" y="2668776"/>
            <a:ext cx="640310" cy="637424"/>
            <a:chOff x="7232561" y="4915173"/>
            <a:chExt cx="404495" cy="402672"/>
          </a:xfrm>
        </p:grpSpPr>
        <p:sp>
          <p:nvSpPr>
            <p:cNvPr id="8" name="Teardrop 36"/>
            <p:cNvSpPr/>
            <p:nvPr/>
          </p:nvSpPr>
          <p:spPr>
            <a:xfrm rot="18877744">
              <a:off x="7233473" y="4914261"/>
              <a:ext cx="402672" cy="404495"/>
            </a:xfrm>
            <a:prstGeom prst="teardrop">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Freeform 106"/>
            <p:cNvSpPr>
              <a:spLocks noChangeAspect="1" noChangeArrowheads="1"/>
            </p:cNvSpPr>
            <p:nvPr/>
          </p:nvSpPr>
          <p:spPr bwMode="auto">
            <a:xfrm>
              <a:off x="7330599" y="5036708"/>
              <a:ext cx="222286" cy="191508"/>
            </a:xfrm>
            <a:custGeom>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a:outerShdw blurRad="177800" dist="101600" dir="5400000" algn="ctr" rotWithShape="0">
                <a:srgbClr val="000000">
                  <a:alpha val="43137"/>
                </a:srgbClr>
              </a:outerShdw>
            </a:effectLst>
          </p:spPr>
          <p:txBody>
            <a:bodyPr wrap="none" lIns="243785" tIns="121892" rIns="243785" bIns="121892" anchor="ctr"/>
            <a:lstStyle/>
            <a:p>
              <a:pPr>
                <a:defRPr/>
              </a:pPr>
              <a:endParaRPr lang="en-US" sz="1800">
                <a:cs typeface="+mn-ea"/>
                <a:sym typeface="+mn-lt"/>
              </a:endParaRPr>
            </a:p>
          </p:txBody>
        </p:sp>
      </p:grpSp>
      <p:grpSp>
        <p:nvGrpSpPr>
          <p:cNvPr id="36" name="组合 35"/>
          <p:cNvGrpSpPr/>
          <p:nvPr/>
        </p:nvGrpSpPr>
        <p:grpSpPr>
          <a:xfrm>
            <a:off x="6762304" y="2694899"/>
            <a:ext cx="640310" cy="637424"/>
            <a:chOff x="7232560" y="3395510"/>
            <a:chExt cx="404495" cy="402672"/>
          </a:xfrm>
        </p:grpSpPr>
        <p:sp>
          <p:nvSpPr>
            <p:cNvPr id="10" name="Teardrop 39"/>
            <p:cNvSpPr/>
            <p:nvPr/>
          </p:nvSpPr>
          <p:spPr>
            <a:xfrm rot="18877744">
              <a:off x="7233472" y="3394598"/>
              <a:ext cx="402672" cy="404495"/>
            </a:xfrm>
            <a:prstGeom prst="teardrop">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1" name="Group 4688"/>
            <p:cNvGrpSpPr>
              <a:grpSpLocks noChangeAspect="1"/>
            </p:cNvGrpSpPr>
            <p:nvPr/>
          </p:nvGrpSpPr>
          <p:grpSpPr>
            <a:xfrm>
              <a:off x="7337017" y="3479761"/>
              <a:ext cx="222198" cy="210237"/>
              <a:chOff x="1835150" y="2800349"/>
              <a:chExt cx="382588" cy="363538"/>
            </a:xfrm>
            <a:solidFill>
              <a:schemeClr val="bg1"/>
            </a:solidFill>
            <a:effectLst>
              <a:outerShdw blurRad="177800" dist="101600" dir="5400000" algn="ctr" rotWithShape="0">
                <a:srgbClr val="000000">
                  <a:alpha val="43137"/>
                </a:srgbClr>
              </a:outerShdw>
            </a:effectLst>
          </p:grpSpPr>
          <p:sp>
            <p:nvSpPr>
              <p:cNvPr id="12" name="Freeform 291"/>
              <p:cNvSpPr>
                <a:spLocks noChangeArrowheads="1"/>
              </p:cNvSpPr>
              <p:nvPr/>
            </p:nvSpPr>
            <p:spPr bwMode="auto">
              <a:xfrm>
                <a:off x="1868488" y="3140074"/>
                <a:ext cx="271462" cy="23813"/>
              </a:xfrm>
              <a:custGeom>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wrap="none" anchor="ctr"/>
              <a:lstStyle/>
              <a:p>
                <a:pPr>
                  <a:defRPr/>
                </a:pPr>
                <a:endParaRPr lang="en-US" sz="1800">
                  <a:cs typeface="+mn-ea"/>
                  <a:sym typeface="+mn-lt"/>
                </a:endParaRPr>
              </a:p>
            </p:txBody>
          </p:sp>
          <p:sp>
            <p:nvSpPr>
              <p:cNvPr id="13" name="Freeform 292"/>
              <p:cNvSpPr>
                <a:spLocks noChangeArrowheads="1"/>
              </p:cNvSpPr>
              <p:nvPr/>
            </p:nvSpPr>
            <p:spPr bwMode="auto">
              <a:xfrm>
                <a:off x="1835150" y="2955924"/>
                <a:ext cx="382588" cy="174625"/>
              </a:xfrm>
              <a:custGeom>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wrap="none" anchor="ctr"/>
              <a:lstStyle/>
              <a:p>
                <a:pPr>
                  <a:defRPr/>
                </a:pPr>
                <a:endParaRPr lang="en-US" sz="1800">
                  <a:cs typeface="+mn-ea"/>
                  <a:sym typeface="+mn-lt"/>
                </a:endParaRPr>
              </a:p>
            </p:txBody>
          </p:sp>
          <p:sp>
            <p:nvSpPr>
              <p:cNvPr id="14" name="Freeform 293"/>
              <p:cNvSpPr>
                <a:spLocks noChangeArrowheads="1"/>
              </p:cNvSpPr>
              <p:nvPr/>
            </p:nvSpPr>
            <p:spPr bwMode="auto">
              <a:xfrm>
                <a:off x="1916113" y="2800349"/>
                <a:ext cx="112712" cy="144463"/>
              </a:xfrm>
              <a:custGeom>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wrap="none" anchor="ctr"/>
              <a:lstStyle/>
              <a:p>
                <a:pPr>
                  <a:defRPr/>
                </a:pPr>
                <a:endParaRPr lang="en-US" sz="1800">
                  <a:cs typeface="+mn-ea"/>
                  <a:sym typeface="+mn-lt"/>
                </a:endParaRPr>
              </a:p>
            </p:txBody>
          </p:sp>
          <p:sp>
            <p:nvSpPr>
              <p:cNvPr id="15" name="Freeform 294"/>
              <p:cNvSpPr>
                <a:spLocks noChangeArrowheads="1"/>
              </p:cNvSpPr>
              <p:nvPr/>
            </p:nvSpPr>
            <p:spPr bwMode="auto">
              <a:xfrm>
                <a:off x="2003425" y="2867024"/>
                <a:ext cx="53975" cy="73025"/>
              </a:xfrm>
              <a:custGeom>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cxnLst>
                  <a:cxn ang="0">
                    <a:pos x="T0" y="T1"/>
                  </a:cxn>
                  <a:cxn ang="0">
                    <a:pos x="T2" y="T3"/>
                  </a:cxn>
                  <a:cxn ang="0">
                    <a:pos x="T4" y="T5"/>
                  </a:cxn>
                  <a:cxn ang="0">
                    <a:pos x="T6" y="T7"/>
                  </a:cxn>
                  <a:cxn ang="0">
                    <a:pos x="T8" y="T9"/>
                  </a:cxn>
                  <a:cxn ang="0">
                    <a:pos x="T10" y="T11"/>
                  </a:cxn>
                  <a:cxn ang="0">
                    <a:pos x="T12" y="T13"/>
                  </a:cxn>
                </a:cxnLst>
                <a:rect l="0" t="0" r="r" b="b"/>
                <a:pathLst>
                  <a:path w="151" h="201">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wrap="none" anchor="ctr"/>
              <a:lstStyle/>
              <a:p>
                <a:pPr>
                  <a:defRPr/>
                </a:pPr>
                <a:endParaRPr lang="en-US" sz="1800">
                  <a:cs typeface="+mn-ea"/>
                  <a:sym typeface="+mn-lt"/>
                </a:endParaRPr>
              </a:p>
            </p:txBody>
          </p:sp>
        </p:grpSp>
      </p:grpSp>
      <p:grpSp>
        <p:nvGrpSpPr>
          <p:cNvPr id="35" name="组合 34"/>
          <p:cNvGrpSpPr/>
          <p:nvPr/>
        </p:nvGrpSpPr>
        <p:grpSpPr>
          <a:xfrm>
            <a:off x="4527602" y="3204857"/>
            <a:ext cx="640310" cy="637424"/>
            <a:chOff x="7232560" y="4155341"/>
            <a:chExt cx="404495" cy="402672"/>
          </a:xfrm>
        </p:grpSpPr>
        <p:sp>
          <p:nvSpPr>
            <p:cNvPr id="16" name="Teardrop 46"/>
            <p:cNvSpPr/>
            <p:nvPr/>
          </p:nvSpPr>
          <p:spPr>
            <a:xfrm rot="18877744">
              <a:off x="7233472" y="4154429"/>
              <a:ext cx="402672" cy="404495"/>
            </a:xfrm>
            <a:prstGeom prst="teardrop">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Freeform 299"/>
            <p:cNvSpPr>
              <a:spLocks noChangeAspect="1" noChangeArrowheads="1"/>
            </p:cNvSpPr>
            <p:nvPr/>
          </p:nvSpPr>
          <p:spPr bwMode="auto">
            <a:xfrm>
              <a:off x="7322421" y="4238920"/>
              <a:ext cx="216128" cy="206100"/>
            </a:xfrm>
            <a:custGeom>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a:outerShdw blurRad="177800" dist="101600" dir="5400000" algn="ctr" rotWithShape="0">
                <a:srgbClr val="000000">
                  <a:alpha val="43137"/>
                </a:srgbClr>
              </a:outerShdw>
            </a:effectLst>
          </p:spPr>
          <p:txBody>
            <a:bodyPr wrap="none" lIns="243785" tIns="121892" rIns="243785" bIns="121892" anchor="ctr"/>
            <a:lstStyle/>
            <a:p>
              <a:pPr>
                <a:defRPr/>
              </a:pPr>
              <a:endParaRPr lang="en-US" sz="1800">
                <a:cs typeface="+mn-ea"/>
                <a:sym typeface="+mn-lt"/>
              </a:endParaRPr>
            </a:p>
          </p:txBody>
        </p:sp>
      </p:grpSp>
      <p:sp>
        <p:nvSpPr>
          <p:cNvPr id="18" name="TextBox 19"/>
          <p:cNvSpPr txBox="1"/>
          <p:nvPr/>
        </p:nvSpPr>
        <p:spPr>
          <a:xfrm>
            <a:off x="2005227" y="3707995"/>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市场机遇</a:t>
            </a:r>
            <a:endParaRPr lang="id-ID" sz="1600" b="1">
              <a:solidFill>
                <a:schemeClr val="tx2">
                  <a:lumMod val="50000"/>
                </a:schemeClr>
              </a:solidFill>
              <a:cs typeface="+mn-ea"/>
              <a:sym typeface="+mn-lt"/>
            </a:endParaRPr>
          </a:p>
        </p:txBody>
      </p:sp>
      <p:sp>
        <p:nvSpPr>
          <p:cNvPr id="19" name="TextBox 20"/>
          <p:cNvSpPr txBox="1"/>
          <p:nvPr/>
        </p:nvSpPr>
        <p:spPr>
          <a:xfrm>
            <a:off x="1467220" y="4046531"/>
            <a:ext cx="2081380" cy="707868"/>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38" name="TextBox 19"/>
          <p:cNvSpPr txBox="1"/>
          <p:nvPr/>
        </p:nvSpPr>
        <p:spPr>
          <a:xfrm>
            <a:off x="4358755" y="4129610"/>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市场机遇</a:t>
            </a:r>
            <a:endParaRPr lang="id-ID" altLang="zh-CN" sz="1600" b="1">
              <a:solidFill>
                <a:schemeClr val="tx2">
                  <a:lumMod val="50000"/>
                </a:schemeClr>
              </a:solidFill>
              <a:cs typeface="+mn-ea"/>
              <a:sym typeface="+mn-lt"/>
            </a:endParaRPr>
          </a:p>
        </p:txBody>
      </p:sp>
      <p:sp>
        <p:nvSpPr>
          <p:cNvPr id="39" name="TextBox 20"/>
          <p:cNvSpPr txBox="1"/>
          <p:nvPr/>
        </p:nvSpPr>
        <p:spPr>
          <a:xfrm>
            <a:off x="3820748" y="4468146"/>
            <a:ext cx="2081380" cy="707868"/>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40" name="TextBox 19"/>
          <p:cNvSpPr txBox="1"/>
          <p:nvPr/>
        </p:nvSpPr>
        <p:spPr>
          <a:xfrm>
            <a:off x="6593397" y="3707995"/>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市场机遇</a:t>
            </a:r>
            <a:endParaRPr lang="id-ID" altLang="zh-CN" sz="1600" b="1">
              <a:solidFill>
                <a:schemeClr val="tx2">
                  <a:lumMod val="50000"/>
                </a:schemeClr>
              </a:solidFill>
              <a:cs typeface="+mn-ea"/>
              <a:sym typeface="+mn-lt"/>
            </a:endParaRPr>
          </a:p>
        </p:txBody>
      </p:sp>
      <p:sp>
        <p:nvSpPr>
          <p:cNvPr id="41" name="TextBox 20"/>
          <p:cNvSpPr txBox="1"/>
          <p:nvPr/>
        </p:nvSpPr>
        <p:spPr>
          <a:xfrm>
            <a:off x="6055390" y="4046531"/>
            <a:ext cx="2081380" cy="707868"/>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42" name="TextBox 19"/>
          <p:cNvSpPr txBox="1"/>
          <p:nvPr/>
        </p:nvSpPr>
        <p:spPr>
          <a:xfrm>
            <a:off x="8828412" y="4129610"/>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市场机遇</a:t>
            </a:r>
            <a:endParaRPr lang="id-ID" altLang="zh-CN" sz="1600" b="1">
              <a:solidFill>
                <a:schemeClr val="tx2">
                  <a:lumMod val="50000"/>
                </a:schemeClr>
              </a:solidFill>
              <a:cs typeface="+mn-ea"/>
              <a:sym typeface="+mn-lt"/>
            </a:endParaRPr>
          </a:p>
        </p:txBody>
      </p:sp>
      <p:sp>
        <p:nvSpPr>
          <p:cNvPr id="43" name="TextBox 20"/>
          <p:cNvSpPr txBox="1"/>
          <p:nvPr/>
        </p:nvSpPr>
        <p:spPr>
          <a:xfrm>
            <a:off x="8290405" y="4468146"/>
            <a:ext cx="2081380" cy="707868"/>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5322000" y="2279909"/>
            <a:ext cx="1548000" cy="1548000"/>
          </a:xfrm>
          <a:prstGeom prst="ellipse">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a:cs typeface="+mn-ea"/>
                <a:sym typeface="+mn-lt"/>
              </a:rPr>
              <a:t>03</a:t>
            </a:r>
            <a:endParaRPr lang="zh-CN" altLang="en-US" sz="5400" b="1">
              <a:cs typeface="+mn-ea"/>
              <a:sym typeface="+mn-lt"/>
            </a:endParaRPr>
          </a:p>
        </p:txBody>
      </p:sp>
      <p:sp>
        <p:nvSpPr>
          <p:cNvPr id="3" name="文本框 2"/>
          <p:cNvSpPr txBox="1"/>
          <p:nvPr/>
        </p:nvSpPr>
        <p:spPr>
          <a:xfrm>
            <a:off x="4849751" y="3944023"/>
            <a:ext cx="2492498" cy="769441"/>
          </a:xfrm>
          <a:prstGeom prst="rect">
            <a:avLst/>
          </a:prstGeom>
          <a:noFill/>
          <a:effectLst>
            <a:outerShdw blurRad="177800" dist="101600" dir="5400000" algn="ctr" rotWithShape="0">
              <a:srgbClr val="000000">
                <a:alpha val="43137"/>
              </a:srgbClr>
            </a:outerShdw>
          </a:effectLst>
        </p:spPr>
        <p:txBody>
          <a:bodyPr wrap="square" rtlCol="0">
            <a:spAutoFit/>
          </a:bodyPr>
          <a:lstStyle/>
          <a:p>
            <a:pPr algn="ctr"/>
            <a:r>
              <a:rPr lang="zh-CN" altLang="en-US" sz="4400" b="1">
                <a:solidFill>
                  <a:schemeClr val="accent5">
                    <a:lumMod val="50000"/>
                  </a:schemeClr>
                </a:solidFill>
                <a:cs typeface="+mn-ea"/>
                <a:sym typeface="+mn-lt"/>
              </a:rPr>
              <a:t>项目规划</a:t>
            </a:r>
            <a:endParaRPr lang="zh-CN" altLang="en-US" sz="4400" b="1">
              <a:solidFill>
                <a:schemeClr val="accent5">
                  <a:lumMod val="50000"/>
                </a:schemeClr>
              </a:solidFill>
              <a:cs typeface="+mn-ea"/>
              <a:sym typeface="+mn-lt"/>
            </a:endParaRPr>
          </a:p>
        </p:txBody>
      </p:sp>
      <p:grpSp>
        <p:nvGrpSpPr>
          <p:cNvPr id="6" name="组合 5"/>
          <p:cNvGrpSpPr/>
          <p:nvPr/>
        </p:nvGrpSpPr>
        <p:grpSpPr>
          <a:xfrm>
            <a:off x="496823" y="397917"/>
            <a:ext cx="11198353" cy="6062165"/>
            <a:chOff x="588940" y="503735"/>
            <a:chExt cx="11198353" cy="6062165"/>
          </a:xfrm>
        </p:grpSpPr>
        <p:sp>
          <p:nvSpPr>
            <p:cNvPr id="7" name="矩形 6"/>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88645"/>
            <a:ext cx="4950460"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项目规划</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战略目标</a:t>
            </a:r>
            <a:endParaRPr lang="zh-CN" altLang="en-US" sz="2400">
              <a:solidFill>
                <a:schemeClr val="accent5">
                  <a:lumMod val="50000"/>
                </a:schemeClr>
              </a:solidFill>
              <a:cs typeface="+mn-ea"/>
              <a:sym typeface="+mn-lt"/>
            </a:endParaRPr>
          </a:p>
        </p:txBody>
      </p:sp>
      <p:sp>
        <p:nvSpPr>
          <p:cNvPr id="14" name="TextBox 20"/>
          <p:cNvSpPr txBox="1"/>
          <p:nvPr/>
        </p:nvSpPr>
        <p:spPr>
          <a:xfrm>
            <a:off x="2374529" y="2865295"/>
            <a:ext cx="621407" cy="309006"/>
          </a:xfrm>
          <a:prstGeom prst="rect">
            <a:avLst/>
          </a:prstGeom>
          <a:noFill/>
        </p:spPr>
        <p:txBody>
          <a:bodyPr wrap="none" lIns="67192" tIns="33597" rIns="67192" bIns="33597" rtlCol="0">
            <a:spAutoFit/>
          </a:bodyPr>
          <a:lstStyle/>
          <a:p>
            <a:r>
              <a:rPr lang="en-US" sz="1565">
                <a:solidFill>
                  <a:schemeClr val="tx1">
                    <a:lumMod val="65000"/>
                    <a:lumOff val="35000"/>
                  </a:schemeClr>
                </a:solidFill>
                <a:cs typeface="+mn-ea"/>
                <a:sym typeface="+mn-lt"/>
              </a:rPr>
              <a:t>2020</a:t>
            </a:r>
            <a:endParaRPr lang="en-US" sz="1565">
              <a:solidFill>
                <a:schemeClr val="tx1">
                  <a:lumMod val="65000"/>
                  <a:lumOff val="35000"/>
                </a:schemeClr>
              </a:solidFill>
              <a:cs typeface="+mn-ea"/>
              <a:sym typeface="+mn-lt"/>
            </a:endParaRPr>
          </a:p>
        </p:txBody>
      </p:sp>
      <p:sp>
        <p:nvSpPr>
          <p:cNvPr id="15" name="TextBox 22"/>
          <p:cNvSpPr txBox="1"/>
          <p:nvPr/>
        </p:nvSpPr>
        <p:spPr>
          <a:xfrm>
            <a:off x="4375291" y="2865581"/>
            <a:ext cx="621407" cy="309006"/>
          </a:xfrm>
          <a:prstGeom prst="rect">
            <a:avLst/>
          </a:prstGeom>
          <a:noFill/>
        </p:spPr>
        <p:txBody>
          <a:bodyPr wrap="none" lIns="67192" tIns="33597" rIns="67192" bIns="33597" rtlCol="0">
            <a:spAutoFit/>
          </a:bodyPr>
          <a:lstStyle/>
          <a:p>
            <a:r>
              <a:rPr lang="en-US" altLang="zh-CN" sz="1565">
                <a:solidFill>
                  <a:schemeClr val="tx1">
                    <a:lumMod val="65000"/>
                    <a:lumOff val="35000"/>
                  </a:schemeClr>
                </a:solidFill>
                <a:cs typeface="+mn-ea"/>
                <a:sym typeface="+mn-lt"/>
              </a:rPr>
              <a:t>2020</a:t>
            </a:r>
            <a:endParaRPr lang="en-US" sz="1565">
              <a:solidFill>
                <a:schemeClr val="tx1">
                  <a:lumMod val="65000"/>
                  <a:lumOff val="35000"/>
                </a:schemeClr>
              </a:solidFill>
              <a:cs typeface="+mn-ea"/>
              <a:sym typeface="+mn-lt"/>
            </a:endParaRPr>
          </a:p>
        </p:txBody>
      </p:sp>
      <p:sp>
        <p:nvSpPr>
          <p:cNvPr id="16" name="TextBox 24"/>
          <p:cNvSpPr txBox="1"/>
          <p:nvPr/>
        </p:nvSpPr>
        <p:spPr>
          <a:xfrm>
            <a:off x="6372788" y="2865295"/>
            <a:ext cx="610185" cy="309006"/>
          </a:xfrm>
          <a:prstGeom prst="rect">
            <a:avLst/>
          </a:prstGeom>
          <a:noFill/>
        </p:spPr>
        <p:txBody>
          <a:bodyPr wrap="none" lIns="67192" tIns="33597" rIns="67192" bIns="33597" rtlCol="0">
            <a:spAutoFit/>
          </a:bodyPr>
          <a:lstStyle/>
          <a:p>
            <a:r>
              <a:rPr lang="en-US" altLang="zh-CN" sz="1565">
                <a:solidFill>
                  <a:schemeClr val="tx1">
                    <a:lumMod val="65000"/>
                    <a:lumOff val="35000"/>
                  </a:schemeClr>
                </a:solidFill>
                <a:cs typeface="+mn-ea"/>
                <a:sym typeface="+mn-lt"/>
              </a:rPr>
              <a:t>2019</a:t>
            </a:r>
            <a:endParaRPr lang="en-US" sz="1565">
              <a:solidFill>
                <a:schemeClr val="tx1">
                  <a:lumMod val="65000"/>
                  <a:lumOff val="35000"/>
                </a:schemeClr>
              </a:solidFill>
              <a:cs typeface="+mn-ea"/>
              <a:sym typeface="+mn-lt"/>
            </a:endParaRPr>
          </a:p>
        </p:txBody>
      </p:sp>
      <p:sp>
        <p:nvSpPr>
          <p:cNvPr id="17" name="TextBox 26"/>
          <p:cNvSpPr txBox="1"/>
          <p:nvPr/>
        </p:nvSpPr>
        <p:spPr>
          <a:xfrm>
            <a:off x="8332047" y="2865295"/>
            <a:ext cx="610185" cy="309006"/>
          </a:xfrm>
          <a:prstGeom prst="rect">
            <a:avLst/>
          </a:prstGeom>
          <a:noFill/>
        </p:spPr>
        <p:txBody>
          <a:bodyPr wrap="none" lIns="67192" tIns="33597" rIns="67192" bIns="33597" rtlCol="0">
            <a:spAutoFit/>
          </a:bodyPr>
          <a:lstStyle/>
          <a:p>
            <a:r>
              <a:rPr lang="en-US" altLang="zh-CN" sz="1565">
                <a:solidFill>
                  <a:schemeClr val="tx1">
                    <a:lumMod val="65000"/>
                    <a:lumOff val="35000"/>
                  </a:schemeClr>
                </a:solidFill>
                <a:cs typeface="+mn-ea"/>
                <a:sym typeface="+mn-lt"/>
              </a:rPr>
              <a:t>2020</a:t>
            </a:r>
            <a:endParaRPr lang="en-US" sz="1565">
              <a:solidFill>
                <a:schemeClr val="tx1">
                  <a:lumMod val="65000"/>
                  <a:lumOff val="35000"/>
                </a:schemeClr>
              </a:solidFill>
              <a:cs typeface="+mn-ea"/>
              <a:sym typeface="+mn-lt"/>
            </a:endParaRPr>
          </a:p>
        </p:txBody>
      </p:sp>
      <p:grpSp>
        <p:nvGrpSpPr>
          <p:cNvPr id="22" name="组合 21"/>
          <p:cNvGrpSpPr/>
          <p:nvPr/>
        </p:nvGrpSpPr>
        <p:grpSpPr>
          <a:xfrm>
            <a:off x="2117843" y="3142511"/>
            <a:ext cx="8008180" cy="272020"/>
            <a:chOff x="2083669" y="3012688"/>
            <a:chExt cx="8008180" cy="272020"/>
          </a:xfrm>
          <a:effectLst>
            <a:outerShdw blurRad="177800" dist="101600" dir="5400000" algn="ctr" rotWithShape="0">
              <a:srgbClr val="000000">
                <a:alpha val="43137"/>
              </a:srgbClr>
            </a:outerShdw>
          </a:effectLst>
        </p:grpSpPr>
        <p:cxnSp>
          <p:nvCxnSpPr>
            <p:cNvPr id="6" name="Straight Connector 8"/>
            <p:cNvCxnSpPr/>
            <p:nvPr/>
          </p:nvCxnSpPr>
          <p:spPr>
            <a:xfrm>
              <a:off x="2224953" y="3148696"/>
              <a:ext cx="1796766" cy="0"/>
            </a:xfrm>
            <a:prstGeom prst="line">
              <a:avLst/>
            </a:prstGeom>
            <a:ln w="50800">
              <a:solidFill>
                <a:schemeClr val="accent5">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7" name="Arc 9"/>
            <p:cNvSpPr/>
            <p:nvPr/>
          </p:nvSpPr>
          <p:spPr>
            <a:xfrm>
              <a:off x="4021719" y="3012692"/>
              <a:ext cx="271933" cy="272016"/>
            </a:xfrm>
            <a:prstGeom prst="arc">
              <a:avLst>
                <a:gd name="adj1" fmla="val 1821037"/>
                <a:gd name="adj2" fmla="val 19752242"/>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92" tIns="33597" rIns="67192" bIns="33597" rtlCol="0" anchor="ctr"/>
            <a:lstStyle/>
            <a:p>
              <a:pPr algn="ctr"/>
              <a:endParaRPr lang="en-US">
                <a:solidFill>
                  <a:schemeClr val="tx1">
                    <a:lumMod val="65000"/>
                    <a:lumOff val="35000"/>
                  </a:schemeClr>
                </a:solidFill>
                <a:cs typeface="+mn-ea"/>
                <a:sym typeface="+mn-lt"/>
              </a:endParaRPr>
            </a:p>
          </p:txBody>
        </p:sp>
        <p:cxnSp>
          <p:nvCxnSpPr>
            <p:cNvPr id="8" name="Straight Connector 10"/>
            <p:cNvCxnSpPr/>
            <p:nvPr/>
          </p:nvCxnSpPr>
          <p:spPr>
            <a:xfrm>
              <a:off x="4160477" y="3148696"/>
              <a:ext cx="1796766" cy="0"/>
            </a:xfrm>
            <a:prstGeom prst="line">
              <a:avLst/>
            </a:prstGeom>
            <a:ln w="50800">
              <a:solidFill>
                <a:schemeClr val="accent5">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6096000" y="3148696"/>
              <a:ext cx="1796766" cy="0"/>
            </a:xfrm>
            <a:prstGeom prst="line">
              <a:avLst/>
            </a:prstGeom>
            <a:ln w="50800">
              <a:solidFill>
                <a:schemeClr val="accent5">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p:nvCxnSpPr>
          <p:spPr>
            <a:xfrm>
              <a:off x="8031523" y="3148696"/>
              <a:ext cx="1796766" cy="0"/>
            </a:xfrm>
            <a:prstGeom prst="line">
              <a:avLst/>
            </a:prstGeom>
            <a:ln w="50800">
              <a:solidFill>
                <a:schemeClr val="accent5">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Arc 16"/>
            <p:cNvSpPr/>
            <p:nvPr/>
          </p:nvSpPr>
          <p:spPr>
            <a:xfrm>
              <a:off x="5954451" y="3012692"/>
              <a:ext cx="271933" cy="272016"/>
            </a:xfrm>
            <a:prstGeom prst="arc">
              <a:avLst>
                <a:gd name="adj1" fmla="val 1821037"/>
                <a:gd name="adj2" fmla="val 19752242"/>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92" tIns="33597" rIns="67192" bIns="33597" rtlCol="0" anchor="ctr"/>
            <a:lstStyle/>
            <a:p>
              <a:pPr algn="ctr"/>
              <a:endParaRPr lang="en-US">
                <a:solidFill>
                  <a:schemeClr val="tx1">
                    <a:lumMod val="65000"/>
                    <a:lumOff val="35000"/>
                  </a:schemeClr>
                </a:solidFill>
                <a:cs typeface="+mn-ea"/>
                <a:sym typeface="+mn-lt"/>
              </a:endParaRPr>
            </a:p>
          </p:txBody>
        </p:sp>
        <p:sp>
          <p:nvSpPr>
            <p:cNvPr id="12" name="Arc 17"/>
            <p:cNvSpPr/>
            <p:nvPr/>
          </p:nvSpPr>
          <p:spPr>
            <a:xfrm>
              <a:off x="7887182" y="3012692"/>
              <a:ext cx="271933" cy="272016"/>
            </a:xfrm>
            <a:prstGeom prst="arc">
              <a:avLst>
                <a:gd name="adj1" fmla="val 1821037"/>
                <a:gd name="adj2" fmla="val 19752242"/>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92" tIns="33597" rIns="67192" bIns="33597" rtlCol="0" anchor="ctr"/>
            <a:lstStyle/>
            <a:p>
              <a:pPr algn="ctr"/>
              <a:endParaRPr lang="en-US">
                <a:solidFill>
                  <a:schemeClr val="tx1">
                    <a:lumMod val="65000"/>
                    <a:lumOff val="35000"/>
                  </a:schemeClr>
                </a:solidFill>
                <a:cs typeface="+mn-ea"/>
                <a:sym typeface="+mn-lt"/>
              </a:endParaRPr>
            </a:p>
          </p:txBody>
        </p:sp>
        <p:sp>
          <p:nvSpPr>
            <p:cNvPr id="13" name="Arc 18"/>
            <p:cNvSpPr/>
            <p:nvPr/>
          </p:nvSpPr>
          <p:spPr>
            <a:xfrm>
              <a:off x="9819916" y="3012692"/>
              <a:ext cx="271933" cy="272016"/>
            </a:xfrm>
            <a:prstGeom prst="arc">
              <a:avLst>
                <a:gd name="adj1" fmla="val 1821037"/>
                <a:gd name="adj2" fmla="val 19752242"/>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92" tIns="33597" rIns="67192" bIns="33597" rtlCol="0" anchor="ctr"/>
            <a:lstStyle/>
            <a:p>
              <a:pPr algn="ctr"/>
              <a:endParaRPr lang="en-US">
                <a:solidFill>
                  <a:schemeClr val="tx1">
                    <a:lumMod val="65000"/>
                    <a:lumOff val="35000"/>
                  </a:schemeClr>
                </a:solidFill>
                <a:cs typeface="+mn-ea"/>
                <a:sym typeface="+mn-lt"/>
              </a:endParaRPr>
            </a:p>
          </p:txBody>
        </p:sp>
        <p:sp>
          <p:nvSpPr>
            <p:cNvPr id="20" name="Arc 17"/>
            <p:cNvSpPr/>
            <p:nvPr/>
          </p:nvSpPr>
          <p:spPr>
            <a:xfrm>
              <a:off x="2083669" y="3012688"/>
              <a:ext cx="271933" cy="272016"/>
            </a:xfrm>
            <a:prstGeom prst="arc">
              <a:avLst>
                <a:gd name="adj1" fmla="val 1821037"/>
                <a:gd name="adj2" fmla="val 19752242"/>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92" tIns="33597" rIns="67192" bIns="33597" rtlCol="0" anchor="ctr"/>
            <a:lstStyle/>
            <a:p>
              <a:pPr algn="ctr"/>
              <a:endParaRPr lang="en-US">
                <a:solidFill>
                  <a:schemeClr val="tx1">
                    <a:lumMod val="65000"/>
                    <a:lumOff val="35000"/>
                  </a:schemeClr>
                </a:solidFill>
                <a:cs typeface="+mn-ea"/>
                <a:sym typeface="+mn-lt"/>
              </a:endParaRPr>
            </a:p>
          </p:txBody>
        </p:sp>
        <p:sp>
          <p:nvSpPr>
            <p:cNvPr id="21" name="椭圆 20"/>
            <p:cNvSpPr/>
            <p:nvPr/>
          </p:nvSpPr>
          <p:spPr>
            <a:xfrm>
              <a:off x="9890847" y="3072497"/>
              <a:ext cx="152398" cy="15239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23" name="TextBox 26"/>
          <p:cNvSpPr txBox="1"/>
          <p:nvPr/>
        </p:nvSpPr>
        <p:spPr>
          <a:xfrm>
            <a:off x="10078778" y="2865295"/>
            <a:ext cx="610185" cy="309006"/>
          </a:xfrm>
          <a:prstGeom prst="rect">
            <a:avLst/>
          </a:prstGeom>
          <a:noFill/>
        </p:spPr>
        <p:txBody>
          <a:bodyPr wrap="none" lIns="67192" tIns="33597" rIns="67192" bIns="33597" rtlCol="0">
            <a:spAutoFit/>
          </a:bodyPr>
          <a:lstStyle/>
          <a:p>
            <a:r>
              <a:rPr lang="en-US" altLang="zh-CN" sz="1565">
                <a:solidFill>
                  <a:schemeClr val="tx1">
                    <a:lumMod val="65000"/>
                    <a:lumOff val="35000"/>
                  </a:schemeClr>
                </a:solidFill>
                <a:cs typeface="+mn-ea"/>
                <a:sym typeface="+mn-lt"/>
              </a:rPr>
              <a:t>2021</a:t>
            </a:r>
            <a:endParaRPr lang="en-US" sz="1565">
              <a:solidFill>
                <a:schemeClr val="tx1">
                  <a:lumMod val="65000"/>
                  <a:lumOff val="35000"/>
                </a:schemeClr>
              </a:solidFill>
              <a:cs typeface="+mn-ea"/>
              <a:sym typeface="+mn-lt"/>
            </a:endParaRPr>
          </a:p>
        </p:txBody>
      </p:sp>
      <p:sp>
        <p:nvSpPr>
          <p:cNvPr id="24" name="TextBox 19"/>
          <p:cNvSpPr txBox="1"/>
          <p:nvPr/>
        </p:nvSpPr>
        <p:spPr>
          <a:xfrm>
            <a:off x="1736137" y="372174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战略目标</a:t>
            </a:r>
            <a:endParaRPr lang="id-ID" sz="1600" b="1">
              <a:solidFill>
                <a:schemeClr val="tx2">
                  <a:lumMod val="50000"/>
                </a:schemeClr>
              </a:solidFill>
              <a:cs typeface="+mn-ea"/>
              <a:sym typeface="+mn-lt"/>
            </a:endParaRPr>
          </a:p>
        </p:txBody>
      </p:sp>
      <p:sp>
        <p:nvSpPr>
          <p:cNvPr id="25" name="TextBox 20"/>
          <p:cNvSpPr txBox="1"/>
          <p:nvPr/>
        </p:nvSpPr>
        <p:spPr>
          <a:xfrm>
            <a:off x="1395238" y="4060278"/>
            <a:ext cx="1796766"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26" name="TextBox 19"/>
          <p:cNvSpPr txBox="1"/>
          <p:nvPr/>
        </p:nvSpPr>
        <p:spPr>
          <a:xfrm>
            <a:off x="3679170" y="372174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战略目标</a:t>
            </a:r>
            <a:endParaRPr lang="id-ID" altLang="zh-CN" sz="1600" b="1">
              <a:solidFill>
                <a:schemeClr val="tx2">
                  <a:lumMod val="50000"/>
                </a:schemeClr>
              </a:solidFill>
              <a:cs typeface="+mn-ea"/>
              <a:sym typeface="+mn-lt"/>
            </a:endParaRPr>
          </a:p>
        </p:txBody>
      </p:sp>
      <p:sp>
        <p:nvSpPr>
          <p:cNvPr id="27" name="TextBox 20"/>
          <p:cNvSpPr txBox="1"/>
          <p:nvPr/>
        </p:nvSpPr>
        <p:spPr>
          <a:xfrm>
            <a:off x="3338271" y="4060278"/>
            <a:ext cx="1796766"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28" name="TextBox 19"/>
          <p:cNvSpPr txBox="1"/>
          <p:nvPr/>
        </p:nvSpPr>
        <p:spPr>
          <a:xfrm>
            <a:off x="5622203" y="372174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战略目标</a:t>
            </a:r>
            <a:endParaRPr lang="id-ID" altLang="zh-CN" sz="1600" b="1">
              <a:solidFill>
                <a:schemeClr val="tx2">
                  <a:lumMod val="50000"/>
                </a:schemeClr>
              </a:solidFill>
              <a:cs typeface="+mn-ea"/>
              <a:sym typeface="+mn-lt"/>
            </a:endParaRPr>
          </a:p>
        </p:txBody>
      </p:sp>
      <p:sp>
        <p:nvSpPr>
          <p:cNvPr id="29" name="TextBox 20"/>
          <p:cNvSpPr txBox="1"/>
          <p:nvPr/>
        </p:nvSpPr>
        <p:spPr>
          <a:xfrm>
            <a:off x="5281304" y="4060278"/>
            <a:ext cx="1796766"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30" name="TextBox 19"/>
          <p:cNvSpPr txBox="1"/>
          <p:nvPr/>
        </p:nvSpPr>
        <p:spPr>
          <a:xfrm>
            <a:off x="7565236" y="372174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战略目标</a:t>
            </a:r>
            <a:endParaRPr lang="id-ID" altLang="zh-CN" sz="1600" b="1">
              <a:solidFill>
                <a:schemeClr val="tx2">
                  <a:lumMod val="50000"/>
                </a:schemeClr>
              </a:solidFill>
              <a:cs typeface="+mn-ea"/>
              <a:sym typeface="+mn-lt"/>
            </a:endParaRPr>
          </a:p>
        </p:txBody>
      </p:sp>
      <p:sp>
        <p:nvSpPr>
          <p:cNvPr id="31" name="TextBox 20"/>
          <p:cNvSpPr txBox="1"/>
          <p:nvPr/>
        </p:nvSpPr>
        <p:spPr>
          <a:xfrm>
            <a:off x="7224337" y="4060278"/>
            <a:ext cx="1796766"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32" name="TextBox 19"/>
          <p:cNvSpPr txBox="1"/>
          <p:nvPr/>
        </p:nvSpPr>
        <p:spPr>
          <a:xfrm>
            <a:off x="9484898" y="372174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战略目标</a:t>
            </a:r>
            <a:endParaRPr lang="id-ID" altLang="zh-CN" sz="1600" b="1">
              <a:solidFill>
                <a:schemeClr val="tx2">
                  <a:lumMod val="50000"/>
                </a:schemeClr>
              </a:solidFill>
              <a:cs typeface="+mn-ea"/>
              <a:sym typeface="+mn-lt"/>
            </a:endParaRPr>
          </a:p>
        </p:txBody>
      </p:sp>
      <p:sp>
        <p:nvSpPr>
          <p:cNvPr id="33" name="TextBox 20"/>
          <p:cNvSpPr txBox="1"/>
          <p:nvPr/>
        </p:nvSpPr>
        <p:spPr>
          <a:xfrm>
            <a:off x="9143999" y="4060278"/>
            <a:ext cx="1796766"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88645"/>
            <a:ext cx="4890135"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项目规划</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阶段规划</a:t>
            </a:r>
            <a:endParaRPr lang="zh-CN" altLang="en-US" sz="2400">
              <a:solidFill>
                <a:schemeClr val="accent5">
                  <a:lumMod val="50000"/>
                </a:schemeClr>
              </a:solidFill>
              <a:cs typeface="+mn-ea"/>
              <a:sym typeface="+mn-lt"/>
            </a:endParaRPr>
          </a:p>
        </p:txBody>
      </p:sp>
      <p:sp>
        <p:nvSpPr>
          <p:cNvPr id="12" name="L-Shape 21"/>
          <p:cNvSpPr/>
          <p:nvPr/>
        </p:nvSpPr>
        <p:spPr>
          <a:xfrm rot="5400000">
            <a:off x="1742936" y="3608213"/>
            <a:ext cx="1293238" cy="2234389"/>
          </a:xfrm>
          <a:prstGeom prst="corner">
            <a:avLst>
              <a:gd name="adj1" fmla="val 16120"/>
              <a:gd name="adj2" fmla="val 1611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14" name="Isosceles Triangle 23"/>
          <p:cNvSpPr/>
          <p:nvPr/>
        </p:nvSpPr>
        <p:spPr>
          <a:xfrm>
            <a:off x="3130621" y="3491021"/>
            <a:ext cx="380607" cy="366559"/>
          </a:xfrm>
          <a:prstGeom prst="triangle">
            <a:avLst>
              <a:gd name="adj" fmla="val 10000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cs typeface="+mn-ea"/>
              <a:sym typeface="+mn-lt"/>
            </a:endParaRPr>
          </a:p>
        </p:txBody>
      </p:sp>
      <p:sp>
        <p:nvSpPr>
          <p:cNvPr id="15" name="L-Shape 24"/>
          <p:cNvSpPr/>
          <p:nvPr/>
        </p:nvSpPr>
        <p:spPr>
          <a:xfrm rot="5400000">
            <a:off x="4212407" y="3019694"/>
            <a:ext cx="1293238" cy="2234389"/>
          </a:xfrm>
          <a:prstGeom prst="corner">
            <a:avLst>
              <a:gd name="adj1" fmla="val 16120"/>
              <a:gd name="adj2" fmla="val 1611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zh-CN" altLang="en-US">
              <a:cs typeface="+mn-ea"/>
              <a:sym typeface="+mn-lt"/>
            </a:endParaRPr>
          </a:p>
        </p:txBody>
      </p:sp>
      <p:sp>
        <p:nvSpPr>
          <p:cNvPr id="17" name="Isosceles Triangle 26"/>
          <p:cNvSpPr/>
          <p:nvPr/>
        </p:nvSpPr>
        <p:spPr>
          <a:xfrm>
            <a:off x="5600092" y="2902503"/>
            <a:ext cx="380607" cy="366559"/>
          </a:xfrm>
          <a:prstGeom prst="triangle">
            <a:avLst>
              <a:gd name="adj" fmla="val 10000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zh-CN" altLang="en-US">
              <a:cs typeface="+mn-ea"/>
              <a:sym typeface="+mn-lt"/>
            </a:endParaRPr>
          </a:p>
        </p:txBody>
      </p:sp>
      <p:sp>
        <p:nvSpPr>
          <p:cNvPr id="18" name="L-Shape 27"/>
          <p:cNvSpPr/>
          <p:nvPr/>
        </p:nvSpPr>
        <p:spPr>
          <a:xfrm rot="5400000">
            <a:off x="6681878" y="2431176"/>
            <a:ext cx="1293238" cy="2234389"/>
          </a:xfrm>
          <a:prstGeom prst="corner">
            <a:avLst>
              <a:gd name="adj1" fmla="val 16120"/>
              <a:gd name="adj2" fmla="val 1611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zh-CN" altLang="en-US">
              <a:cs typeface="+mn-ea"/>
              <a:sym typeface="+mn-lt"/>
            </a:endParaRPr>
          </a:p>
        </p:txBody>
      </p:sp>
      <p:sp>
        <p:nvSpPr>
          <p:cNvPr id="20" name="Isosceles Triangle 30"/>
          <p:cNvSpPr/>
          <p:nvPr/>
        </p:nvSpPr>
        <p:spPr>
          <a:xfrm>
            <a:off x="8069561" y="2313984"/>
            <a:ext cx="380607" cy="366559"/>
          </a:xfrm>
          <a:prstGeom prst="triangle">
            <a:avLst>
              <a:gd name="adj" fmla="val 10000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21" name="L-Shape 31"/>
          <p:cNvSpPr/>
          <p:nvPr/>
        </p:nvSpPr>
        <p:spPr>
          <a:xfrm rot="5400000">
            <a:off x="9151347" y="1842659"/>
            <a:ext cx="1293238" cy="2234389"/>
          </a:xfrm>
          <a:prstGeom prst="corner">
            <a:avLst>
              <a:gd name="adj1" fmla="val 16120"/>
              <a:gd name="adj2" fmla="val 1611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cs typeface="+mn-ea"/>
              <a:sym typeface="+mn-lt"/>
            </a:endParaRPr>
          </a:p>
        </p:txBody>
      </p:sp>
      <p:sp>
        <p:nvSpPr>
          <p:cNvPr id="23" name="文本框 22"/>
          <p:cNvSpPr txBox="1"/>
          <p:nvPr/>
        </p:nvSpPr>
        <p:spPr>
          <a:xfrm>
            <a:off x="1619084" y="3519026"/>
            <a:ext cx="1524000" cy="338554"/>
          </a:xfrm>
          <a:prstGeom prst="rect">
            <a:avLst/>
          </a:prstGeom>
          <a:noFill/>
        </p:spPr>
        <p:txBody>
          <a:bodyPr wrap="square" rtlCol="0">
            <a:spAutoFit/>
          </a:bodyPr>
          <a:lstStyle/>
          <a:p>
            <a:pPr algn="ctr"/>
            <a:r>
              <a:rPr lang="zh-CN" altLang="en-US" sz="1600" b="1">
                <a:solidFill>
                  <a:schemeClr val="accent5">
                    <a:lumMod val="50000"/>
                  </a:schemeClr>
                </a:solidFill>
                <a:cs typeface="+mn-ea"/>
                <a:sym typeface="+mn-lt"/>
              </a:rPr>
              <a:t>第一阶段</a:t>
            </a:r>
            <a:endParaRPr lang="zh-CN" altLang="en-US" sz="1600" b="1">
              <a:solidFill>
                <a:schemeClr val="accent5">
                  <a:lumMod val="50000"/>
                </a:schemeClr>
              </a:solidFill>
              <a:cs typeface="+mn-ea"/>
              <a:sym typeface="+mn-lt"/>
            </a:endParaRPr>
          </a:p>
        </p:txBody>
      </p:sp>
      <p:sp>
        <p:nvSpPr>
          <p:cNvPr id="41" name="文本框 40"/>
          <p:cNvSpPr txBox="1"/>
          <p:nvPr/>
        </p:nvSpPr>
        <p:spPr>
          <a:xfrm>
            <a:off x="4135651" y="2973679"/>
            <a:ext cx="1524000" cy="338554"/>
          </a:xfrm>
          <a:prstGeom prst="rect">
            <a:avLst/>
          </a:prstGeom>
          <a:noFill/>
        </p:spPr>
        <p:txBody>
          <a:bodyPr wrap="square" rtlCol="0">
            <a:spAutoFit/>
          </a:bodyPr>
          <a:lstStyle/>
          <a:p>
            <a:pPr algn="ctr"/>
            <a:r>
              <a:rPr lang="zh-CN" altLang="en-US" sz="1600" b="1">
                <a:solidFill>
                  <a:schemeClr val="accent5">
                    <a:lumMod val="50000"/>
                  </a:schemeClr>
                </a:solidFill>
                <a:cs typeface="+mn-ea"/>
                <a:sym typeface="+mn-lt"/>
              </a:rPr>
              <a:t>第二阶段</a:t>
            </a:r>
            <a:endParaRPr lang="zh-CN" altLang="en-US" sz="1600" b="1">
              <a:solidFill>
                <a:schemeClr val="accent5">
                  <a:lumMod val="50000"/>
                </a:schemeClr>
              </a:solidFill>
              <a:cs typeface="+mn-ea"/>
              <a:sym typeface="+mn-lt"/>
            </a:endParaRPr>
          </a:p>
        </p:txBody>
      </p:sp>
      <p:sp>
        <p:nvSpPr>
          <p:cNvPr id="42" name="文本框 41"/>
          <p:cNvSpPr txBox="1"/>
          <p:nvPr/>
        </p:nvSpPr>
        <p:spPr>
          <a:xfrm>
            <a:off x="6559769" y="2341989"/>
            <a:ext cx="1524000" cy="338554"/>
          </a:xfrm>
          <a:prstGeom prst="rect">
            <a:avLst/>
          </a:prstGeom>
          <a:noFill/>
        </p:spPr>
        <p:txBody>
          <a:bodyPr wrap="square" rtlCol="0">
            <a:spAutoFit/>
          </a:bodyPr>
          <a:lstStyle/>
          <a:p>
            <a:pPr algn="ctr"/>
            <a:r>
              <a:rPr lang="zh-CN" altLang="en-US" sz="1600" b="1">
                <a:solidFill>
                  <a:schemeClr val="accent5">
                    <a:lumMod val="50000"/>
                  </a:schemeClr>
                </a:solidFill>
                <a:cs typeface="+mn-ea"/>
                <a:sym typeface="+mn-lt"/>
              </a:rPr>
              <a:t>第三阶段</a:t>
            </a:r>
            <a:endParaRPr lang="zh-CN" altLang="en-US" sz="1600" b="1">
              <a:solidFill>
                <a:schemeClr val="accent5">
                  <a:lumMod val="50000"/>
                </a:schemeClr>
              </a:solidFill>
              <a:cs typeface="+mn-ea"/>
              <a:sym typeface="+mn-lt"/>
            </a:endParaRPr>
          </a:p>
        </p:txBody>
      </p:sp>
      <p:sp>
        <p:nvSpPr>
          <p:cNvPr id="43" name="文本框 42"/>
          <p:cNvSpPr txBox="1"/>
          <p:nvPr/>
        </p:nvSpPr>
        <p:spPr>
          <a:xfrm>
            <a:off x="9254629" y="1833989"/>
            <a:ext cx="1524000" cy="338554"/>
          </a:xfrm>
          <a:prstGeom prst="rect">
            <a:avLst/>
          </a:prstGeom>
          <a:noFill/>
        </p:spPr>
        <p:txBody>
          <a:bodyPr wrap="square" rtlCol="0">
            <a:spAutoFit/>
          </a:bodyPr>
          <a:lstStyle/>
          <a:p>
            <a:pPr algn="ctr"/>
            <a:r>
              <a:rPr lang="zh-CN" altLang="en-US" sz="1600" b="1">
                <a:solidFill>
                  <a:schemeClr val="accent5">
                    <a:lumMod val="50000"/>
                  </a:schemeClr>
                </a:solidFill>
                <a:cs typeface="+mn-ea"/>
                <a:sym typeface="+mn-lt"/>
              </a:rPr>
              <a:t>第四阶段</a:t>
            </a:r>
            <a:endParaRPr lang="zh-CN" altLang="en-US" sz="1600" b="1">
              <a:solidFill>
                <a:schemeClr val="accent5">
                  <a:lumMod val="50000"/>
                </a:schemeClr>
              </a:solidFill>
              <a:cs typeface="+mn-ea"/>
              <a:sym typeface="+mn-lt"/>
            </a:endParaRPr>
          </a:p>
        </p:txBody>
      </p:sp>
      <p:sp>
        <p:nvSpPr>
          <p:cNvPr id="44" name="TextBox 26"/>
          <p:cNvSpPr txBox="1">
            <a:spLocks noChangeArrowheads="1"/>
          </p:cNvSpPr>
          <p:nvPr/>
        </p:nvSpPr>
        <p:spPr bwMode="auto">
          <a:xfrm>
            <a:off x="1500816" y="5145594"/>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a:solidFill>
                  <a:schemeClr val="accent5">
                    <a:lumMod val="50000"/>
                  </a:schemeClr>
                </a:solidFill>
                <a:latin typeface="+mn-lt"/>
                <a:ea typeface="+mn-ea"/>
                <a:cs typeface="+mn-ea"/>
                <a:sym typeface="+mn-lt"/>
              </a:rPr>
              <a:t>阶段规划</a:t>
            </a:r>
            <a:endParaRPr lang="zh-CN" altLang="en-US" b="1">
              <a:solidFill>
                <a:schemeClr val="accent5">
                  <a:lumMod val="50000"/>
                </a:schemeClr>
              </a:solidFill>
              <a:latin typeface="+mn-lt"/>
              <a:ea typeface="+mn-ea"/>
              <a:cs typeface="+mn-ea"/>
              <a:sym typeface="+mn-lt"/>
            </a:endParaRPr>
          </a:p>
        </p:txBody>
      </p:sp>
      <p:sp>
        <p:nvSpPr>
          <p:cNvPr id="45" name="TextBox 27"/>
          <p:cNvSpPr txBox="1">
            <a:spLocks noChangeArrowheads="1"/>
          </p:cNvSpPr>
          <p:nvPr/>
        </p:nvSpPr>
        <p:spPr bwMode="auto">
          <a:xfrm>
            <a:off x="1500816" y="5514926"/>
            <a:ext cx="1760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a:solidFill>
                  <a:schemeClr val="tx1">
                    <a:lumMod val="65000"/>
                    <a:lumOff val="35000"/>
                  </a:schemeClr>
                </a:solidFill>
                <a:latin typeface="+mn-lt"/>
                <a:ea typeface="+mn-ea"/>
                <a:cs typeface="+mn-ea"/>
                <a:sym typeface="+mn-lt"/>
              </a:rPr>
              <a:t>点击此处添加内容点击此处添加内容点击此处添加内容点击此处添加内容</a:t>
            </a:r>
            <a:endParaRPr lang="zh-CN" altLang="en-US" sz="1000">
              <a:solidFill>
                <a:schemeClr val="tx1">
                  <a:lumMod val="65000"/>
                  <a:lumOff val="35000"/>
                </a:schemeClr>
              </a:solidFill>
              <a:latin typeface="+mn-lt"/>
              <a:ea typeface="+mn-ea"/>
              <a:cs typeface="+mn-ea"/>
              <a:sym typeface="+mn-lt"/>
            </a:endParaRPr>
          </a:p>
        </p:txBody>
      </p:sp>
      <p:sp>
        <p:nvSpPr>
          <p:cNvPr id="46" name="Freeform 6"/>
          <p:cNvSpPr>
            <a:spLocks noEditPoints="1"/>
          </p:cNvSpPr>
          <p:nvPr/>
        </p:nvSpPr>
        <p:spPr bwMode="auto">
          <a:xfrm>
            <a:off x="2212276" y="4550117"/>
            <a:ext cx="337616" cy="379594"/>
          </a:xfrm>
          <a:custGeom>
            <a:gdLst>
              <a:gd name="T0" fmla="*/ 280 w 320"/>
              <a:gd name="T1" fmla="*/ 0 h 360"/>
              <a:gd name="T2" fmla="*/ 40 w 320"/>
              <a:gd name="T3" fmla="*/ 0 h 360"/>
              <a:gd name="T4" fmla="*/ 0 w 320"/>
              <a:gd name="T5" fmla="*/ 40 h 360"/>
              <a:gd name="T6" fmla="*/ 0 w 320"/>
              <a:gd name="T7" fmla="*/ 320 h 360"/>
              <a:gd name="T8" fmla="*/ 40 w 320"/>
              <a:gd name="T9" fmla="*/ 360 h 360"/>
              <a:gd name="T10" fmla="*/ 280 w 320"/>
              <a:gd name="T11" fmla="*/ 360 h 360"/>
              <a:gd name="T12" fmla="*/ 320 w 320"/>
              <a:gd name="T13" fmla="*/ 320 h 360"/>
              <a:gd name="T14" fmla="*/ 320 w 320"/>
              <a:gd name="T15" fmla="*/ 40 h 360"/>
              <a:gd name="T16" fmla="*/ 280 w 320"/>
              <a:gd name="T17" fmla="*/ 0 h 360"/>
              <a:gd name="T18" fmla="*/ 280 w 320"/>
              <a:gd name="T19" fmla="*/ 320 h 360"/>
              <a:gd name="T20" fmla="*/ 40 w 320"/>
              <a:gd name="T21" fmla="*/ 320 h 360"/>
              <a:gd name="T22" fmla="*/ 40 w 320"/>
              <a:gd name="T23" fmla="*/ 40 h 360"/>
              <a:gd name="T24" fmla="*/ 280 w 320"/>
              <a:gd name="T25" fmla="*/ 40 h 360"/>
              <a:gd name="T26" fmla="*/ 280 w 320"/>
              <a:gd name="T27" fmla="*/ 320 h 360"/>
              <a:gd name="T28" fmla="*/ 180 w 320"/>
              <a:gd name="T29" fmla="*/ 220 h 360"/>
              <a:gd name="T30" fmla="*/ 80 w 320"/>
              <a:gd name="T31" fmla="*/ 220 h 360"/>
              <a:gd name="T32" fmla="*/ 80 w 320"/>
              <a:gd name="T33" fmla="*/ 240 h 360"/>
              <a:gd name="T34" fmla="*/ 180 w 320"/>
              <a:gd name="T35" fmla="*/ 240 h 360"/>
              <a:gd name="T36" fmla="*/ 180 w 320"/>
              <a:gd name="T37" fmla="*/ 220 h 360"/>
              <a:gd name="T38" fmla="*/ 240 w 320"/>
              <a:gd name="T39" fmla="*/ 140 h 360"/>
              <a:gd name="T40" fmla="*/ 160 w 320"/>
              <a:gd name="T41" fmla="*/ 140 h 360"/>
              <a:gd name="T42" fmla="*/ 160 w 320"/>
              <a:gd name="T43" fmla="*/ 160 h 360"/>
              <a:gd name="T44" fmla="*/ 240 w 320"/>
              <a:gd name="T45" fmla="*/ 160 h 360"/>
              <a:gd name="T46" fmla="*/ 240 w 320"/>
              <a:gd name="T47" fmla="*/ 140 h 360"/>
              <a:gd name="T48" fmla="*/ 160 w 320"/>
              <a:gd name="T49" fmla="*/ 120 h 360"/>
              <a:gd name="T50" fmla="*/ 240 w 320"/>
              <a:gd name="T51" fmla="*/ 120 h 360"/>
              <a:gd name="T52" fmla="*/ 240 w 320"/>
              <a:gd name="T53" fmla="*/ 80 h 360"/>
              <a:gd name="T54" fmla="*/ 160 w 320"/>
              <a:gd name="T55" fmla="*/ 80 h 360"/>
              <a:gd name="T56" fmla="*/ 160 w 320"/>
              <a:gd name="T57" fmla="*/ 120 h 360"/>
              <a:gd name="T58" fmla="*/ 140 w 320"/>
              <a:gd name="T59" fmla="*/ 80 h 360"/>
              <a:gd name="T60" fmla="*/ 80 w 320"/>
              <a:gd name="T61" fmla="*/ 80 h 360"/>
              <a:gd name="T62" fmla="*/ 80 w 320"/>
              <a:gd name="T63" fmla="*/ 160 h 360"/>
              <a:gd name="T64" fmla="*/ 140 w 320"/>
              <a:gd name="T65" fmla="*/ 160 h 360"/>
              <a:gd name="T66" fmla="*/ 140 w 320"/>
              <a:gd name="T67" fmla="*/ 80 h 360"/>
              <a:gd name="T68" fmla="*/ 120 w 320"/>
              <a:gd name="T69" fmla="*/ 180 h 360"/>
              <a:gd name="T70" fmla="*/ 80 w 320"/>
              <a:gd name="T71" fmla="*/ 180 h 360"/>
              <a:gd name="T72" fmla="*/ 80 w 320"/>
              <a:gd name="T73" fmla="*/ 200 h 360"/>
              <a:gd name="T74" fmla="*/ 120 w 320"/>
              <a:gd name="T75" fmla="*/ 200 h 360"/>
              <a:gd name="T76" fmla="*/ 120 w 320"/>
              <a:gd name="T77" fmla="*/ 180 h 360"/>
              <a:gd name="T78" fmla="*/ 140 w 320"/>
              <a:gd name="T79" fmla="*/ 200 h 360"/>
              <a:gd name="T80" fmla="*/ 240 w 320"/>
              <a:gd name="T81" fmla="*/ 200 h 360"/>
              <a:gd name="T82" fmla="*/ 240 w 320"/>
              <a:gd name="T83" fmla="*/ 180 h 360"/>
              <a:gd name="T84" fmla="*/ 140 w 320"/>
              <a:gd name="T85" fmla="*/ 180 h 360"/>
              <a:gd name="T86" fmla="*/ 140 w 320"/>
              <a:gd name="T87" fmla="*/ 200 h 360"/>
              <a:gd name="T88" fmla="*/ 240 w 320"/>
              <a:gd name="T89" fmla="*/ 260 h 360"/>
              <a:gd name="T90" fmla="*/ 80 w 320"/>
              <a:gd name="T91" fmla="*/ 260 h 360"/>
              <a:gd name="T92" fmla="*/ 80 w 320"/>
              <a:gd name="T93" fmla="*/ 280 h 360"/>
              <a:gd name="T94" fmla="*/ 240 w 320"/>
              <a:gd name="T95" fmla="*/ 280 h 360"/>
              <a:gd name="T96" fmla="*/ 240 w 320"/>
              <a:gd name="T97" fmla="*/ 260 h 360"/>
              <a:gd name="T98" fmla="*/ 200 w 320"/>
              <a:gd name="T99" fmla="*/ 240 h 360"/>
              <a:gd name="T100" fmla="*/ 240 w 320"/>
              <a:gd name="T101" fmla="*/ 240 h 360"/>
              <a:gd name="T102" fmla="*/ 240 w 320"/>
              <a:gd name="T103" fmla="*/ 220 h 360"/>
              <a:gd name="T104" fmla="*/ 200 w 320"/>
              <a:gd name="T105" fmla="*/ 220 h 360"/>
              <a:gd name="T106" fmla="*/ 200 w 320"/>
              <a:gd name="T107" fmla="*/ 24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360">
                <a:moveTo>
                  <a:pt x="280" y="0"/>
                </a:moveTo>
                <a:cubicBezTo>
                  <a:pt x="40" y="0"/>
                  <a:pt x="40" y="0"/>
                  <a:pt x="40" y="0"/>
                </a:cubicBezTo>
                <a:cubicBezTo>
                  <a:pt x="18" y="0"/>
                  <a:pt x="0" y="18"/>
                  <a:pt x="0" y="40"/>
                </a:cubicBezTo>
                <a:cubicBezTo>
                  <a:pt x="0" y="320"/>
                  <a:pt x="0" y="320"/>
                  <a:pt x="0" y="320"/>
                </a:cubicBezTo>
                <a:cubicBezTo>
                  <a:pt x="0" y="342"/>
                  <a:pt x="18" y="360"/>
                  <a:pt x="40" y="360"/>
                </a:cubicBezTo>
                <a:cubicBezTo>
                  <a:pt x="280" y="360"/>
                  <a:pt x="280" y="360"/>
                  <a:pt x="280" y="360"/>
                </a:cubicBezTo>
                <a:cubicBezTo>
                  <a:pt x="302" y="360"/>
                  <a:pt x="320" y="342"/>
                  <a:pt x="320" y="320"/>
                </a:cubicBezTo>
                <a:cubicBezTo>
                  <a:pt x="320" y="40"/>
                  <a:pt x="320" y="40"/>
                  <a:pt x="320" y="40"/>
                </a:cubicBezTo>
                <a:cubicBezTo>
                  <a:pt x="320" y="18"/>
                  <a:pt x="302" y="0"/>
                  <a:pt x="280" y="0"/>
                </a:cubicBezTo>
                <a:close/>
                <a:moveTo>
                  <a:pt x="280" y="320"/>
                </a:moveTo>
                <a:cubicBezTo>
                  <a:pt x="40" y="320"/>
                  <a:pt x="40" y="320"/>
                  <a:pt x="40" y="320"/>
                </a:cubicBezTo>
                <a:cubicBezTo>
                  <a:pt x="40" y="40"/>
                  <a:pt x="40" y="40"/>
                  <a:pt x="40" y="40"/>
                </a:cubicBezTo>
                <a:cubicBezTo>
                  <a:pt x="280" y="40"/>
                  <a:pt x="280" y="40"/>
                  <a:pt x="280" y="40"/>
                </a:cubicBezTo>
                <a:lnTo>
                  <a:pt x="280" y="320"/>
                </a:lnTo>
                <a:close/>
                <a:moveTo>
                  <a:pt x="180" y="220"/>
                </a:moveTo>
                <a:cubicBezTo>
                  <a:pt x="80" y="220"/>
                  <a:pt x="80" y="220"/>
                  <a:pt x="80" y="220"/>
                </a:cubicBezTo>
                <a:cubicBezTo>
                  <a:pt x="80" y="240"/>
                  <a:pt x="80" y="240"/>
                  <a:pt x="80" y="240"/>
                </a:cubicBezTo>
                <a:cubicBezTo>
                  <a:pt x="180" y="240"/>
                  <a:pt x="180" y="240"/>
                  <a:pt x="180" y="240"/>
                </a:cubicBezTo>
                <a:lnTo>
                  <a:pt x="180" y="220"/>
                </a:lnTo>
                <a:close/>
                <a:moveTo>
                  <a:pt x="240" y="140"/>
                </a:moveTo>
                <a:cubicBezTo>
                  <a:pt x="160" y="140"/>
                  <a:pt x="160" y="140"/>
                  <a:pt x="160" y="140"/>
                </a:cubicBezTo>
                <a:cubicBezTo>
                  <a:pt x="160" y="160"/>
                  <a:pt x="160" y="160"/>
                  <a:pt x="160" y="160"/>
                </a:cubicBezTo>
                <a:cubicBezTo>
                  <a:pt x="240" y="160"/>
                  <a:pt x="240" y="160"/>
                  <a:pt x="240" y="160"/>
                </a:cubicBezTo>
                <a:lnTo>
                  <a:pt x="240" y="140"/>
                </a:lnTo>
                <a:close/>
                <a:moveTo>
                  <a:pt x="160" y="120"/>
                </a:moveTo>
                <a:cubicBezTo>
                  <a:pt x="240" y="120"/>
                  <a:pt x="240" y="120"/>
                  <a:pt x="240" y="120"/>
                </a:cubicBezTo>
                <a:cubicBezTo>
                  <a:pt x="240" y="80"/>
                  <a:pt x="240" y="80"/>
                  <a:pt x="240" y="80"/>
                </a:cubicBezTo>
                <a:cubicBezTo>
                  <a:pt x="160" y="80"/>
                  <a:pt x="160" y="80"/>
                  <a:pt x="160" y="80"/>
                </a:cubicBezTo>
                <a:lnTo>
                  <a:pt x="160" y="120"/>
                </a:lnTo>
                <a:close/>
                <a:moveTo>
                  <a:pt x="140" y="80"/>
                </a:moveTo>
                <a:cubicBezTo>
                  <a:pt x="80" y="80"/>
                  <a:pt x="80" y="80"/>
                  <a:pt x="80" y="80"/>
                </a:cubicBezTo>
                <a:cubicBezTo>
                  <a:pt x="80" y="160"/>
                  <a:pt x="80" y="160"/>
                  <a:pt x="80" y="160"/>
                </a:cubicBezTo>
                <a:cubicBezTo>
                  <a:pt x="140" y="160"/>
                  <a:pt x="140" y="160"/>
                  <a:pt x="140" y="160"/>
                </a:cubicBezTo>
                <a:lnTo>
                  <a:pt x="140" y="80"/>
                </a:lnTo>
                <a:close/>
                <a:moveTo>
                  <a:pt x="120" y="180"/>
                </a:moveTo>
                <a:cubicBezTo>
                  <a:pt x="80" y="180"/>
                  <a:pt x="80" y="180"/>
                  <a:pt x="80" y="180"/>
                </a:cubicBezTo>
                <a:cubicBezTo>
                  <a:pt x="80" y="200"/>
                  <a:pt x="80" y="200"/>
                  <a:pt x="80" y="200"/>
                </a:cubicBezTo>
                <a:cubicBezTo>
                  <a:pt x="120" y="200"/>
                  <a:pt x="120" y="200"/>
                  <a:pt x="120" y="200"/>
                </a:cubicBezTo>
                <a:lnTo>
                  <a:pt x="120" y="180"/>
                </a:lnTo>
                <a:close/>
                <a:moveTo>
                  <a:pt x="140" y="200"/>
                </a:moveTo>
                <a:cubicBezTo>
                  <a:pt x="240" y="200"/>
                  <a:pt x="240" y="200"/>
                  <a:pt x="240" y="200"/>
                </a:cubicBezTo>
                <a:cubicBezTo>
                  <a:pt x="240" y="180"/>
                  <a:pt x="240" y="180"/>
                  <a:pt x="240" y="180"/>
                </a:cubicBezTo>
                <a:cubicBezTo>
                  <a:pt x="140" y="180"/>
                  <a:pt x="140" y="180"/>
                  <a:pt x="140" y="180"/>
                </a:cubicBezTo>
                <a:lnTo>
                  <a:pt x="140" y="200"/>
                </a:lnTo>
                <a:close/>
                <a:moveTo>
                  <a:pt x="240" y="260"/>
                </a:moveTo>
                <a:cubicBezTo>
                  <a:pt x="80" y="260"/>
                  <a:pt x="80" y="260"/>
                  <a:pt x="80" y="260"/>
                </a:cubicBezTo>
                <a:cubicBezTo>
                  <a:pt x="80" y="280"/>
                  <a:pt x="80" y="280"/>
                  <a:pt x="80" y="280"/>
                </a:cubicBezTo>
                <a:cubicBezTo>
                  <a:pt x="240" y="280"/>
                  <a:pt x="240" y="280"/>
                  <a:pt x="240" y="280"/>
                </a:cubicBezTo>
                <a:lnTo>
                  <a:pt x="240" y="260"/>
                </a:lnTo>
                <a:close/>
                <a:moveTo>
                  <a:pt x="200" y="240"/>
                </a:moveTo>
                <a:cubicBezTo>
                  <a:pt x="240" y="240"/>
                  <a:pt x="240" y="240"/>
                  <a:pt x="240" y="240"/>
                </a:cubicBezTo>
                <a:cubicBezTo>
                  <a:pt x="240" y="220"/>
                  <a:pt x="240" y="220"/>
                  <a:pt x="240" y="220"/>
                </a:cubicBezTo>
                <a:cubicBezTo>
                  <a:pt x="200" y="220"/>
                  <a:pt x="200" y="220"/>
                  <a:pt x="200" y="220"/>
                </a:cubicBezTo>
                <a:lnTo>
                  <a:pt x="200" y="240"/>
                </a:lnTo>
                <a:close/>
              </a:path>
            </a:pathLst>
          </a:cu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vert="horz" wrap="square" lIns="91440" tIns="45720" rIns="91440" bIns="45720" numCol="1" anchor="t" anchorCtr="0" compatLnSpc="1"/>
          <a:lstStyle/>
          <a:p>
            <a:endParaRPr lang="en-US" sz="2000">
              <a:solidFill>
                <a:schemeClr val="tx2"/>
              </a:solidFill>
              <a:cs typeface="+mn-ea"/>
              <a:sym typeface="+mn-lt"/>
            </a:endParaRPr>
          </a:p>
        </p:txBody>
      </p:sp>
      <p:sp>
        <p:nvSpPr>
          <p:cNvPr id="47" name="Freeform 11"/>
          <p:cNvSpPr>
            <a:spLocks noEditPoints="1"/>
          </p:cNvSpPr>
          <p:nvPr/>
        </p:nvSpPr>
        <p:spPr bwMode="auto">
          <a:xfrm>
            <a:off x="9826326" y="2783882"/>
            <a:ext cx="380607" cy="379594"/>
          </a:xfrm>
          <a:custGeom>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vert="horz" wrap="square" lIns="91440" tIns="45720" rIns="91440" bIns="45720" numCol="1" anchor="t" anchorCtr="0" compatLnSpc="1"/>
          <a:lstStyle/>
          <a:p>
            <a:endParaRPr lang="en-US" sz="2000">
              <a:solidFill>
                <a:schemeClr val="tx2"/>
              </a:solidFill>
              <a:cs typeface="+mn-ea"/>
              <a:sym typeface="+mn-lt"/>
            </a:endParaRPr>
          </a:p>
        </p:txBody>
      </p:sp>
      <p:sp>
        <p:nvSpPr>
          <p:cNvPr id="48" name="Freeform 16"/>
          <p:cNvSpPr>
            <a:spLocks noEditPoints="1"/>
          </p:cNvSpPr>
          <p:nvPr/>
        </p:nvSpPr>
        <p:spPr bwMode="auto">
          <a:xfrm>
            <a:off x="4690420" y="3952415"/>
            <a:ext cx="414462" cy="368946"/>
          </a:xfrm>
          <a:custGeom>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vert="horz" wrap="square" lIns="91440" tIns="45720" rIns="91440" bIns="45720" numCol="1" anchor="t" anchorCtr="0" compatLnSpc="1"/>
          <a:lstStyle/>
          <a:p>
            <a:endParaRPr lang="en-US" sz="2000">
              <a:solidFill>
                <a:schemeClr val="tx2"/>
              </a:solidFill>
              <a:cs typeface="+mn-ea"/>
              <a:sym typeface="+mn-lt"/>
            </a:endParaRPr>
          </a:p>
        </p:txBody>
      </p:sp>
      <p:grpSp>
        <p:nvGrpSpPr>
          <p:cNvPr id="49" name="Группа 298"/>
          <p:cNvGrpSpPr/>
          <p:nvPr/>
        </p:nvGrpSpPr>
        <p:grpSpPr>
          <a:xfrm>
            <a:off x="7116216" y="3305121"/>
            <a:ext cx="411106" cy="408867"/>
            <a:chOff x="5848350" y="3192463"/>
            <a:chExt cx="2041525" cy="2030413"/>
          </a:xfrm>
          <a:solidFill>
            <a:schemeClr val="accent5">
              <a:lumMod val="50000"/>
            </a:schemeClr>
          </a:solidFill>
        </p:grpSpPr>
        <p:sp>
          <p:nvSpPr>
            <p:cNvPr id="50" name="Freeform 266"/>
            <p:cNvSpPr/>
            <p:nvPr/>
          </p:nvSpPr>
          <p:spPr bwMode="auto">
            <a:xfrm>
              <a:off x="6692900" y="4033838"/>
              <a:ext cx="352425" cy="349250"/>
            </a:xfrm>
            <a:custGeom>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vert="horz" wrap="square" lIns="91440" tIns="45720" rIns="91440" bIns="45720" numCol="1" anchor="t" anchorCtr="0" compatLnSpc="1"/>
            <a:lstStyle/>
            <a:p>
              <a:endParaRPr lang="ru-RU" sz="2000">
                <a:solidFill>
                  <a:schemeClr val="tx2"/>
                </a:solidFill>
                <a:cs typeface="+mn-ea"/>
                <a:sym typeface="+mn-lt"/>
              </a:endParaRPr>
            </a:p>
          </p:txBody>
        </p:sp>
        <p:sp>
          <p:nvSpPr>
            <p:cNvPr id="51" name="Freeform 267"/>
            <p:cNvSpPr>
              <a:spLocks noEditPoints="1"/>
            </p:cNvSpPr>
            <p:nvPr/>
          </p:nvSpPr>
          <p:spPr bwMode="auto">
            <a:xfrm>
              <a:off x="5848350" y="3192463"/>
              <a:ext cx="2041525" cy="2030413"/>
            </a:xfrm>
            <a:custGeom>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vert="horz" wrap="square" lIns="91440" tIns="45720" rIns="91440" bIns="45720" numCol="1" anchor="t" anchorCtr="0" compatLnSpc="1"/>
            <a:lstStyle/>
            <a:p>
              <a:endParaRPr lang="ru-RU" sz="2000">
                <a:solidFill>
                  <a:schemeClr val="tx2"/>
                </a:solidFill>
                <a:cs typeface="+mn-ea"/>
                <a:sym typeface="+mn-lt"/>
              </a:endParaRPr>
            </a:p>
          </p:txBody>
        </p:sp>
      </p:grpSp>
      <p:sp>
        <p:nvSpPr>
          <p:cNvPr id="52" name="TextBox 26"/>
          <p:cNvSpPr txBox="1">
            <a:spLocks noChangeArrowheads="1"/>
          </p:cNvSpPr>
          <p:nvPr/>
        </p:nvSpPr>
        <p:spPr bwMode="auto">
          <a:xfrm>
            <a:off x="4017383" y="4560379"/>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a:solidFill>
                  <a:schemeClr val="accent5">
                    <a:lumMod val="50000"/>
                  </a:schemeClr>
                </a:solidFill>
                <a:latin typeface="+mn-lt"/>
                <a:ea typeface="+mn-ea"/>
                <a:cs typeface="+mn-ea"/>
                <a:sym typeface="+mn-lt"/>
              </a:rPr>
              <a:t>阶段规划</a:t>
            </a:r>
            <a:endParaRPr lang="zh-CN" altLang="en-US" b="1">
              <a:solidFill>
                <a:schemeClr val="accent5">
                  <a:lumMod val="50000"/>
                </a:schemeClr>
              </a:solidFill>
              <a:latin typeface="+mn-lt"/>
              <a:ea typeface="+mn-ea"/>
              <a:cs typeface="+mn-ea"/>
              <a:sym typeface="+mn-lt"/>
            </a:endParaRPr>
          </a:p>
        </p:txBody>
      </p:sp>
      <p:sp>
        <p:nvSpPr>
          <p:cNvPr id="53" name="TextBox 27"/>
          <p:cNvSpPr txBox="1">
            <a:spLocks noChangeArrowheads="1"/>
          </p:cNvSpPr>
          <p:nvPr/>
        </p:nvSpPr>
        <p:spPr bwMode="auto">
          <a:xfrm>
            <a:off x="4017383" y="4929711"/>
            <a:ext cx="1760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a:solidFill>
                  <a:schemeClr val="tx1">
                    <a:lumMod val="65000"/>
                    <a:lumOff val="35000"/>
                  </a:schemeClr>
                </a:solidFill>
                <a:latin typeface="+mn-lt"/>
                <a:ea typeface="+mn-ea"/>
                <a:cs typeface="+mn-ea"/>
                <a:sym typeface="+mn-lt"/>
              </a:rPr>
              <a:t>点击此处添加内容点击此处添加内容点击此处添加内容点击此处添加内容</a:t>
            </a:r>
            <a:endParaRPr lang="zh-CN" altLang="en-US" sz="1000">
              <a:solidFill>
                <a:schemeClr val="tx1">
                  <a:lumMod val="65000"/>
                  <a:lumOff val="35000"/>
                </a:schemeClr>
              </a:solidFill>
              <a:latin typeface="+mn-lt"/>
              <a:ea typeface="+mn-ea"/>
              <a:cs typeface="+mn-ea"/>
              <a:sym typeface="+mn-lt"/>
            </a:endParaRPr>
          </a:p>
        </p:txBody>
      </p:sp>
      <p:sp>
        <p:nvSpPr>
          <p:cNvPr id="54" name="TextBox 26"/>
          <p:cNvSpPr txBox="1">
            <a:spLocks noChangeArrowheads="1"/>
          </p:cNvSpPr>
          <p:nvPr/>
        </p:nvSpPr>
        <p:spPr bwMode="auto">
          <a:xfrm>
            <a:off x="6441501" y="3952029"/>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a:solidFill>
                  <a:schemeClr val="accent5">
                    <a:lumMod val="50000"/>
                  </a:schemeClr>
                </a:solidFill>
                <a:latin typeface="+mn-lt"/>
                <a:ea typeface="+mn-ea"/>
                <a:cs typeface="+mn-ea"/>
                <a:sym typeface="+mn-lt"/>
              </a:rPr>
              <a:t>阶段规划</a:t>
            </a:r>
            <a:endParaRPr lang="zh-CN" altLang="en-US" b="1">
              <a:solidFill>
                <a:schemeClr val="accent5">
                  <a:lumMod val="50000"/>
                </a:schemeClr>
              </a:solidFill>
              <a:latin typeface="+mn-lt"/>
              <a:ea typeface="+mn-ea"/>
              <a:cs typeface="+mn-ea"/>
              <a:sym typeface="+mn-lt"/>
            </a:endParaRPr>
          </a:p>
        </p:txBody>
      </p:sp>
      <p:sp>
        <p:nvSpPr>
          <p:cNvPr id="55" name="TextBox 27"/>
          <p:cNvSpPr txBox="1">
            <a:spLocks noChangeArrowheads="1"/>
          </p:cNvSpPr>
          <p:nvPr/>
        </p:nvSpPr>
        <p:spPr bwMode="auto">
          <a:xfrm>
            <a:off x="6441501" y="4321361"/>
            <a:ext cx="1760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a:solidFill>
                  <a:schemeClr val="tx1">
                    <a:lumMod val="65000"/>
                    <a:lumOff val="35000"/>
                  </a:schemeClr>
                </a:solidFill>
                <a:latin typeface="+mn-lt"/>
                <a:ea typeface="+mn-ea"/>
                <a:cs typeface="+mn-ea"/>
                <a:sym typeface="+mn-lt"/>
              </a:rPr>
              <a:t>点击此处添加内容点击此处添加内容点击此处添加内容点击此处添加内容</a:t>
            </a:r>
            <a:endParaRPr lang="zh-CN" altLang="en-US" sz="1000">
              <a:solidFill>
                <a:schemeClr val="tx1">
                  <a:lumMod val="65000"/>
                  <a:lumOff val="35000"/>
                </a:schemeClr>
              </a:solidFill>
              <a:latin typeface="+mn-lt"/>
              <a:ea typeface="+mn-ea"/>
              <a:cs typeface="+mn-ea"/>
              <a:sym typeface="+mn-lt"/>
            </a:endParaRPr>
          </a:p>
        </p:txBody>
      </p:sp>
      <p:sp>
        <p:nvSpPr>
          <p:cNvPr id="56" name="TextBox 26"/>
          <p:cNvSpPr txBox="1">
            <a:spLocks noChangeArrowheads="1"/>
          </p:cNvSpPr>
          <p:nvPr/>
        </p:nvSpPr>
        <p:spPr bwMode="auto">
          <a:xfrm>
            <a:off x="9136361" y="3448914"/>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a:solidFill>
                  <a:schemeClr val="accent5">
                    <a:lumMod val="50000"/>
                  </a:schemeClr>
                </a:solidFill>
                <a:latin typeface="+mn-lt"/>
                <a:ea typeface="+mn-ea"/>
                <a:cs typeface="+mn-ea"/>
                <a:sym typeface="+mn-lt"/>
              </a:rPr>
              <a:t>阶段规划</a:t>
            </a:r>
            <a:endParaRPr lang="zh-CN" altLang="en-US" b="1">
              <a:solidFill>
                <a:schemeClr val="accent5">
                  <a:lumMod val="50000"/>
                </a:schemeClr>
              </a:solidFill>
              <a:latin typeface="+mn-lt"/>
              <a:ea typeface="+mn-ea"/>
              <a:cs typeface="+mn-ea"/>
              <a:sym typeface="+mn-lt"/>
            </a:endParaRPr>
          </a:p>
        </p:txBody>
      </p:sp>
      <p:sp>
        <p:nvSpPr>
          <p:cNvPr id="57" name="TextBox 27"/>
          <p:cNvSpPr txBox="1">
            <a:spLocks noChangeArrowheads="1"/>
          </p:cNvSpPr>
          <p:nvPr/>
        </p:nvSpPr>
        <p:spPr bwMode="auto">
          <a:xfrm>
            <a:off x="9136361" y="3818246"/>
            <a:ext cx="1760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a:solidFill>
                  <a:schemeClr val="tx1">
                    <a:lumMod val="65000"/>
                    <a:lumOff val="35000"/>
                  </a:schemeClr>
                </a:solidFill>
                <a:latin typeface="+mn-lt"/>
                <a:ea typeface="+mn-ea"/>
                <a:cs typeface="+mn-ea"/>
                <a:sym typeface="+mn-lt"/>
              </a:rPr>
              <a:t>点击此处添加内容点击此处添加内容点击此处添加内容点击此处添加内容</a:t>
            </a:r>
            <a:endParaRPr lang="zh-CN" altLang="en-US" sz="1000">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97535"/>
            <a:ext cx="4505960"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项目规划</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市场策略</a:t>
            </a:r>
            <a:endParaRPr lang="zh-CN" altLang="en-US" sz="2400">
              <a:solidFill>
                <a:schemeClr val="accent5">
                  <a:lumMod val="50000"/>
                </a:schemeClr>
              </a:solidFill>
              <a:cs typeface="+mn-ea"/>
              <a:sym typeface="+mn-lt"/>
            </a:endParaRPr>
          </a:p>
        </p:txBody>
      </p:sp>
      <p:sp>
        <p:nvSpPr>
          <p:cNvPr id="6" name="Oval 12"/>
          <p:cNvSpPr>
            <a:spLocks noChangeArrowheads="1"/>
          </p:cNvSpPr>
          <p:nvPr/>
        </p:nvSpPr>
        <p:spPr bwMode="auto">
          <a:xfrm>
            <a:off x="2075520" y="2459755"/>
            <a:ext cx="1236663" cy="1238250"/>
          </a:xfrm>
          <a:prstGeom prst="ellipse">
            <a:avLst/>
          </a:prstGeom>
          <a:solidFill>
            <a:schemeClr val="bg1">
              <a:lumMod val="85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7" name="Oval 13"/>
          <p:cNvSpPr>
            <a:spLocks noChangeArrowheads="1"/>
          </p:cNvSpPr>
          <p:nvPr/>
        </p:nvSpPr>
        <p:spPr bwMode="auto">
          <a:xfrm>
            <a:off x="2188233" y="2574055"/>
            <a:ext cx="1011237" cy="1011238"/>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8" name="TextBox 9"/>
          <p:cNvSpPr txBox="1">
            <a:spLocks noChangeArrowheads="1"/>
          </p:cNvSpPr>
          <p:nvPr/>
        </p:nvSpPr>
        <p:spPr bwMode="auto">
          <a:xfrm>
            <a:off x="2240620" y="2705818"/>
            <a:ext cx="868363" cy="708025"/>
          </a:xfrm>
          <a:prstGeom prst="rect">
            <a:avLst/>
          </a:prstGeom>
          <a:noFill/>
          <a:ln>
            <a:noFill/>
          </a:ln>
          <a:effectLst>
            <a:outerShdw blurRad="177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01</a:t>
            </a:r>
            <a:endParaRPr lang="zh-CN" altLang="en-US" sz="4000">
              <a:solidFill>
                <a:srgbClr val="FFFFFF"/>
              </a:solidFill>
              <a:latin typeface="+mn-lt"/>
              <a:ea typeface="+mn-ea"/>
              <a:cs typeface="+mn-ea"/>
              <a:sym typeface="+mn-lt"/>
            </a:endParaRPr>
          </a:p>
        </p:txBody>
      </p:sp>
      <p:sp>
        <p:nvSpPr>
          <p:cNvPr id="9" name="TextBox 10"/>
          <p:cNvSpPr txBox="1">
            <a:spLocks noChangeArrowheads="1"/>
          </p:cNvSpPr>
          <p:nvPr/>
        </p:nvSpPr>
        <p:spPr bwMode="auto">
          <a:xfrm>
            <a:off x="3424896" y="2501652"/>
            <a:ext cx="175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solidFill>
                  <a:schemeClr val="accent5">
                    <a:lumMod val="50000"/>
                  </a:schemeClr>
                </a:solidFill>
                <a:latin typeface="+mn-lt"/>
                <a:ea typeface="+mn-ea"/>
                <a:cs typeface="+mn-ea"/>
                <a:sym typeface="+mn-lt"/>
              </a:rPr>
              <a:t>市场策略</a:t>
            </a:r>
            <a:endParaRPr lang="zh-CN" altLang="en-US" b="1">
              <a:solidFill>
                <a:schemeClr val="accent5">
                  <a:lumMod val="50000"/>
                </a:schemeClr>
              </a:solidFill>
              <a:latin typeface="+mn-lt"/>
              <a:ea typeface="+mn-ea"/>
              <a:cs typeface="+mn-ea"/>
              <a:sym typeface="+mn-lt"/>
            </a:endParaRPr>
          </a:p>
        </p:txBody>
      </p:sp>
      <p:sp>
        <p:nvSpPr>
          <p:cNvPr id="10" name="TextBox 11"/>
          <p:cNvSpPr txBox="1">
            <a:spLocks noChangeArrowheads="1"/>
          </p:cNvSpPr>
          <p:nvPr/>
        </p:nvSpPr>
        <p:spPr bwMode="auto">
          <a:xfrm>
            <a:off x="3439184" y="2906465"/>
            <a:ext cx="29368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a:solidFill>
                  <a:schemeClr val="tx1">
                    <a:lumMod val="65000"/>
                    <a:lumOff val="35000"/>
                  </a:schemeClr>
                </a:solidFill>
                <a:latin typeface="+mn-lt"/>
                <a:ea typeface="+mn-ea"/>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latin typeface="+mn-lt"/>
              <a:ea typeface="+mn-ea"/>
              <a:cs typeface="+mn-ea"/>
              <a:sym typeface="+mn-lt"/>
            </a:endParaRPr>
          </a:p>
        </p:txBody>
      </p:sp>
      <p:sp>
        <p:nvSpPr>
          <p:cNvPr id="11" name="Oval 12"/>
          <p:cNvSpPr>
            <a:spLocks noChangeArrowheads="1"/>
          </p:cNvSpPr>
          <p:nvPr/>
        </p:nvSpPr>
        <p:spPr bwMode="auto">
          <a:xfrm>
            <a:off x="6984069" y="2459755"/>
            <a:ext cx="1236662" cy="1238250"/>
          </a:xfrm>
          <a:prstGeom prst="ellipse">
            <a:avLst/>
          </a:prstGeom>
          <a:solidFill>
            <a:schemeClr val="bg1">
              <a:lumMod val="85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2" name="Oval 13"/>
          <p:cNvSpPr>
            <a:spLocks noChangeArrowheads="1"/>
          </p:cNvSpPr>
          <p:nvPr/>
        </p:nvSpPr>
        <p:spPr bwMode="auto">
          <a:xfrm>
            <a:off x="7096781" y="2574055"/>
            <a:ext cx="1011238" cy="1011238"/>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3" name="TextBox 14"/>
          <p:cNvSpPr txBox="1">
            <a:spLocks noChangeArrowheads="1"/>
          </p:cNvSpPr>
          <p:nvPr/>
        </p:nvSpPr>
        <p:spPr bwMode="auto">
          <a:xfrm>
            <a:off x="7149169" y="2705818"/>
            <a:ext cx="868362" cy="708025"/>
          </a:xfrm>
          <a:prstGeom prst="rect">
            <a:avLst/>
          </a:prstGeom>
          <a:noFill/>
          <a:ln>
            <a:noFill/>
          </a:ln>
          <a:effectLst>
            <a:outerShdw blurRad="177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02</a:t>
            </a:r>
            <a:endParaRPr lang="zh-CN" altLang="en-US" sz="4000">
              <a:solidFill>
                <a:srgbClr val="FFFFFF"/>
              </a:solidFill>
              <a:latin typeface="+mn-lt"/>
              <a:ea typeface="+mn-ea"/>
              <a:cs typeface="+mn-ea"/>
              <a:sym typeface="+mn-lt"/>
            </a:endParaRPr>
          </a:p>
        </p:txBody>
      </p:sp>
      <p:sp>
        <p:nvSpPr>
          <p:cNvPr id="14" name="TextBox 15"/>
          <p:cNvSpPr txBox="1">
            <a:spLocks noChangeArrowheads="1"/>
          </p:cNvSpPr>
          <p:nvPr/>
        </p:nvSpPr>
        <p:spPr bwMode="auto">
          <a:xfrm>
            <a:off x="8333445" y="2501652"/>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solidFill>
                  <a:schemeClr val="accent5">
                    <a:lumMod val="50000"/>
                  </a:schemeClr>
                </a:solidFill>
                <a:latin typeface="+mn-lt"/>
                <a:ea typeface="+mn-ea"/>
                <a:cs typeface="+mn-ea"/>
                <a:sym typeface="+mn-lt"/>
              </a:rPr>
              <a:t>市场策略</a:t>
            </a:r>
            <a:endParaRPr lang="zh-CN" altLang="en-US" b="1">
              <a:solidFill>
                <a:schemeClr val="accent5">
                  <a:lumMod val="50000"/>
                </a:schemeClr>
              </a:solidFill>
              <a:latin typeface="+mn-lt"/>
              <a:ea typeface="+mn-ea"/>
              <a:cs typeface="+mn-ea"/>
              <a:sym typeface="+mn-lt"/>
            </a:endParaRPr>
          </a:p>
        </p:txBody>
      </p:sp>
      <p:sp>
        <p:nvSpPr>
          <p:cNvPr id="15" name="TextBox 16"/>
          <p:cNvSpPr txBox="1">
            <a:spLocks noChangeArrowheads="1"/>
          </p:cNvSpPr>
          <p:nvPr/>
        </p:nvSpPr>
        <p:spPr bwMode="auto">
          <a:xfrm>
            <a:off x="8349320" y="2906465"/>
            <a:ext cx="29368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a:solidFill>
                  <a:schemeClr val="tx1">
                    <a:lumMod val="65000"/>
                    <a:lumOff val="35000"/>
                  </a:schemeClr>
                </a:solidFill>
                <a:latin typeface="+mn-lt"/>
                <a:ea typeface="+mn-ea"/>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latin typeface="+mn-lt"/>
              <a:ea typeface="+mn-ea"/>
              <a:cs typeface="+mn-ea"/>
              <a:sym typeface="+mn-lt"/>
            </a:endParaRPr>
          </a:p>
        </p:txBody>
      </p:sp>
      <p:sp>
        <p:nvSpPr>
          <p:cNvPr id="16" name="Oval 12"/>
          <p:cNvSpPr>
            <a:spLocks noChangeArrowheads="1"/>
          </p:cNvSpPr>
          <p:nvPr/>
        </p:nvSpPr>
        <p:spPr bwMode="auto">
          <a:xfrm>
            <a:off x="2075520" y="4379364"/>
            <a:ext cx="1236663" cy="1238250"/>
          </a:xfrm>
          <a:prstGeom prst="ellipse">
            <a:avLst/>
          </a:prstGeom>
          <a:solidFill>
            <a:schemeClr val="bg1">
              <a:lumMod val="85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7" name="Oval 13"/>
          <p:cNvSpPr>
            <a:spLocks noChangeArrowheads="1"/>
          </p:cNvSpPr>
          <p:nvPr/>
        </p:nvSpPr>
        <p:spPr bwMode="auto">
          <a:xfrm>
            <a:off x="2188233" y="4493664"/>
            <a:ext cx="1011237" cy="1011238"/>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8" name="TextBox 19"/>
          <p:cNvSpPr txBox="1">
            <a:spLocks noChangeArrowheads="1"/>
          </p:cNvSpPr>
          <p:nvPr/>
        </p:nvSpPr>
        <p:spPr bwMode="auto">
          <a:xfrm>
            <a:off x="2240620" y="4625427"/>
            <a:ext cx="868363" cy="708025"/>
          </a:xfrm>
          <a:prstGeom prst="rect">
            <a:avLst/>
          </a:prstGeom>
          <a:noFill/>
          <a:ln>
            <a:noFill/>
          </a:ln>
          <a:effectLst>
            <a:outerShdw blurRad="177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03</a:t>
            </a:r>
            <a:endParaRPr lang="zh-CN" altLang="en-US" sz="4000">
              <a:solidFill>
                <a:srgbClr val="FFFFFF"/>
              </a:solidFill>
              <a:latin typeface="+mn-lt"/>
              <a:ea typeface="+mn-ea"/>
              <a:cs typeface="+mn-ea"/>
              <a:sym typeface="+mn-lt"/>
            </a:endParaRPr>
          </a:p>
        </p:txBody>
      </p:sp>
      <p:sp>
        <p:nvSpPr>
          <p:cNvPr id="19" name="TextBox 21"/>
          <p:cNvSpPr txBox="1">
            <a:spLocks noChangeArrowheads="1"/>
          </p:cNvSpPr>
          <p:nvPr/>
        </p:nvSpPr>
        <p:spPr bwMode="auto">
          <a:xfrm>
            <a:off x="3424896" y="4421261"/>
            <a:ext cx="175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solidFill>
                  <a:schemeClr val="accent5">
                    <a:lumMod val="50000"/>
                  </a:schemeClr>
                </a:solidFill>
                <a:latin typeface="+mn-lt"/>
                <a:ea typeface="+mn-ea"/>
                <a:cs typeface="+mn-ea"/>
                <a:sym typeface="+mn-lt"/>
              </a:rPr>
              <a:t>市场策略</a:t>
            </a:r>
            <a:endParaRPr lang="zh-CN" altLang="en-US" b="1">
              <a:solidFill>
                <a:schemeClr val="accent5">
                  <a:lumMod val="50000"/>
                </a:schemeClr>
              </a:solidFill>
              <a:latin typeface="+mn-lt"/>
              <a:ea typeface="+mn-ea"/>
              <a:cs typeface="+mn-ea"/>
              <a:sym typeface="+mn-lt"/>
            </a:endParaRPr>
          </a:p>
        </p:txBody>
      </p:sp>
      <p:sp>
        <p:nvSpPr>
          <p:cNvPr id="20" name="TextBox 22"/>
          <p:cNvSpPr txBox="1">
            <a:spLocks noChangeArrowheads="1"/>
          </p:cNvSpPr>
          <p:nvPr/>
        </p:nvSpPr>
        <p:spPr bwMode="auto">
          <a:xfrm>
            <a:off x="3439184" y="4826074"/>
            <a:ext cx="29368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a:solidFill>
                  <a:schemeClr val="tx1">
                    <a:lumMod val="65000"/>
                    <a:lumOff val="35000"/>
                  </a:schemeClr>
                </a:solidFill>
                <a:latin typeface="+mn-lt"/>
                <a:ea typeface="+mn-ea"/>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latin typeface="+mn-lt"/>
              <a:ea typeface="+mn-ea"/>
              <a:cs typeface="+mn-ea"/>
              <a:sym typeface="+mn-lt"/>
            </a:endParaRPr>
          </a:p>
        </p:txBody>
      </p:sp>
      <p:sp>
        <p:nvSpPr>
          <p:cNvPr id="21" name="Oval 12"/>
          <p:cNvSpPr>
            <a:spLocks noChangeArrowheads="1"/>
          </p:cNvSpPr>
          <p:nvPr/>
        </p:nvSpPr>
        <p:spPr bwMode="auto">
          <a:xfrm>
            <a:off x="6984069" y="4379364"/>
            <a:ext cx="1236662" cy="1238250"/>
          </a:xfrm>
          <a:prstGeom prst="ellipse">
            <a:avLst/>
          </a:prstGeom>
          <a:solidFill>
            <a:schemeClr val="bg1">
              <a:lumMod val="85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22" name="Oval 13"/>
          <p:cNvSpPr>
            <a:spLocks noChangeArrowheads="1"/>
          </p:cNvSpPr>
          <p:nvPr/>
        </p:nvSpPr>
        <p:spPr bwMode="auto">
          <a:xfrm>
            <a:off x="7096781" y="4493664"/>
            <a:ext cx="1011238" cy="1011238"/>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23" name="TextBox 25"/>
          <p:cNvSpPr txBox="1">
            <a:spLocks noChangeArrowheads="1"/>
          </p:cNvSpPr>
          <p:nvPr/>
        </p:nvSpPr>
        <p:spPr bwMode="auto">
          <a:xfrm>
            <a:off x="7149169" y="4625427"/>
            <a:ext cx="868362" cy="708025"/>
          </a:xfrm>
          <a:prstGeom prst="rect">
            <a:avLst/>
          </a:prstGeom>
          <a:noFill/>
          <a:ln>
            <a:noFill/>
          </a:ln>
          <a:effectLst>
            <a:outerShdw blurRad="177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04</a:t>
            </a:r>
            <a:endParaRPr lang="zh-CN" altLang="en-US" sz="4000">
              <a:solidFill>
                <a:srgbClr val="FFFFFF"/>
              </a:solidFill>
              <a:latin typeface="+mn-lt"/>
              <a:ea typeface="+mn-ea"/>
              <a:cs typeface="+mn-ea"/>
              <a:sym typeface="+mn-lt"/>
            </a:endParaRPr>
          </a:p>
        </p:txBody>
      </p:sp>
      <p:sp>
        <p:nvSpPr>
          <p:cNvPr id="24" name="TextBox 26"/>
          <p:cNvSpPr txBox="1">
            <a:spLocks noChangeArrowheads="1"/>
          </p:cNvSpPr>
          <p:nvPr/>
        </p:nvSpPr>
        <p:spPr bwMode="auto">
          <a:xfrm>
            <a:off x="8333445" y="4421261"/>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solidFill>
                  <a:schemeClr val="accent5">
                    <a:lumMod val="50000"/>
                  </a:schemeClr>
                </a:solidFill>
                <a:latin typeface="+mn-lt"/>
                <a:ea typeface="+mn-ea"/>
                <a:cs typeface="+mn-ea"/>
                <a:sym typeface="+mn-lt"/>
              </a:rPr>
              <a:t>市场策略</a:t>
            </a:r>
            <a:endParaRPr lang="zh-CN" altLang="en-US" b="1">
              <a:solidFill>
                <a:schemeClr val="accent5">
                  <a:lumMod val="50000"/>
                </a:schemeClr>
              </a:solidFill>
              <a:latin typeface="+mn-lt"/>
              <a:ea typeface="+mn-ea"/>
              <a:cs typeface="+mn-ea"/>
              <a:sym typeface="+mn-lt"/>
            </a:endParaRPr>
          </a:p>
        </p:txBody>
      </p:sp>
      <p:sp>
        <p:nvSpPr>
          <p:cNvPr id="25" name="TextBox 27"/>
          <p:cNvSpPr txBox="1">
            <a:spLocks noChangeArrowheads="1"/>
          </p:cNvSpPr>
          <p:nvPr/>
        </p:nvSpPr>
        <p:spPr bwMode="auto">
          <a:xfrm>
            <a:off x="8349320" y="4826074"/>
            <a:ext cx="29368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a:solidFill>
                  <a:schemeClr val="tx1">
                    <a:lumMod val="65000"/>
                    <a:lumOff val="35000"/>
                  </a:schemeClr>
                </a:solidFill>
                <a:latin typeface="+mn-lt"/>
                <a:ea typeface="+mn-ea"/>
                <a:cs typeface="+mn-ea"/>
                <a:sym typeface="+mn-lt"/>
              </a:rPr>
              <a:t>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97535"/>
            <a:ext cx="4413250"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项目规划</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执行计划</a:t>
            </a:r>
            <a:endParaRPr lang="zh-CN" altLang="en-US" sz="2400">
              <a:solidFill>
                <a:schemeClr val="accent5">
                  <a:lumMod val="50000"/>
                </a:schemeClr>
              </a:solidFill>
              <a:cs typeface="+mn-ea"/>
              <a:sym typeface="+mn-lt"/>
            </a:endParaRPr>
          </a:p>
        </p:txBody>
      </p:sp>
      <p:grpSp>
        <p:nvGrpSpPr>
          <p:cNvPr id="123" name="组合 122"/>
          <p:cNvGrpSpPr/>
          <p:nvPr/>
        </p:nvGrpSpPr>
        <p:grpSpPr>
          <a:xfrm>
            <a:off x="4437662" y="3972525"/>
            <a:ext cx="1622984" cy="406676"/>
            <a:chOff x="4437662" y="3972525"/>
            <a:chExt cx="1622984" cy="406676"/>
          </a:xfrm>
          <a:effectLst>
            <a:outerShdw blurRad="177800" dist="101600" dir="2700000" algn="tl" rotWithShape="0">
              <a:prstClr val="black">
                <a:alpha val="40000"/>
              </a:prstClr>
            </a:outerShdw>
          </a:effectLst>
        </p:grpSpPr>
        <p:sp>
          <p:nvSpPr>
            <p:cNvPr id="86" name="Shape 178"/>
            <p:cNvSpPr/>
            <p:nvPr/>
          </p:nvSpPr>
          <p:spPr>
            <a:xfrm>
              <a:off x="4437662" y="3972525"/>
              <a:ext cx="1622984" cy="211333"/>
            </a:xfrm>
            <a:prstGeom prst="rect">
              <a:avLst/>
            </a:prstGeom>
            <a:solidFill>
              <a:schemeClr val="accent5">
                <a:lumMod val="50000"/>
              </a:schemeClr>
            </a:solidFill>
            <a:ln>
              <a:noFill/>
            </a:ln>
          </p:spPr>
          <p:txBody>
            <a:bodyPr lIns="109700" tIns="54850" rIns="109700" bIns="54850" anchor="ctr" anchorCtr="0">
              <a:noAutofit/>
            </a:bodyPr>
            <a:lstStyle/>
            <a:p>
              <a:pPr algn="ctr" defTabSz="457200"/>
              <a:endParaRPr kern="0">
                <a:solidFill>
                  <a:schemeClr val="tx1">
                    <a:lumMod val="65000"/>
                    <a:lumOff val="35000"/>
                  </a:schemeClr>
                </a:solidFill>
                <a:cs typeface="+mn-ea"/>
                <a:sym typeface="+mn-lt"/>
              </a:endParaRPr>
            </a:p>
          </p:txBody>
        </p:sp>
        <p:sp>
          <p:nvSpPr>
            <p:cNvPr id="87" name="Shape 179"/>
            <p:cNvSpPr/>
            <p:nvPr/>
          </p:nvSpPr>
          <p:spPr>
            <a:xfrm rot="5400000">
              <a:off x="5161169" y="4116542"/>
              <a:ext cx="224599" cy="300719"/>
            </a:xfrm>
            <a:custGeom>
              <a:rect l="0" t="0" r="0" b="0"/>
              <a:pathLst>
                <a:path w="119999" h="119999"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5">
                <a:lumMod val="50000"/>
              </a:schemeClr>
            </a:solid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88" name="Shape 196"/>
          <p:cNvSpPr/>
          <p:nvPr/>
        </p:nvSpPr>
        <p:spPr>
          <a:xfrm>
            <a:off x="4730324" y="2245196"/>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89" name="Shape 198"/>
          <p:cNvCxnSpPr/>
          <p:nvPr/>
        </p:nvCxnSpPr>
        <p:spPr>
          <a:xfrm rot="10800000" flipH="1">
            <a:off x="5247182" y="3392103"/>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91" name="Shape 3893"/>
          <p:cNvSpPr/>
          <p:nvPr/>
        </p:nvSpPr>
        <p:spPr>
          <a:xfrm>
            <a:off x="5004570" y="2528659"/>
            <a:ext cx="485227" cy="485227"/>
          </a:xfrm>
          <a:custGeom>
            <a:rect l="0" t="0" r="0" b="0"/>
            <a:pathLst>
              <a:path w="119999" h="119999" extrusionOk="0">
                <a:moveTo>
                  <a:pt x="87272" y="87272"/>
                </a:moveTo>
                <a:lnTo>
                  <a:pt x="32727" y="87272"/>
                </a:lnTo>
                <a:lnTo>
                  <a:pt x="32727" y="65455"/>
                </a:lnTo>
                <a:lnTo>
                  <a:pt x="87272" y="65455"/>
                </a:lnTo>
                <a:cubicBezTo>
                  <a:pt x="87272" y="65455"/>
                  <a:pt x="87272" y="87272"/>
                  <a:pt x="87272" y="87272"/>
                </a:cubicBezTo>
                <a:close/>
                <a:moveTo>
                  <a:pt x="92727" y="60000"/>
                </a:moveTo>
                <a:lnTo>
                  <a:pt x="27272" y="60000"/>
                </a:lnTo>
                <a:lnTo>
                  <a:pt x="27272" y="92727"/>
                </a:lnTo>
                <a:lnTo>
                  <a:pt x="92727" y="92727"/>
                </a:lnTo>
                <a:cubicBezTo>
                  <a:pt x="92727" y="92727"/>
                  <a:pt x="92727" y="60000"/>
                  <a:pt x="92727" y="60000"/>
                </a:cubicBezTo>
                <a:close/>
                <a:moveTo>
                  <a:pt x="65455" y="76361"/>
                </a:moveTo>
                <a:lnTo>
                  <a:pt x="54544" y="76361"/>
                </a:lnTo>
                <a:lnTo>
                  <a:pt x="54544" y="81816"/>
                </a:lnTo>
                <a:lnTo>
                  <a:pt x="65455" y="81816"/>
                </a:lnTo>
                <a:cubicBezTo>
                  <a:pt x="65455" y="81816"/>
                  <a:pt x="65455" y="76361"/>
                  <a:pt x="65455" y="76361"/>
                </a:cubicBezTo>
                <a:close/>
                <a:moveTo>
                  <a:pt x="103638" y="98183"/>
                </a:moveTo>
                <a:cubicBezTo>
                  <a:pt x="103638" y="101188"/>
                  <a:pt x="101188" y="103638"/>
                  <a:pt x="98183" y="103638"/>
                </a:cubicBezTo>
                <a:lnTo>
                  <a:pt x="21816" y="103638"/>
                </a:lnTo>
                <a:cubicBezTo>
                  <a:pt x="18805" y="103638"/>
                  <a:pt x="16361" y="101188"/>
                  <a:pt x="16361" y="98183"/>
                </a:cubicBezTo>
                <a:lnTo>
                  <a:pt x="16361" y="5455"/>
                </a:lnTo>
                <a:lnTo>
                  <a:pt x="103638" y="5455"/>
                </a:lnTo>
                <a:cubicBezTo>
                  <a:pt x="103638" y="5455"/>
                  <a:pt x="103638" y="98183"/>
                  <a:pt x="103638" y="98183"/>
                </a:cubicBezTo>
                <a:close/>
                <a:moveTo>
                  <a:pt x="117272" y="0"/>
                </a:moveTo>
                <a:lnTo>
                  <a:pt x="2727" y="0"/>
                </a:lnTo>
                <a:cubicBezTo>
                  <a:pt x="1222" y="0"/>
                  <a:pt x="0" y="1222"/>
                  <a:pt x="0" y="2727"/>
                </a:cubicBezTo>
                <a:cubicBezTo>
                  <a:pt x="0" y="4233"/>
                  <a:pt x="1222" y="5455"/>
                  <a:pt x="2727" y="5455"/>
                </a:cubicBezTo>
                <a:lnTo>
                  <a:pt x="10911" y="5455"/>
                </a:lnTo>
                <a:lnTo>
                  <a:pt x="10911" y="98183"/>
                </a:lnTo>
                <a:cubicBezTo>
                  <a:pt x="10911" y="104205"/>
                  <a:pt x="15794" y="109088"/>
                  <a:pt x="21816" y="109088"/>
                </a:cubicBezTo>
                <a:lnTo>
                  <a:pt x="27272" y="109088"/>
                </a:lnTo>
                <a:lnTo>
                  <a:pt x="27272" y="117272"/>
                </a:lnTo>
                <a:cubicBezTo>
                  <a:pt x="27272" y="118777"/>
                  <a:pt x="28494" y="120000"/>
                  <a:pt x="30000" y="120000"/>
                </a:cubicBezTo>
                <a:cubicBezTo>
                  <a:pt x="31505" y="120000"/>
                  <a:pt x="32727" y="118777"/>
                  <a:pt x="32727" y="117272"/>
                </a:cubicBezTo>
                <a:lnTo>
                  <a:pt x="32727" y="109088"/>
                </a:lnTo>
                <a:lnTo>
                  <a:pt x="87272" y="109088"/>
                </a:lnTo>
                <a:lnTo>
                  <a:pt x="87272" y="117272"/>
                </a:lnTo>
                <a:cubicBezTo>
                  <a:pt x="87272" y="118777"/>
                  <a:pt x="88494" y="120000"/>
                  <a:pt x="90000" y="120000"/>
                </a:cubicBezTo>
                <a:cubicBezTo>
                  <a:pt x="91505" y="120000"/>
                  <a:pt x="92727" y="118777"/>
                  <a:pt x="92727" y="117272"/>
                </a:cubicBezTo>
                <a:lnTo>
                  <a:pt x="92727" y="109088"/>
                </a:lnTo>
                <a:lnTo>
                  <a:pt x="98183" y="109088"/>
                </a:lnTo>
                <a:cubicBezTo>
                  <a:pt x="104205" y="109088"/>
                  <a:pt x="109088" y="104205"/>
                  <a:pt x="109088" y="98183"/>
                </a:cubicBezTo>
                <a:lnTo>
                  <a:pt x="109088" y="5455"/>
                </a:lnTo>
                <a:lnTo>
                  <a:pt x="117272" y="5455"/>
                </a:lnTo>
                <a:cubicBezTo>
                  <a:pt x="118777" y="5455"/>
                  <a:pt x="120000" y="4233"/>
                  <a:pt x="120000" y="2727"/>
                </a:cubicBezTo>
                <a:cubicBezTo>
                  <a:pt x="120000" y="1222"/>
                  <a:pt x="118777" y="0"/>
                  <a:pt x="117272" y="0"/>
                </a:cubicBezTo>
                <a:moveTo>
                  <a:pt x="65455" y="32727"/>
                </a:moveTo>
                <a:lnTo>
                  <a:pt x="54544" y="32727"/>
                </a:lnTo>
                <a:lnTo>
                  <a:pt x="54544" y="38183"/>
                </a:lnTo>
                <a:lnTo>
                  <a:pt x="65455" y="38183"/>
                </a:lnTo>
                <a:cubicBezTo>
                  <a:pt x="65455" y="38183"/>
                  <a:pt x="65455" y="32727"/>
                  <a:pt x="65455" y="32727"/>
                </a:cubicBezTo>
                <a:close/>
                <a:moveTo>
                  <a:pt x="87272" y="43638"/>
                </a:moveTo>
                <a:lnTo>
                  <a:pt x="32727" y="43638"/>
                </a:lnTo>
                <a:lnTo>
                  <a:pt x="32727" y="21816"/>
                </a:lnTo>
                <a:lnTo>
                  <a:pt x="87272" y="21816"/>
                </a:lnTo>
                <a:cubicBezTo>
                  <a:pt x="87272" y="21816"/>
                  <a:pt x="87272" y="43638"/>
                  <a:pt x="87272" y="43638"/>
                </a:cubicBezTo>
                <a:close/>
                <a:moveTo>
                  <a:pt x="92727" y="16361"/>
                </a:moveTo>
                <a:lnTo>
                  <a:pt x="27272" y="16361"/>
                </a:lnTo>
                <a:lnTo>
                  <a:pt x="27272" y="49088"/>
                </a:lnTo>
                <a:lnTo>
                  <a:pt x="92727" y="49088"/>
                </a:lnTo>
                <a:cubicBezTo>
                  <a:pt x="92727" y="49088"/>
                  <a:pt x="92727" y="16361"/>
                  <a:pt x="92727" y="16361"/>
                </a:cubicBezTo>
                <a:close/>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grpSp>
        <p:nvGrpSpPr>
          <p:cNvPr id="122" name="组合 121"/>
          <p:cNvGrpSpPr/>
          <p:nvPr/>
        </p:nvGrpSpPr>
        <p:grpSpPr>
          <a:xfrm>
            <a:off x="1134074" y="3972521"/>
            <a:ext cx="1622984" cy="392739"/>
            <a:chOff x="1134074" y="3972521"/>
            <a:chExt cx="1622984" cy="392739"/>
          </a:xfrm>
          <a:effectLst>
            <a:outerShdw blurRad="177800" dist="101600" dir="2700000" algn="tl" rotWithShape="0">
              <a:prstClr val="black">
                <a:alpha val="40000"/>
              </a:prstClr>
            </a:outerShdw>
          </a:effectLst>
        </p:grpSpPr>
        <p:sp>
          <p:nvSpPr>
            <p:cNvPr id="92" name="Shape 175"/>
            <p:cNvSpPr/>
            <p:nvPr/>
          </p:nvSpPr>
          <p:spPr>
            <a:xfrm rot="16200000" flipH="1">
              <a:off x="1839900" y="3266695"/>
              <a:ext cx="211331" cy="1622984"/>
            </a:xfrm>
            <a:prstGeom prst="round2SameRect">
              <a:avLst>
                <a:gd name="adj1" fmla="val 50000"/>
                <a:gd name="adj2" fmla="val 0"/>
              </a:avLst>
            </a:prstGeom>
            <a:solidFill>
              <a:schemeClr val="accent5">
                <a:lumMod val="50000"/>
              </a:schemeClr>
            </a:solidFill>
            <a:ln>
              <a:noFill/>
            </a:ln>
          </p:spPr>
          <p:txBody>
            <a:bodyPr lIns="109700" tIns="54850" rIns="109700" bIns="54850" anchor="ctr" anchorCtr="0">
              <a:noAutofit/>
            </a:bodyPr>
            <a:lstStyle/>
            <a:p>
              <a:pPr algn="ctr" defTabSz="457200"/>
              <a:endParaRPr kern="0">
                <a:solidFill>
                  <a:schemeClr val="tx1">
                    <a:lumMod val="65000"/>
                    <a:lumOff val="35000"/>
                  </a:schemeClr>
                </a:solidFill>
                <a:cs typeface="+mn-ea"/>
                <a:sym typeface="+mn-lt"/>
              </a:endParaRPr>
            </a:p>
          </p:txBody>
        </p:sp>
        <p:sp>
          <p:nvSpPr>
            <p:cNvPr id="93" name="Shape 176"/>
            <p:cNvSpPr/>
            <p:nvPr/>
          </p:nvSpPr>
          <p:spPr>
            <a:xfrm rot="5400000">
              <a:off x="1872362" y="4102601"/>
              <a:ext cx="224599" cy="300719"/>
            </a:xfrm>
            <a:custGeom>
              <a:rect l="0" t="0" r="0" b="0"/>
              <a:pathLst>
                <a:path w="119999" h="119999"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5">
                <a:lumMod val="50000"/>
              </a:schemeClr>
            </a:solid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94" name="Shape 192"/>
          <p:cNvSpPr/>
          <p:nvPr/>
        </p:nvSpPr>
        <p:spPr>
          <a:xfrm>
            <a:off x="1482342" y="2245196"/>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95" name="Shape 194"/>
          <p:cNvCxnSpPr/>
          <p:nvPr/>
        </p:nvCxnSpPr>
        <p:spPr>
          <a:xfrm rot="10800000" flipH="1">
            <a:off x="1999201" y="3392103"/>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97" name="Shape 3900"/>
          <p:cNvSpPr/>
          <p:nvPr/>
        </p:nvSpPr>
        <p:spPr>
          <a:xfrm>
            <a:off x="1724117" y="2521196"/>
            <a:ext cx="550169" cy="500153"/>
          </a:xfrm>
          <a:custGeom>
            <a:rect l="0" t="0" r="0" b="0"/>
            <a:pathLst>
              <a:path w="119999" h="119999" extrusionOk="0">
                <a:moveTo>
                  <a:pt x="113744" y="38122"/>
                </a:moveTo>
                <a:lnTo>
                  <a:pt x="100672" y="52500"/>
                </a:lnTo>
                <a:lnTo>
                  <a:pt x="96816" y="48255"/>
                </a:lnTo>
                <a:lnTo>
                  <a:pt x="109888" y="33877"/>
                </a:lnTo>
                <a:cubicBezTo>
                  <a:pt x="110383" y="33333"/>
                  <a:pt x="111066" y="33000"/>
                  <a:pt x="111816" y="33000"/>
                </a:cubicBezTo>
                <a:cubicBezTo>
                  <a:pt x="113322" y="33000"/>
                  <a:pt x="114544" y="34344"/>
                  <a:pt x="114544" y="36000"/>
                </a:cubicBezTo>
                <a:cubicBezTo>
                  <a:pt x="114544" y="36827"/>
                  <a:pt x="114238" y="37577"/>
                  <a:pt x="113744" y="38122"/>
                </a:cubicBezTo>
                <a:moveTo>
                  <a:pt x="120000" y="36000"/>
                </a:moveTo>
                <a:cubicBezTo>
                  <a:pt x="120000" y="31033"/>
                  <a:pt x="116338" y="27000"/>
                  <a:pt x="111816" y="27000"/>
                </a:cubicBezTo>
                <a:cubicBezTo>
                  <a:pt x="109555" y="27000"/>
                  <a:pt x="107511" y="28005"/>
                  <a:pt x="106033" y="29638"/>
                </a:cubicBezTo>
                <a:lnTo>
                  <a:pt x="37850" y="104638"/>
                </a:lnTo>
                <a:cubicBezTo>
                  <a:pt x="36372" y="106266"/>
                  <a:pt x="35455" y="108516"/>
                  <a:pt x="35455" y="111000"/>
                </a:cubicBezTo>
                <a:cubicBezTo>
                  <a:pt x="35455" y="115966"/>
                  <a:pt x="39116" y="120000"/>
                  <a:pt x="43638" y="120000"/>
                </a:cubicBezTo>
                <a:cubicBezTo>
                  <a:pt x="45900" y="120000"/>
                  <a:pt x="47944" y="118994"/>
                  <a:pt x="49422" y="117361"/>
                </a:cubicBezTo>
                <a:lnTo>
                  <a:pt x="117605" y="42361"/>
                </a:lnTo>
                <a:cubicBezTo>
                  <a:pt x="119083" y="40733"/>
                  <a:pt x="120000" y="38483"/>
                  <a:pt x="120000" y="36000"/>
                </a:cubicBezTo>
                <a:moveTo>
                  <a:pt x="111816" y="78000"/>
                </a:moveTo>
                <a:lnTo>
                  <a:pt x="103638" y="78000"/>
                </a:lnTo>
                <a:lnTo>
                  <a:pt x="103638" y="66211"/>
                </a:lnTo>
                <a:lnTo>
                  <a:pt x="87466" y="84000"/>
                </a:lnTo>
                <a:lnTo>
                  <a:pt x="111816" y="84000"/>
                </a:lnTo>
                <a:cubicBezTo>
                  <a:pt x="113322" y="84000"/>
                  <a:pt x="114544" y="85344"/>
                  <a:pt x="114544" y="87000"/>
                </a:cubicBezTo>
                <a:cubicBezTo>
                  <a:pt x="114544" y="88655"/>
                  <a:pt x="113322" y="90000"/>
                  <a:pt x="111816" y="90000"/>
                </a:cubicBezTo>
                <a:lnTo>
                  <a:pt x="82011" y="90000"/>
                </a:lnTo>
                <a:lnTo>
                  <a:pt x="76555" y="96000"/>
                </a:lnTo>
                <a:lnTo>
                  <a:pt x="111816" y="96000"/>
                </a:lnTo>
                <a:cubicBezTo>
                  <a:pt x="116338" y="96000"/>
                  <a:pt x="120000" y="91966"/>
                  <a:pt x="120000" y="87000"/>
                </a:cubicBezTo>
                <a:cubicBezTo>
                  <a:pt x="120000" y="82033"/>
                  <a:pt x="116338" y="78000"/>
                  <a:pt x="111816" y="78000"/>
                </a:cubicBezTo>
                <a:moveTo>
                  <a:pt x="43444" y="90000"/>
                </a:moveTo>
                <a:lnTo>
                  <a:pt x="8183" y="90000"/>
                </a:lnTo>
                <a:cubicBezTo>
                  <a:pt x="6677" y="90000"/>
                  <a:pt x="5455" y="88655"/>
                  <a:pt x="5455" y="87000"/>
                </a:cubicBezTo>
                <a:cubicBezTo>
                  <a:pt x="5455" y="85344"/>
                  <a:pt x="6677" y="84000"/>
                  <a:pt x="8183" y="84000"/>
                </a:cubicBezTo>
                <a:lnTo>
                  <a:pt x="48900" y="84000"/>
                </a:lnTo>
                <a:lnTo>
                  <a:pt x="70716" y="60000"/>
                </a:lnTo>
                <a:lnTo>
                  <a:pt x="21816" y="60000"/>
                </a:lnTo>
                <a:lnTo>
                  <a:pt x="21816" y="6000"/>
                </a:lnTo>
                <a:lnTo>
                  <a:pt x="98183" y="6000"/>
                </a:lnTo>
                <a:lnTo>
                  <a:pt x="98183" y="29788"/>
                </a:lnTo>
                <a:lnTo>
                  <a:pt x="103638" y="23788"/>
                </a:lnTo>
                <a:lnTo>
                  <a:pt x="103638" y="3000"/>
                </a:lnTo>
                <a:cubicBezTo>
                  <a:pt x="103638" y="1344"/>
                  <a:pt x="102411" y="0"/>
                  <a:pt x="100911" y="0"/>
                </a:cubicBezTo>
                <a:lnTo>
                  <a:pt x="19088" y="0"/>
                </a:lnTo>
                <a:cubicBezTo>
                  <a:pt x="17588" y="0"/>
                  <a:pt x="16361" y="1344"/>
                  <a:pt x="16361" y="3000"/>
                </a:cubicBezTo>
                <a:lnTo>
                  <a:pt x="16361" y="78000"/>
                </a:lnTo>
                <a:lnTo>
                  <a:pt x="8183" y="78000"/>
                </a:lnTo>
                <a:cubicBezTo>
                  <a:pt x="3661" y="78000"/>
                  <a:pt x="0" y="82033"/>
                  <a:pt x="0" y="87000"/>
                </a:cubicBezTo>
                <a:cubicBezTo>
                  <a:pt x="0" y="91966"/>
                  <a:pt x="3661" y="96000"/>
                  <a:pt x="8183" y="96000"/>
                </a:cubicBezTo>
                <a:lnTo>
                  <a:pt x="37988" y="96000"/>
                </a:lnTo>
                <a:cubicBezTo>
                  <a:pt x="37988" y="96000"/>
                  <a:pt x="43444" y="90000"/>
                  <a:pt x="43444" y="90000"/>
                </a:cubicBezTo>
                <a:close/>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grpSp>
        <p:nvGrpSpPr>
          <p:cNvPr id="127" name="组合 126"/>
          <p:cNvGrpSpPr/>
          <p:nvPr/>
        </p:nvGrpSpPr>
        <p:grpSpPr>
          <a:xfrm>
            <a:off x="2785868" y="3787857"/>
            <a:ext cx="1622984" cy="396003"/>
            <a:chOff x="2785868" y="3787857"/>
            <a:chExt cx="1622984" cy="396003"/>
          </a:xfrm>
          <a:solidFill>
            <a:schemeClr val="bg1">
              <a:lumMod val="75000"/>
            </a:schemeClr>
          </a:solidFill>
          <a:effectLst>
            <a:outerShdw blurRad="177800" dist="101600" dir="2700000" algn="tl" rotWithShape="0">
              <a:prstClr val="black">
                <a:alpha val="40000"/>
              </a:prstClr>
            </a:outerShdw>
          </a:effectLst>
        </p:grpSpPr>
        <p:sp>
          <p:nvSpPr>
            <p:cNvPr id="98" name="Shape 190"/>
            <p:cNvSpPr/>
            <p:nvPr/>
          </p:nvSpPr>
          <p:spPr>
            <a:xfrm>
              <a:off x="2785868" y="3972527"/>
              <a:ext cx="1622984" cy="211333"/>
            </a:xfrm>
            <a:prstGeom prst="rect">
              <a:avLst/>
            </a:prstGeom>
            <a:grpFill/>
            <a:ln>
              <a:noFill/>
            </a:ln>
          </p:spPr>
          <p:txBody>
            <a:bodyPr lIns="109700" tIns="54850" rIns="109700" bIns="54850" anchor="ctr" anchorCtr="0">
              <a:noAutofit/>
            </a:bodyPr>
            <a:lstStyle/>
            <a:p>
              <a:pPr algn="ctr" defTabSz="457200"/>
              <a:endParaRPr kern="0">
                <a:solidFill>
                  <a:schemeClr val="tx1">
                    <a:lumMod val="65000"/>
                    <a:lumOff val="35000"/>
                  </a:schemeClr>
                </a:solidFill>
                <a:cs typeface="+mn-ea"/>
                <a:sym typeface="+mn-lt"/>
              </a:endParaRPr>
            </a:p>
          </p:txBody>
        </p:sp>
        <p:sp>
          <p:nvSpPr>
            <p:cNvPr id="99" name="Shape 191"/>
            <p:cNvSpPr/>
            <p:nvPr/>
          </p:nvSpPr>
          <p:spPr>
            <a:xfrm rot="16200000">
              <a:off x="3471846" y="3749797"/>
              <a:ext cx="224600" cy="300719"/>
            </a:xfrm>
            <a:custGeom>
              <a:rect l="0" t="0" r="0" b="0"/>
              <a:pathLst>
                <a:path w="119999" h="119999"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grp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100" name="Shape 193"/>
          <p:cNvSpPr/>
          <p:nvPr/>
        </p:nvSpPr>
        <p:spPr>
          <a:xfrm>
            <a:off x="3053346" y="4872779"/>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101" name="Shape 195"/>
          <p:cNvCxnSpPr/>
          <p:nvPr/>
        </p:nvCxnSpPr>
        <p:spPr>
          <a:xfrm rot="10800000" flipH="1">
            <a:off x="3570205" y="4335398"/>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102" name="Shape 204"/>
          <p:cNvSpPr txBox="1"/>
          <p:nvPr/>
        </p:nvSpPr>
        <p:spPr>
          <a:xfrm>
            <a:off x="2899459" y="2567392"/>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a:solidFill>
                  <a:schemeClr val="accent5">
                    <a:lumMod val="50000"/>
                  </a:schemeClr>
                </a:solidFill>
                <a:cs typeface="+mn-ea"/>
                <a:sym typeface="+mn-lt"/>
              </a:rPr>
              <a:t>执行计划</a:t>
            </a:r>
            <a:endParaRPr lang="en-US" altLang="zh-CN" sz="1600" b="1" kern="0">
              <a:solidFill>
                <a:schemeClr val="accent5">
                  <a:lumMod val="50000"/>
                </a:schemeClr>
              </a:solidFill>
              <a:cs typeface="+mn-ea"/>
              <a:sym typeface="+mn-lt"/>
            </a:endParaRPr>
          </a:p>
        </p:txBody>
      </p:sp>
      <p:sp>
        <p:nvSpPr>
          <p:cNvPr id="103" name="Shape 3902"/>
          <p:cNvSpPr/>
          <p:nvPr/>
        </p:nvSpPr>
        <p:spPr>
          <a:xfrm>
            <a:off x="3470174" y="5123770"/>
            <a:ext cx="200062" cy="550170"/>
          </a:xfrm>
          <a:custGeom>
            <a:rect l="0" t="0" r="0" b="0"/>
            <a:pathLst>
              <a:path w="119999" h="119999" extrusionOk="0">
                <a:moveTo>
                  <a:pt x="60000" y="113133"/>
                </a:moveTo>
                <a:lnTo>
                  <a:pt x="15577" y="94672"/>
                </a:lnTo>
                <a:lnTo>
                  <a:pt x="50788" y="30655"/>
                </a:lnTo>
                <a:lnTo>
                  <a:pt x="54461" y="31800"/>
                </a:lnTo>
                <a:cubicBezTo>
                  <a:pt x="54772" y="31927"/>
                  <a:pt x="55138" y="32022"/>
                  <a:pt x="55505" y="32127"/>
                </a:cubicBezTo>
                <a:lnTo>
                  <a:pt x="56277" y="32366"/>
                </a:lnTo>
                <a:lnTo>
                  <a:pt x="56338" y="32333"/>
                </a:lnTo>
                <a:cubicBezTo>
                  <a:pt x="57438" y="32561"/>
                  <a:pt x="58638" y="32727"/>
                  <a:pt x="60000" y="32727"/>
                </a:cubicBezTo>
                <a:cubicBezTo>
                  <a:pt x="61361" y="32727"/>
                  <a:pt x="62561" y="32561"/>
                  <a:pt x="63661" y="32333"/>
                </a:cubicBezTo>
                <a:lnTo>
                  <a:pt x="63722" y="32366"/>
                </a:lnTo>
                <a:lnTo>
                  <a:pt x="64494" y="32127"/>
                </a:lnTo>
                <a:cubicBezTo>
                  <a:pt x="64861" y="32022"/>
                  <a:pt x="65227" y="31927"/>
                  <a:pt x="65538" y="31800"/>
                </a:cubicBezTo>
                <a:lnTo>
                  <a:pt x="69205" y="30655"/>
                </a:lnTo>
                <a:lnTo>
                  <a:pt x="79350" y="49088"/>
                </a:lnTo>
                <a:lnTo>
                  <a:pt x="60000" y="49088"/>
                </a:lnTo>
                <a:cubicBezTo>
                  <a:pt x="55855" y="49088"/>
                  <a:pt x="52500" y="50311"/>
                  <a:pt x="52500" y="51816"/>
                </a:cubicBezTo>
                <a:cubicBezTo>
                  <a:pt x="52500" y="53327"/>
                  <a:pt x="55855" y="54544"/>
                  <a:pt x="60000" y="54544"/>
                </a:cubicBezTo>
                <a:lnTo>
                  <a:pt x="82355" y="54544"/>
                </a:lnTo>
                <a:lnTo>
                  <a:pt x="104422" y="94672"/>
                </a:lnTo>
                <a:cubicBezTo>
                  <a:pt x="104422" y="94672"/>
                  <a:pt x="60000" y="113133"/>
                  <a:pt x="60000" y="113133"/>
                </a:cubicBezTo>
                <a:close/>
                <a:moveTo>
                  <a:pt x="15422" y="12577"/>
                </a:moveTo>
                <a:cubicBezTo>
                  <a:pt x="18283" y="8561"/>
                  <a:pt x="37127" y="5455"/>
                  <a:pt x="60000" y="5455"/>
                </a:cubicBezTo>
                <a:cubicBezTo>
                  <a:pt x="82872" y="5455"/>
                  <a:pt x="101711" y="8561"/>
                  <a:pt x="104583" y="12577"/>
                </a:cubicBezTo>
                <a:lnTo>
                  <a:pt x="60000" y="26472"/>
                </a:lnTo>
                <a:cubicBezTo>
                  <a:pt x="60000" y="26472"/>
                  <a:pt x="15422" y="12577"/>
                  <a:pt x="15422" y="12577"/>
                </a:cubicBezTo>
                <a:close/>
                <a:moveTo>
                  <a:pt x="119727" y="94966"/>
                </a:moveTo>
                <a:lnTo>
                  <a:pt x="119877" y="94961"/>
                </a:lnTo>
                <a:lnTo>
                  <a:pt x="97638" y="54544"/>
                </a:lnTo>
                <a:lnTo>
                  <a:pt x="105000" y="54544"/>
                </a:lnTo>
                <a:cubicBezTo>
                  <a:pt x="109144" y="54544"/>
                  <a:pt x="112500" y="53327"/>
                  <a:pt x="112500" y="51816"/>
                </a:cubicBezTo>
                <a:cubicBezTo>
                  <a:pt x="112500" y="50311"/>
                  <a:pt x="109144" y="49088"/>
                  <a:pt x="105000" y="49088"/>
                </a:cubicBezTo>
                <a:lnTo>
                  <a:pt x="94644" y="49088"/>
                </a:lnTo>
                <a:lnTo>
                  <a:pt x="82377" y="26777"/>
                </a:lnTo>
                <a:lnTo>
                  <a:pt x="82227" y="26788"/>
                </a:lnTo>
                <a:cubicBezTo>
                  <a:pt x="82194" y="26733"/>
                  <a:pt x="82177" y="26683"/>
                  <a:pt x="82138" y="26627"/>
                </a:cubicBezTo>
                <a:lnTo>
                  <a:pt x="116222" y="16005"/>
                </a:lnTo>
                <a:lnTo>
                  <a:pt x="116161" y="15966"/>
                </a:lnTo>
                <a:cubicBezTo>
                  <a:pt x="118416" y="15494"/>
                  <a:pt x="120000" y="14650"/>
                  <a:pt x="120000" y="13638"/>
                </a:cubicBezTo>
                <a:cubicBezTo>
                  <a:pt x="120000" y="6105"/>
                  <a:pt x="93133" y="0"/>
                  <a:pt x="60000" y="0"/>
                </a:cubicBezTo>
                <a:cubicBezTo>
                  <a:pt x="26866" y="0"/>
                  <a:pt x="0" y="6105"/>
                  <a:pt x="0" y="13638"/>
                </a:cubicBezTo>
                <a:cubicBezTo>
                  <a:pt x="0" y="14650"/>
                  <a:pt x="1583" y="15494"/>
                  <a:pt x="3838" y="15966"/>
                </a:cubicBezTo>
                <a:lnTo>
                  <a:pt x="3777" y="16005"/>
                </a:lnTo>
                <a:lnTo>
                  <a:pt x="37861" y="26627"/>
                </a:lnTo>
                <a:cubicBezTo>
                  <a:pt x="37822" y="26677"/>
                  <a:pt x="37805" y="26733"/>
                  <a:pt x="37772" y="26788"/>
                </a:cubicBezTo>
                <a:lnTo>
                  <a:pt x="37622" y="26777"/>
                </a:lnTo>
                <a:lnTo>
                  <a:pt x="122" y="94961"/>
                </a:lnTo>
                <a:lnTo>
                  <a:pt x="272" y="94966"/>
                </a:lnTo>
                <a:cubicBezTo>
                  <a:pt x="188" y="95127"/>
                  <a:pt x="0" y="95283"/>
                  <a:pt x="0" y="95455"/>
                </a:cubicBezTo>
                <a:cubicBezTo>
                  <a:pt x="0" y="96144"/>
                  <a:pt x="761" y="96755"/>
                  <a:pt x="1916" y="97233"/>
                </a:cubicBezTo>
                <a:lnTo>
                  <a:pt x="1861" y="97250"/>
                </a:lnTo>
                <a:lnTo>
                  <a:pt x="54361" y="119066"/>
                </a:lnTo>
                <a:lnTo>
                  <a:pt x="54416" y="119050"/>
                </a:lnTo>
                <a:cubicBezTo>
                  <a:pt x="55783" y="119622"/>
                  <a:pt x="57744" y="120000"/>
                  <a:pt x="60000" y="120000"/>
                </a:cubicBezTo>
                <a:cubicBezTo>
                  <a:pt x="62255" y="120000"/>
                  <a:pt x="64205" y="119622"/>
                  <a:pt x="65583" y="119050"/>
                </a:cubicBezTo>
                <a:lnTo>
                  <a:pt x="65638" y="119066"/>
                </a:lnTo>
                <a:lnTo>
                  <a:pt x="118138" y="97250"/>
                </a:lnTo>
                <a:lnTo>
                  <a:pt x="118083" y="97233"/>
                </a:lnTo>
                <a:cubicBezTo>
                  <a:pt x="119238" y="96755"/>
                  <a:pt x="120000" y="96144"/>
                  <a:pt x="120000" y="95455"/>
                </a:cubicBezTo>
                <a:cubicBezTo>
                  <a:pt x="120000" y="95283"/>
                  <a:pt x="119811" y="95127"/>
                  <a:pt x="119727" y="94966"/>
                </a:cubicBezTo>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grpSp>
        <p:nvGrpSpPr>
          <p:cNvPr id="124" name="组合 123"/>
          <p:cNvGrpSpPr/>
          <p:nvPr/>
        </p:nvGrpSpPr>
        <p:grpSpPr>
          <a:xfrm>
            <a:off x="7741252" y="3972523"/>
            <a:ext cx="1622984" cy="396679"/>
            <a:chOff x="7741252" y="3972523"/>
            <a:chExt cx="1622984" cy="396679"/>
          </a:xfrm>
          <a:effectLst>
            <a:outerShdw blurRad="177800" dist="101600" dir="2700000" algn="tl" rotWithShape="0">
              <a:prstClr val="black">
                <a:alpha val="40000"/>
              </a:prstClr>
            </a:outerShdw>
          </a:effectLst>
        </p:grpSpPr>
        <p:sp>
          <p:nvSpPr>
            <p:cNvPr id="104" name="Shape 181"/>
            <p:cNvSpPr/>
            <p:nvPr/>
          </p:nvSpPr>
          <p:spPr>
            <a:xfrm>
              <a:off x="7741252" y="3972523"/>
              <a:ext cx="1622984" cy="211333"/>
            </a:xfrm>
            <a:prstGeom prst="rect">
              <a:avLst/>
            </a:prstGeom>
            <a:solidFill>
              <a:schemeClr val="accent5">
                <a:lumMod val="50000"/>
              </a:schemeClr>
            </a:solidFill>
            <a:ln>
              <a:noFill/>
            </a:ln>
          </p:spPr>
          <p:txBody>
            <a:bodyPr lIns="109700" tIns="54850" rIns="109700" bIns="54850" anchor="ctr" anchorCtr="0">
              <a:noAutofit/>
            </a:bodyPr>
            <a:lstStyle/>
            <a:p>
              <a:pPr algn="ctr" defTabSz="457200"/>
              <a:endParaRPr kern="0">
                <a:solidFill>
                  <a:schemeClr val="tx1">
                    <a:lumMod val="65000"/>
                    <a:lumOff val="35000"/>
                  </a:schemeClr>
                </a:solidFill>
                <a:cs typeface="+mn-ea"/>
                <a:sym typeface="+mn-lt"/>
              </a:endParaRPr>
            </a:p>
          </p:txBody>
        </p:sp>
        <p:sp>
          <p:nvSpPr>
            <p:cNvPr id="105" name="Shape 182"/>
            <p:cNvSpPr/>
            <p:nvPr/>
          </p:nvSpPr>
          <p:spPr>
            <a:xfrm rot="5400000">
              <a:off x="8496501" y="4106542"/>
              <a:ext cx="224600" cy="300719"/>
            </a:xfrm>
            <a:custGeom>
              <a:rect l="0" t="0" r="0" b="0"/>
              <a:pathLst>
                <a:path w="119999" h="119999"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5">
                <a:lumMod val="50000"/>
              </a:schemeClr>
            </a:solid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106" name="Shape 200"/>
          <p:cNvSpPr/>
          <p:nvPr/>
        </p:nvSpPr>
        <p:spPr>
          <a:xfrm>
            <a:off x="8086670" y="2245196"/>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107" name="Shape 202"/>
          <p:cNvCxnSpPr/>
          <p:nvPr/>
        </p:nvCxnSpPr>
        <p:spPr>
          <a:xfrm rot="10800000" flipH="1">
            <a:off x="8603527" y="3392103"/>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109" name="Shape 3926"/>
          <p:cNvSpPr/>
          <p:nvPr/>
        </p:nvSpPr>
        <p:spPr>
          <a:xfrm>
            <a:off x="8380031" y="2547772"/>
            <a:ext cx="446997" cy="447000"/>
          </a:xfrm>
          <a:custGeom>
            <a:rect l="0" t="0" r="0" b="0"/>
            <a:pathLst>
              <a:path w="119999" h="119999" extrusionOk="0">
                <a:moveTo>
                  <a:pt x="38076" y="111730"/>
                </a:moveTo>
                <a:cubicBezTo>
                  <a:pt x="34348" y="115464"/>
                  <a:pt x="28303" y="115464"/>
                  <a:pt x="24575" y="111730"/>
                </a:cubicBezTo>
                <a:cubicBezTo>
                  <a:pt x="21235" y="108378"/>
                  <a:pt x="20916" y="103165"/>
                  <a:pt x="23568" y="99431"/>
                </a:cubicBezTo>
                <a:lnTo>
                  <a:pt x="23488" y="99357"/>
                </a:lnTo>
                <a:cubicBezTo>
                  <a:pt x="24114" y="98521"/>
                  <a:pt x="24080" y="97354"/>
                  <a:pt x="23312" y="96597"/>
                </a:cubicBezTo>
                <a:cubicBezTo>
                  <a:pt x="22555" y="95852"/>
                  <a:pt x="21388" y="95812"/>
                  <a:pt x="20546" y="96404"/>
                </a:cubicBezTo>
                <a:lnTo>
                  <a:pt x="20495" y="96358"/>
                </a:lnTo>
                <a:cubicBezTo>
                  <a:pt x="16767" y="98999"/>
                  <a:pt x="11587" y="98674"/>
                  <a:pt x="8247" y="95339"/>
                </a:cubicBezTo>
                <a:cubicBezTo>
                  <a:pt x="4519" y="91612"/>
                  <a:pt x="4519" y="85567"/>
                  <a:pt x="8247" y="81845"/>
                </a:cubicBezTo>
                <a:cubicBezTo>
                  <a:pt x="11974" y="78118"/>
                  <a:pt x="18019" y="78118"/>
                  <a:pt x="21747" y="81845"/>
                </a:cubicBezTo>
                <a:cubicBezTo>
                  <a:pt x="23392" y="83490"/>
                  <a:pt x="24268" y="85596"/>
                  <a:pt x="24456" y="87747"/>
                </a:cubicBezTo>
                <a:lnTo>
                  <a:pt x="56129" y="56070"/>
                </a:lnTo>
                <a:lnTo>
                  <a:pt x="87746" y="24460"/>
                </a:lnTo>
                <a:cubicBezTo>
                  <a:pt x="85589" y="24267"/>
                  <a:pt x="83488" y="23396"/>
                  <a:pt x="81844" y="21746"/>
                </a:cubicBezTo>
                <a:cubicBezTo>
                  <a:pt x="78116" y="18018"/>
                  <a:pt x="78116" y="11980"/>
                  <a:pt x="81844" y="8252"/>
                </a:cubicBezTo>
                <a:cubicBezTo>
                  <a:pt x="85566" y="4524"/>
                  <a:pt x="91610" y="4524"/>
                  <a:pt x="95338" y="8252"/>
                </a:cubicBezTo>
                <a:cubicBezTo>
                  <a:pt x="98645" y="11558"/>
                  <a:pt x="98998" y="16686"/>
                  <a:pt x="96431" y="20403"/>
                </a:cubicBezTo>
                <a:lnTo>
                  <a:pt x="96465" y="20442"/>
                </a:lnTo>
                <a:cubicBezTo>
                  <a:pt x="95782" y="21273"/>
                  <a:pt x="95799" y="22497"/>
                  <a:pt x="96590" y="23271"/>
                </a:cubicBezTo>
                <a:cubicBezTo>
                  <a:pt x="97376" y="24045"/>
                  <a:pt x="98594" y="24073"/>
                  <a:pt x="99447" y="23413"/>
                </a:cubicBezTo>
                <a:lnTo>
                  <a:pt x="99527" y="23499"/>
                </a:lnTo>
                <a:cubicBezTo>
                  <a:pt x="103255" y="20915"/>
                  <a:pt x="108406" y="21268"/>
                  <a:pt x="111730" y="24580"/>
                </a:cubicBezTo>
                <a:cubicBezTo>
                  <a:pt x="115463" y="28308"/>
                  <a:pt x="115463" y="34352"/>
                  <a:pt x="111730" y="38080"/>
                </a:cubicBezTo>
                <a:cubicBezTo>
                  <a:pt x="107990" y="41807"/>
                  <a:pt x="101929" y="41807"/>
                  <a:pt x="98195" y="38080"/>
                </a:cubicBezTo>
                <a:cubicBezTo>
                  <a:pt x="96539" y="36423"/>
                  <a:pt x="95657" y="34312"/>
                  <a:pt x="95475" y="32155"/>
                </a:cubicBezTo>
                <a:lnTo>
                  <a:pt x="32157" y="95470"/>
                </a:lnTo>
                <a:cubicBezTo>
                  <a:pt x="34314" y="95658"/>
                  <a:pt x="36425" y="96540"/>
                  <a:pt x="38076" y="98196"/>
                </a:cubicBezTo>
                <a:cubicBezTo>
                  <a:pt x="41798" y="101930"/>
                  <a:pt x="41798" y="107991"/>
                  <a:pt x="38076" y="111730"/>
                </a:cubicBezTo>
                <a:moveTo>
                  <a:pt x="41417" y="93922"/>
                </a:moveTo>
                <a:lnTo>
                  <a:pt x="93915" y="41420"/>
                </a:lnTo>
                <a:cubicBezTo>
                  <a:pt x="94069" y="41585"/>
                  <a:pt x="94166" y="41773"/>
                  <a:pt x="94325" y="41933"/>
                </a:cubicBezTo>
                <a:cubicBezTo>
                  <a:pt x="100199" y="47789"/>
                  <a:pt x="109721" y="47789"/>
                  <a:pt x="115594" y="41933"/>
                </a:cubicBezTo>
                <a:cubicBezTo>
                  <a:pt x="121468" y="36076"/>
                  <a:pt x="121468" y="26583"/>
                  <a:pt x="115594" y="20721"/>
                </a:cubicBezTo>
                <a:cubicBezTo>
                  <a:pt x="112270" y="17409"/>
                  <a:pt x="107780" y="16037"/>
                  <a:pt x="103443" y="16476"/>
                </a:cubicBezTo>
                <a:cubicBezTo>
                  <a:pt x="103870" y="12162"/>
                  <a:pt x="102498" y="7700"/>
                  <a:pt x="99191" y="4393"/>
                </a:cubicBezTo>
                <a:cubicBezTo>
                  <a:pt x="93335" y="-1462"/>
                  <a:pt x="83841" y="-1462"/>
                  <a:pt x="77985" y="4393"/>
                </a:cubicBezTo>
                <a:cubicBezTo>
                  <a:pt x="72128" y="10255"/>
                  <a:pt x="72128" y="19748"/>
                  <a:pt x="77985" y="25599"/>
                </a:cubicBezTo>
                <a:cubicBezTo>
                  <a:pt x="78138" y="25758"/>
                  <a:pt x="78332" y="25855"/>
                  <a:pt x="78491" y="26003"/>
                </a:cubicBezTo>
                <a:lnTo>
                  <a:pt x="25998" y="78488"/>
                </a:lnTo>
                <a:cubicBezTo>
                  <a:pt x="25850" y="78328"/>
                  <a:pt x="25759" y="78140"/>
                  <a:pt x="25600" y="77987"/>
                </a:cubicBezTo>
                <a:cubicBezTo>
                  <a:pt x="19743" y="72130"/>
                  <a:pt x="10250" y="72130"/>
                  <a:pt x="4393" y="77987"/>
                </a:cubicBezTo>
                <a:cubicBezTo>
                  <a:pt x="-1468" y="83843"/>
                  <a:pt x="-1468" y="93336"/>
                  <a:pt x="4393" y="99192"/>
                </a:cubicBezTo>
                <a:cubicBezTo>
                  <a:pt x="7700" y="102499"/>
                  <a:pt x="12157" y="103870"/>
                  <a:pt x="16476" y="103444"/>
                </a:cubicBezTo>
                <a:cubicBezTo>
                  <a:pt x="16038" y="107780"/>
                  <a:pt x="17404" y="112271"/>
                  <a:pt x="20722" y="115594"/>
                </a:cubicBezTo>
                <a:cubicBezTo>
                  <a:pt x="26579" y="121468"/>
                  <a:pt x="36072" y="121468"/>
                  <a:pt x="41929" y="115594"/>
                </a:cubicBezTo>
                <a:cubicBezTo>
                  <a:pt x="47785" y="109721"/>
                  <a:pt x="47785" y="100200"/>
                  <a:pt x="41929" y="94326"/>
                </a:cubicBezTo>
                <a:cubicBezTo>
                  <a:pt x="41770" y="94167"/>
                  <a:pt x="41582" y="94070"/>
                  <a:pt x="41417" y="93922"/>
                </a:cubicBezTo>
                <a:moveTo>
                  <a:pt x="94240" y="77987"/>
                </a:moveTo>
                <a:cubicBezTo>
                  <a:pt x="94080" y="78146"/>
                  <a:pt x="93984" y="78334"/>
                  <a:pt x="93836" y="78499"/>
                </a:cubicBezTo>
                <a:lnTo>
                  <a:pt x="81126" y="65790"/>
                </a:lnTo>
                <a:cubicBezTo>
                  <a:pt x="80062" y="64829"/>
                  <a:pt x="78429" y="64840"/>
                  <a:pt x="77410" y="65864"/>
                </a:cubicBezTo>
                <a:cubicBezTo>
                  <a:pt x="76385" y="66889"/>
                  <a:pt x="76374" y="68516"/>
                  <a:pt x="77336" y="69581"/>
                </a:cubicBezTo>
                <a:lnTo>
                  <a:pt x="77268" y="69643"/>
                </a:lnTo>
                <a:lnTo>
                  <a:pt x="95384" y="87759"/>
                </a:lnTo>
                <a:cubicBezTo>
                  <a:pt x="95571" y="85602"/>
                  <a:pt x="96454" y="83496"/>
                  <a:pt x="98110" y="81845"/>
                </a:cubicBezTo>
                <a:cubicBezTo>
                  <a:pt x="101849" y="78118"/>
                  <a:pt x="107905" y="78118"/>
                  <a:pt x="111639" y="81845"/>
                </a:cubicBezTo>
                <a:cubicBezTo>
                  <a:pt x="115384" y="85567"/>
                  <a:pt x="115384" y="91612"/>
                  <a:pt x="111639" y="95339"/>
                </a:cubicBezTo>
                <a:cubicBezTo>
                  <a:pt x="108292" y="98680"/>
                  <a:pt x="103084" y="98999"/>
                  <a:pt x="99345" y="96347"/>
                </a:cubicBezTo>
                <a:lnTo>
                  <a:pt x="99271" y="96421"/>
                </a:lnTo>
                <a:cubicBezTo>
                  <a:pt x="98434" y="95795"/>
                  <a:pt x="97268" y="95834"/>
                  <a:pt x="96511" y="96603"/>
                </a:cubicBezTo>
                <a:cubicBezTo>
                  <a:pt x="95765" y="97360"/>
                  <a:pt x="95725" y="98526"/>
                  <a:pt x="96317" y="99369"/>
                </a:cubicBezTo>
                <a:lnTo>
                  <a:pt x="96272" y="99420"/>
                </a:lnTo>
                <a:cubicBezTo>
                  <a:pt x="98912" y="103148"/>
                  <a:pt x="98588" y="108327"/>
                  <a:pt x="95253" y="111668"/>
                </a:cubicBezTo>
                <a:cubicBezTo>
                  <a:pt x="91525" y="115395"/>
                  <a:pt x="85480" y="115395"/>
                  <a:pt x="81758" y="111668"/>
                </a:cubicBezTo>
                <a:cubicBezTo>
                  <a:pt x="78030" y="107940"/>
                  <a:pt x="78030" y="101896"/>
                  <a:pt x="81758" y="98174"/>
                </a:cubicBezTo>
                <a:cubicBezTo>
                  <a:pt x="83403" y="96523"/>
                  <a:pt x="85509" y="95652"/>
                  <a:pt x="87660" y="95459"/>
                </a:cubicBezTo>
                <a:lnTo>
                  <a:pt x="69561" y="77355"/>
                </a:lnTo>
                <a:lnTo>
                  <a:pt x="69538" y="77378"/>
                </a:lnTo>
                <a:cubicBezTo>
                  <a:pt x="68474" y="76416"/>
                  <a:pt x="66841" y="76422"/>
                  <a:pt x="65822" y="77452"/>
                </a:cubicBezTo>
                <a:cubicBezTo>
                  <a:pt x="64797" y="78476"/>
                  <a:pt x="64786" y="80104"/>
                  <a:pt x="65748" y="81168"/>
                </a:cubicBezTo>
                <a:lnTo>
                  <a:pt x="78406" y="93911"/>
                </a:lnTo>
                <a:cubicBezTo>
                  <a:pt x="78247" y="94064"/>
                  <a:pt x="78053" y="94156"/>
                  <a:pt x="77899" y="94315"/>
                </a:cubicBezTo>
                <a:cubicBezTo>
                  <a:pt x="72043" y="100171"/>
                  <a:pt x="72043" y="109664"/>
                  <a:pt x="77899" y="115520"/>
                </a:cubicBezTo>
                <a:cubicBezTo>
                  <a:pt x="83756" y="121382"/>
                  <a:pt x="93249" y="121382"/>
                  <a:pt x="99106" y="115520"/>
                </a:cubicBezTo>
                <a:cubicBezTo>
                  <a:pt x="102413" y="112214"/>
                  <a:pt x="103784" y="107758"/>
                  <a:pt x="103357" y="103438"/>
                </a:cubicBezTo>
                <a:cubicBezTo>
                  <a:pt x="107694" y="103876"/>
                  <a:pt x="112185" y="102505"/>
                  <a:pt x="115509" y="99192"/>
                </a:cubicBezTo>
                <a:cubicBezTo>
                  <a:pt x="121383" y="93336"/>
                  <a:pt x="121383" y="83843"/>
                  <a:pt x="115509" y="77987"/>
                </a:cubicBezTo>
                <a:cubicBezTo>
                  <a:pt x="109635" y="72130"/>
                  <a:pt x="100113" y="72130"/>
                  <a:pt x="94240" y="77987"/>
                </a:cubicBezTo>
                <a:moveTo>
                  <a:pt x="25674" y="41933"/>
                </a:moveTo>
                <a:cubicBezTo>
                  <a:pt x="25833" y="41773"/>
                  <a:pt x="25930" y="41580"/>
                  <a:pt x="26078" y="41420"/>
                </a:cubicBezTo>
                <a:lnTo>
                  <a:pt x="38787" y="54129"/>
                </a:lnTo>
                <a:cubicBezTo>
                  <a:pt x="39852" y="55085"/>
                  <a:pt x="41485" y="55079"/>
                  <a:pt x="42504" y="54055"/>
                </a:cubicBezTo>
                <a:cubicBezTo>
                  <a:pt x="43534" y="53031"/>
                  <a:pt x="43540" y="51397"/>
                  <a:pt x="42578" y="50333"/>
                </a:cubicBezTo>
                <a:lnTo>
                  <a:pt x="42646" y="50270"/>
                </a:lnTo>
                <a:lnTo>
                  <a:pt x="24524" y="32155"/>
                </a:lnTo>
                <a:cubicBezTo>
                  <a:pt x="24342" y="34312"/>
                  <a:pt x="23460" y="36423"/>
                  <a:pt x="21804" y="38080"/>
                </a:cubicBezTo>
                <a:cubicBezTo>
                  <a:pt x="18070" y="41807"/>
                  <a:pt x="12009" y="41807"/>
                  <a:pt x="8269" y="38080"/>
                </a:cubicBezTo>
                <a:cubicBezTo>
                  <a:pt x="4536" y="34352"/>
                  <a:pt x="4536" y="28308"/>
                  <a:pt x="8269" y="24580"/>
                </a:cubicBezTo>
                <a:cubicBezTo>
                  <a:pt x="11622" y="21239"/>
                  <a:pt x="16829" y="20921"/>
                  <a:pt x="20569" y="23573"/>
                </a:cubicBezTo>
                <a:lnTo>
                  <a:pt x="20643" y="23493"/>
                </a:lnTo>
                <a:cubicBezTo>
                  <a:pt x="21479" y="24119"/>
                  <a:pt x="22646" y="24085"/>
                  <a:pt x="23403" y="23317"/>
                </a:cubicBezTo>
                <a:cubicBezTo>
                  <a:pt x="24149" y="22554"/>
                  <a:pt x="24188" y="21393"/>
                  <a:pt x="23597" y="20545"/>
                </a:cubicBezTo>
                <a:lnTo>
                  <a:pt x="23642" y="20499"/>
                </a:lnTo>
                <a:cubicBezTo>
                  <a:pt x="21001" y="16772"/>
                  <a:pt x="21320" y="11587"/>
                  <a:pt x="24661" y="8252"/>
                </a:cubicBezTo>
                <a:cubicBezTo>
                  <a:pt x="28389" y="4524"/>
                  <a:pt x="34433" y="4524"/>
                  <a:pt x="38161" y="8252"/>
                </a:cubicBezTo>
                <a:cubicBezTo>
                  <a:pt x="41883" y="11980"/>
                  <a:pt x="41883" y="18018"/>
                  <a:pt x="38161" y="21746"/>
                </a:cubicBezTo>
                <a:cubicBezTo>
                  <a:pt x="36511" y="23396"/>
                  <a:pt x="34410" y="24267"/>
                  <a:pt x="32253" y="24460"/>
                </a:cubicBezTo>
                <a:lnTo>
                  <a:pt x="50352" y="42559"/>
                </a:lnTo>
                <a:lnTo>
                  <a:pt x="50375" y="42542"/>
                </a:lnTo>
                <a:cubicBezTo>
                  <a:pt x="51439" y="43503"/>
                  <a:pt x="53073" y="43492"/>
                  <a:pt x="54092" y="42468"/>
                </a:cubicBezTo>
                <a:cubicBezTo>
                  <a:pt x="55116" y="41443"/>
                  <a:pt x="55128" y="39810"/>
                  <a:pt x="54166" y="38746"/>
                </a:cubicBezTo>
                <a:lnTo>
                  <a:pt x="41508" y="26003"/>
                </a:lnTo>
                <a:cubicBezTo>
                  <a:pt x="41667" y="25855"/>
                  <a:pt x="41861" y="25758"/>
                  <a:pt x="42014" y="25599"/>
                </a:cubicBezTo>
                <a:cubicBezTo>
                  <a:pt x="47871" y="19748"/>
                  <a:pt x="47871" y="10255"/>
                  <a:pt x="42014" y="4393"/>
                </a:cubicBezTo>
                <a:cubicBezTo>
                  <a:pt x="36158" y="-1462"/>
                  <a:pt x="26664" y="-1462"/>
                  <a:pt x="20808" y="4393"/>
                </a:cubicBezTo>
                <a:cubicBezTo>
                  <a:pt x="17501" y="7700"/>
                  <a:pt x="16129" y="12162"/>
                  <a:pt x="16556" y="16476"/>
                </a:cubicBezTo>
                <a:cubicBezTo>
                  <a:pt x="12219" y="16037"/>
                  <a:pt x="7729" y="17409"/>
                  <a:pt x="4405" y="20721"/>
                </a:cubicBezTo>
                <a:cubicBezTo>
                  <a:pt x="-1468" y="26583"/>
                  <a:pt x="-1468" y="36076"/>
                  <a:pt x="4405" y="41933"/>
                </a:cubicBezTo>
                <a:cubicBezTo>
                  <a:pt x="10278" y="47789"/>
                  <a:pt x="19800" y="47789"/>
                  <a:pt x="25674" y="41933"/>
                </a:cubicBezTo>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grpSp>
        <p:nvGrpSpPr>
          <p:cNvPr id="126" name="组合 125"/>
          <p:cNvGrpSpPr/>
          <p:nvPr/>
        </p:nvGrpSpPr>
        <p:grpSpPr>
          <a:xfrm>
            <a:off x="6089457" y="3777856"/>
            <a:ext cx="1622984" cy="406000"/>
            <a:chOff x="6089457" y="3777856"/>
            <a:chExt cx="1622984" cy="406000"/>
          </a:xfrm>
          <a:solidFill>
            <a:schemeClr val="bg1">
              <a:lumMod val="75000"/>
            </a:schemeClr>
          </a:solidFill>
        </p:grpSpPr>
        <p:sp>
          <p:nvSpPr>
            <p:cNvPr id="110" name="Shape 187"/>
            <p:cNvSpPr/>
            <p:nvPr/>
          </p:nvSpPr>
          <p:spPr>
            <a:xfrm>
              <a:off x="6089457" y="3972523"/>
              <a:ext cx="1622984" cy="211333"/>
            </a:xfrm>
            <a:prstGeom prst="rect">
              <a:avLst/>
            </a:prstGeom>
            <a:grpFill/>
            <a:ln>
              <a:noFill/>
            </a:ln>
          </p:spPr>
          <p:txBody>
            <a:bodyPr lIns="109700" tIns="54850" rIns="109700" bIns="54850" anchor="ctr" anchorCtr="0">
              <a:noAutofit/>
            </a:bodyPr>
            <a:lstStyle/>
            <a:p>
              <a:pPr algn="ctr" defTabSz="457200"/>
              <a:endParaRPr kern="0">
                <a:solidFill>
                  <a:schemeClr val="tx1">
                    <a:lumMod val="65000"/>
                    <a:lumOff val="35000"/>
                  </a:schemeClr>
                </a:solidFill>
                <a:cs typeface="+mn-ea"/>
                <a:sym typeface="+mn-lt"/>
              </a:endParaRPr>
            </a:p>
          </p:txBody>
        </p:sp>
        <p:sp>
          <p:nvSpPr>
            <p:cNvPr id="111" name="Shape 188"/>
            <p:cNvSpPr/>
            <p:nvPr/>
          </p:nvSpPr>
          <p:spPr>
            <a:xfrm rot="16200000">
              <a:off x="6807179" y="3739796"/>
              <a:ext cx="224600" cy="300719"/>
            </a:xfrm>
            <a:custGeom>
              <a:rect l="0" t="0" r="0" b="0"/>
              <a:pathLst>
                <a:path w="119999" h="119999"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grp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112" name="Shape 197"/>
          <p:cNvSpPr/>
          <p:nvPr/>
        </p:nvSpPr>
        <p:spPr>
          <a:xfrm>
            <a:off x="6448163" y="4872779"/>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113" name="Shape 199"/>
          <p:cNvCxnSpPr/>
          <p:nvPr/>
        </p:nvCxnSpPr>
        <p:spPr>
          <a:xfrm rot="10800000" flipH="1">
            <a:off x="6965021" y="4335398"/>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115" name="Shape 3941"/>
          <p:cNvSpPr/>
          <p:nvPr/>
        </p:nvSpPr>
        <p:spPr>
          <a:xfrm>
            <a:off x="6710255" y="5144088"/>
            <a:ext cx="509534" cy="509534"/>
          </a:xfrm>
          <a:custGeom>
            <a:rect l="0" t="0" r="0" b="0"/>
            <a:pathLst>
              <a:path w="119999" h="119999" extrusionOk="0">
                <a:moveTo>
                  <a:pt x="114544" y="16361"/>
                </a:moveTo>
                <a:lnTo>
                  <a:pt x="5455" y="16361"/>
                </a:lnTo>
                <a:lnTo>
                  <a:pt x="5455" y="10911"/>
                </a:lnTo>
                <a:lnTo>
                  <a:pt x="114544" y="10911"/>
                </a:lnTo>
                <a:cubicBezTo>
                  <a:pt x="114544" y="10911"/>
                  <a:pt x="114544" y="16361"/>
                  <a:pt x="114544" y="16361"/>
                </a:cubicBezTo>
                <a:close/>
                <a:moveTo>
                  <a:pt x="109088" y="87272"/>
                </a:moveTo>
                <a:lnTo>
                  <a:pt x="10911" y="87272"/>
                </a:lnTo>
                <a:lnTo>
                  <a:pt x="10911" y="21816"/>
                </a:lnTo>
                <a:lnTo>
                  <a:pt x="109088" y="21816"/>
                </a:lnTo>
                <a:cubicBezTo>
                  <a:pt x="109088" y="21816"/>
                  <a:pt x="109088" y="87272"/>
                  <a:pt x="109088" y="87272"/>
                </a:cubicBezTo>
                <a:close/>
                <a:moveTo>
                  <a:pt x="114544" y="5455"/>
                </a:moveTo>
                <a:lnTo>
                  <a:pt x="65455" y="5455"/>
                </a:lnTo>
                <a:cubicBezTo>
                  <a:pt x="65455" y="2444"/>
                  <a:pt x="63011" y="0"/>
                  <a:pt x="60000" y="0"/>
                </a:cubicBezTo>
                <a:cubicBezTo>
                  <a:pt x="56988" y="0"/>
                  <a:pt x="54544" y="2444"/>
                  <a:pt x="54544" y="5455"/>
                </a:cubicBezTo>
                <a:lnTo>
                  <a:pt x="5455" y="5455"/>
                </a:lnTo>
                <a:cubicBezTo>
                  <a:pt x="2444" y="5455"/>
                  <a:pt x="0" y="7900"/>
                  <a:pt x="0" y="10911"/>
                </a:cubicBezTo>
                <a:lnTo>
                  <a:pt x="0" y="16361"/>
                </a:lnTo>
                <a:cubicBezTo>
                  <a:pt x="0" y="19377"/>
                  <a:pt x="2444" y="21816"/>
                  <a:pt x="5455" y="21816"/>
                </a:cubicBezTo>
                <a:lnTo>
                  <a:pt x="5455" y="87272"/>
                </a:lnTo>
                <a:cubicBezTo>
                  <a:pt x="5455" y="90288"/>
                  <a:pt x="7900" y="92727"/>
                  <a:pt x="10911" y="92727"/>
                </a:cubicBezTo>
                <a:lnTo>
                  <a:pt x="57272" y="92727"/>
                </a:lnTo>
                <a:lnTo>
                  <a:pt x="57272" y="99777"/>
                </a:lnTo>
                <a:lnTo>
                  <a:pt x="41705" y="115344"/>
                </a:lnTo>
                <a:cubicBezTo>
                  <a:pt x="41216" y="115838"/>
                  <a:pt x="40911" y="116522"/>
                  <a:pt x="40911" y="117272"/>
                </a:cubicBezTo>
                <a:cubicBezTo>
                  <a:pt x="40911" y="118777"/>
                  <a:pt x="42133" y="120000"/>
                  <a:pt x="43638" y="120000"/>
                </a:cubicBezTo>
                <a:cubicBezTo>
                  <a:pt x="44388" y="120000"/>
                  <a:pt x="45072" y="119694"/>
                  <a:pt x="45566" y="119200"/>
                </a:cubicBezTo>
                <a:lnTo>
                  <a:pt x="60000" y="104766"/>
                </a:lnTo>
                <a:lnTo>
                  <a:pt x="74433" y="119200"/>
                </a:lnTo>
                <a:cubicBezTo>
                  <a:pt x="74927" y="119694"/>
                  <a:pt x="75611" y="120000"/>
                  <a:pt x="76361" y="120000"/>
                </a:cubicBezTo>
                <a:cubicBezTo>
                  <a:pt x="77866" y="120000"/>
                  <a:pt x="79088" y="118777"/>
                  <a:pt x="79088" y="117272"/>
                </a:cubicBezTo>
                <a:cubicBezTo>
                  <a:pt x="79088" y="116522"/>
                  <a:pt x="78783" y="115838"/>
                  <a:pt x="78294" y="115344"/>
                </a:cubicBezTo>
                <a:lnTo>
                  <a:pt x="62727" y="99777"/>
                </a:lnTo>
                <a:lnTo>
                  <a:pt x="62727" y="92727"/>
                </a:lnTo>
                <a:lnTo>
                  <a:pt x="109088" y="92727"/>
                </a:lnTo>
                <a:cubicBezTo>
                  <a:pt x="112100" y="92727"/>
                  <a:pt x="114544" y="90288"/>
                  <a:pt x="114544" y="87272"/>
                </a:cubicBezTo>
                <a:lnTo>
                  <a:pt x="114544" y="21816"/>
                </a:lnTo>
                <a:cubicBezTo>
                  <a:pt x="117555" y="21816"/>
                  <a:pt x="120000" y="19377"/>
                  <a:pt x="120000" y="16361"/>
                </a:cubicBezTo>
                <a:lnTo>
                  <a:pt x="120000" y="10911"/>
                </a:lnTo>
                <a:cubicBezTo>
                  <a:pt x="120000" y="7900"/>
                  <a:pt x="117555" y="5455"/>
                  <a:pt x="114544" y="5455"/>
                </a:cubicBezTo>
                <a:moveTo>
                  <a:pt x="68183" y="70911"/>
                </a:moveTo>
                <a:lnTo>
                  <a:pt x="95455" y="70911"/>
                </a:lnTo>
                <a:cubicBezTo>
                  <a:pt x="96961" y="70911"/>
                  <a:pt x="98183" y="69688"/>
                  <a:pt x="98183" y="68183"/>
                </a:cubicBezTo>
                <a:cubicBezTo>
                  <a:pt x="98183" y="66677"/>
                  <a:pt x="96961" y="65455"/>
                  <a:pt x="95455" y="65455"/>
                </a:cubicBezTo>
                <a:lnTo>
                  <a:pt x="68183" y="65455"/>
                </a:lnTo>
                <a:cubicBezTo>
                  <a:pt x="66677" y="65455"/>
                  <a:pt x="65455" y="66677"/>
                  <a:pt x="65455" y="68183"/>
                </a:cubicBezTo>
                <a:cubicBezTo>
                  <a:pt x="65455" y="69688"/>
                  <a:pt x="66677" y="70911"/>
                  <a:pt x="68183" y="70911"/>
                </a:cubicBezTo>
                <a:moveTo>
                  <a:pt x="27272" y="38183"/>
                </a:moveTo>
                <a:lnTo>
                  <a:pt x="49088" y="38183"/>
                </a:lnTo>
                <a:lnTo>
                  <a:pt x="49088" y="65455"/>
                </a:lnTo>
                <a:lnTo>
                  <a:pt x="27272" y="65455"/>
                </a:lnTo>
                <a:cubicBezTo>
                  <a:pt x="27272" y="65455"/>
                  <a:pt x="27272" y="38183"/>
                  <a:pt x="27272" y="38183"/>
                </a:cubicBezTo>
                <a:close/>
                <a:moveTo>
                  <a:pt x="27272" y="70911"/>
                </a:moveTo>
                <a:lnTo>
                  <a:pt x="49088" y="70911"/>
                </a:lnTo>
                <a:cubicBezTo>
                  <a:pt x="52100" y="70911"/>
                  <a:pt x="54544" y="68472"/>
                  <a:pt x="54544" y="65455"/>
                </a:cubicBezTo>
                <a:lnTo>
                  <a:pt x="54544" y="38183"/>
                </a:lnTo>
                <a:cubicBezTo>
                  <a:pt x="54544" y="35172"/>
                  <a:pt x="52100" y="32727"/>
                  <a:pt x="49088" y="32727"/>
                </a:cubicBezTo>
                <a:lnTo>
                  <a:pt x="27272" y="32727"/>
                </a:lnTo>
                <a:cubicBezTo>
                  <a:pt x="24261" y="32727"/>
                  <a:pt x="21816" y="35172"/>
                  <a:pt x="21816" y="38183"/>
                </a:cubicBezTo>
                <a:lnTo>
                  <a:pt x="21816" y="65455"/>
                </a:lnTo>
                <a:cubicBezTo>
                  <a:pt x="21816" y="68472"/>
                  <a:pt x="24261" y="70911"/>
                  <a:pt x="27272" y="70911"/>
                </a:cubicBezTo>
                <a:moveTo>
                  <a:pt x="68183" y="60000"/>
                </a:moveTo>
                <a:lnTo>
                  <a:pt x="79088" y="60000"/>
                </a:lnTo>
                <a:cubicBezTo>
                  <a:pt x="80594" y="60000"/>
                  <a:pt x="81816" y="58777"/>
                  <a:pt x="81816" y="57272"/>
                </a:cubicBezTo>
                <a:cubicBezTo>
                  <a:pt x="81816" y="55766"/>
                  <a:pt x="80594" y="54544"/>
                  <a:pt x="79088" y="54544"/>
                </a:cubicBezTo>
                <a:lnTo>
                  <a:pt x="68183" y="54544"/>
                </a:lnTo>
                <a:cubicBezTo>
                  <a:pt x="66677" y="54544"/>
                  <a:pt x="65455" y="55766"/>
                  <a:pt x="65455" y="57272"/>
                </a:cubicBezTo>
                <a:cubicBezTo>
                  <a:pt x="65455" y="58777"/>
                  <a:pt x="66677" y="60000"/>
                  <a:pt x="68183" y="60000"/>
                </a:cubicBezTo>
                <a:moveTo>
                  <a:pt x="68183" y="38183"/>
                </a:moveTo>
                <a:lnTo>
                  <a:pt x="84544" y="38183"/>
                </a:lnTo>
                <a:cubicBezTo>
                  <a:pt x="86050" y="38183"/>
                  <a:pt x="87272" y="36961"/>
                  <a:pt x="87272" y="35455"/>
                </a:cubicBezTo>
                <a:cubicBezTo>
                  <a:pt x="87272" y="33950"/>
                  <a:pt x="86050" y="32727"/>
                  <a:pt x="84544" y="32727"/>
                </a:cubicBezTo>
                <a:lnTo>
                  <a:pt x="68183" y="32727"/>
                </a:lnTo>
                <a:cubicBezTo>
                  <a:pt x="66677" y="32727"/>
                  <a:pt x="65455" y="33950"/>
                  <a:pt x="65455" y="35455"/>
                </a:cubicBezTo>
                <a:cubicBezTo>
                  <a:pt x="65455" y="36961"/>
                  <a:pt x="66677" y="38183"/>
                  <a:pt x="68183" y="38183"/>
                </a:cubicBezTo>
                <a:moveTo>
                  <a:pt x="68183" y="49088"/>
                </a:moveTo>
                <a:lnTo>
                  <a:pt x="95455" y="49088"/>
                </a:lnTo>
                <a:cubicBezTo>
                  <a:pt x="96961" y="49088"/>
                  <a:pt x="98183" y="47872"/>
                  <a:pt x="98183" y="46361"/>
                </a:cubicBezTo>
                <a:cubicBezTo>
                  <a:pt x="98183" y="44861"/>
                  <a:pt x="96961" y="43638"/>
                  <a:pt x="95455" y="43638"/>
                </a:cubicBezTo>
                <a:lnTo>
                  <a:pt x="68183" y="43638"/>
                </a:lnTo>
                <a:cubicBezTo>
                  <a:pt x="66677" y="43638"/>
                  <a:pt x="65455" y="44861"/>
                  <a:pt x="65455" y="46361"/>
                </a:cubicBezTo>
                <a:cubicBezTo>
                  <a:pt x="65455" y="47872"/>
                  <a:pt x="66677" y="49088"/>
                  <a:pt x="68183" y="49088"/>
                </a:cubicBezTo>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grpSp>
        <p:nvGrpSpPr>
          <p:cNvPr id="125" name="组合 124"/>
          <p:cNvGrpSpPr/>
          <p:nvPr/>
        </p:nvGrpSpPr>
        <p:grpSpPr>
          <a:xfrm>
            <a:off x="9393047" y="3791796"/>
            <a:ext cx="1622984" cy="392054"/>
            <a:chOff x="9393047" y="3791796"/>
            <a:chExt cx="1622984" cy="392054"/>
          </a:xfrm>
          <a:solidFill>
            <a:schemeClr val="bg1">
              <a:lumMod val="75000"/>
            </a:schemeClr>
          </a:solidFill>
          <a:effectLst>
            <a:outerShdw blurRad="177800" dist="101600" dir="2700000" algn="tl" rotWithShape="0">
              <a:prstClr val="black">
                <a:alpha val="40000"/>
              </a:prstClr>
            </a:outerShdw>
          </a:effectLst>
        </p:grpSpPr>
        <p:sp>
          <p:nvSpPr>
            <p:cNvPr id="116" name="Shape 184"/>
            <p:cNvSpPr/>
            <p:nvPr/>
          </p:nvSpPr>
          <p:spPr>
            <a:xfrm rot="5400000">
              <a:off x="10098873" y="3266693"/>
              <a:ext cx="211331" cy="1622984"/>
            </a:xfrm>
            <a:prstGeom prst="round2SameRect">
              <a:avLst>
                <a:gd name="adj1" fmla="val 50000"/>
                <a:gd name="adj2" fmla="val 0"/>
              </a:avLst>
            </a:prstGeom>
            <a:grpFill/>
            <a:ln>
              <a:noFill/>
            </a:ln>
          </p:spPr>
          <p:txBody>
            <a:bodyPr lIns="109700" tIns="54850" rIns="109700" bIns="54850" anchor="ctr" anchorCtr="0">
              <a:noAutofit/>
            </a:bodyPr>
            <a:lstStyle/>
            <a:p>
              <a:pPr algn="ctr" defTabSz="457200"/>
              <a:endParaRPr kern="0">
                <a:solidFill>
                  <a:schemeClr val="tx1">
                    <a:lumMod val="65000"/>
                    <a:lumOff val="35000"/>
                  </a:schemeClr>
                </a:solidFill>
                <a:cs typeface="+mn-ea"/>
                <a:sym typeface="+mn-lt"/>
              </a:endParaRPr>
            </a:p>
          </p:txBody>
        </p:sp>
        <p:sp>
          <p:nvSpPr>
            <p:cNvPr id="117" name="Shape 185"/>
            <p:cNvSpPr/>
            <p:nvPr/>
          </p:nvSpPr>
          <p:spPr>
            <a:xfrm rot="16200000">
              <a:off x="10095985" y="3753736"/>
              <a:ext cx="224600" cy="300719"/>
            </a:xfrm>
            <a:custGeom>
              <a:rect l="0" t="0" r="0" b="0"/>
              <a:pathLst>
                <a:path w="119999" h="119999"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grp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118" name="Shape 201"/>
          <p:cNvSpPr/>
          <p:nvPr/>
        </p:nvSpPr>
        <p:spPr>
          <a:xfrm>
            <a:off x="9657673" y="4872779"/>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119" name="Shape 203"/>
          <p:cNvCxnSpPr/>
          <p:nvPr/>
        </p:nvCxnSpPr>
        <p:spPr>
          <a:xfrm rot="10800000" flipH="1">
            <a:off x="10174531" y="4335398"/>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121" name="Shape 3956"/>
          <p:cNvSpPr/>
          <p:nvPr/>
        </p:nvSpPr>
        <p:spPr>
          <a:xfrm>
            <a:off x="9970010" y="5194197"/>
            <a:ext cx="409045" cy="409316"/>
          </a:xfrm>
          <a:custGeom>
            <a:rect l="0" t="0" r="0" b="0"/>
            <a:pathLst>
              <a:path w="119999" h="119999" extrusionOk="0">
                <a:moveTo>
                  <a:pt x="65457" y="57272"/>
                </a:moveTo>
                <a:cubicBezTo>
                  <a:pt x="66965" y="57272"/>
                  <a:pt x="68183" y="56055"/>
                  <a:pt x="68183" y="54544"/>
                </a:cubicBezTo>
                <a:cubicBezTo>
                  <a:pt x="68183" y="53038"/>
                  <a:pt x="66965" y="51816"/>
                  <a:pt x="65457" y="51816"/>
                </a:cubicBezTo>
                <a:cubicBezTo>
                  <a:pt x="63949" y="51816"/>
                  <a:pt x="62725" y="53038"/>
                  <a:pt x="62725" y="54544"/>
                </a:cubicBezTo>
                <a:cubicBezTo>
                  <a:pt x="62725" y="56055"/>
                  <a:pt x="63949" y="57272"/>
                  <a:pt x="65457" y="57272"/>
                </a:cubicBezTo>
                <a:moveTo>
                  <a:pt x="90019" y="27272"/>
                </a:moveTo>
                <a:cubicBezTo>
                  <a:pt x="91528" y="27272"/>
                  <a:pt x="92745" y="28494"/>
                  <a:pt x="92745" y="30000"/>
                </a:cubicBezTo>
                <a:cubicBezTo>
                  <a:pt x="92745" y="31511"/>
                  <a:pt x="91528" y="32727"/>
                  <a:pt x="90019" y="32727"/>
                </a:cubicBezTo>
                <a:cubicBezTo>
                  <a:pt x="88511" y="32727"/>
                  <a:pt x="87288" y="31511"/>
                  <a:pt x="87288" y="30000"/>
                </a:cubicBezTo>
                <a:cubicBezTo>
                  <a:pt x="87288" y="28494"/>
                  <a:pt x="88511" y="27272"/>
                  <a:pt x="90019" y="27272"/>
                </a:cubicBezTo>
                <a:moveTo>
                  <a:pt x="90019" y="38183"/>
                </a:moveTo>
                <a:cubicBezTo>
                  <a:pt x="94538" y="38183"/>
                  <a:pt x="98203" y="34516"/>
                  <a:pt x="98203" y="30000"/>
                </a:cubicBezTo>
                <a:cubicBezTo>
                  <a:pt x="98203" y="25483"/>
                  <a:pt x="94538" y="21822"/>
                  <a:pt x="90019" y="21822"/>
                </a:cubicBezTo>
                <a:cubicBezTo>
                  <a:pt x="85495" y="21822"/>
                  <a:pt x="81830" y="25483"/>
                  <a:pt x="81830" y="30000"/>
                </a:cubicBezTo>
                <a:cubicBezTo>
                  <a:pt x="81830" y="34516"/>
                  <a:pt x="85495" y="38183"/>
                  <a:pt x="90019" y="38183"/>
                </a:cubicBezTo>
                <a:moveTo>
                  <a:pt x="73646" y="65455"/>
                </a:moveTo>
                <a:cubicBezTo>
                  <a:pt x="75155" y="65455"/>
                  <a:pt x="76372" y="64233"/>
                  <a:pt x="76372" y="62727"/>
                </a:cubicBezTo>
                <a:cubicBezTo>
                  <a:pt x="76372" y="61222"/>
                  <a:pt x="75155" y="60000"/>
                  <a:pt x="73646" y="60000"/>
                </a:cubicBezTo>
                <a:cubicBezTo>
                  <a:pt x="72133" y="60000"/>
                  <a:pt x="70915" y="61222"/>
                  <a:pt x="70915" y="62727"/>
                </a:cubicBezTo>
                <a:cubicBezTo>
                  <a:pt x="70915" y="64233"/>
                  <a:pt x="72133" y="65455"/>
                  <a:pt x="73646" y="65455"/>
                </a:cubicBezTo>
                <a:moveTo>
                  <a:pt x="57268" y="43638"/>
                </a:moveTo>
                <a:cubicBezTo>
                  <a:pt x="55760" y="43638"/>
                  <a:pt x="54542" y="44855"/>
                  <a:pt x="54542" y="46366"/>
                </a:cubicBezTo>
                <a:cubicBezTo>
                  <a:pt x="54542" y="47872"/>
                  <a:pt x="55760" y="49088"/>
                  <a:pt x="57268" y="49088"/>
                </a:cubicBezTo>
                <a:cubicBezTo>
                  <a:pt x="58776" y="49088"/>
                  <a:pt x="59999" y="47872"/>
                  <a:pt x="59999" y="46366"/>
                </a:cubicBezTo>
                <a:cubicBezTo>
                  <a:pt x="59999" y="44855"/>
                  <a:pt x="58776" y="43638"/>
                  <a:pt x="57268" y="43638"/>
                </a:cubicBezTo>
                <a:moveTo>
                  <a:pt x="9777" y="110233"/>
                </a:moveTo>
                <a:lnTo>
                  <a:pt x="19639" y="85511"/>
                </a:lnTo>
                <a:cubicBezTo>
                  <a:pt x="20965" y="87966"/>
                  <a:pt x="22610" y="90294"/>
                  <a:pt x="24539" y="92455"/>
                </a:cubicBezTo>
                <a:cubicBezTo>
                  <a:pt x="27453" y="95722"/>
                  <a:pt x="30833" y="98394"/>
                  <a:pt x="34493" y="100377"/>
                </a:cubicBezTo>
                <a:cubicBezTo>
                  <a:pt x="34493" y="100377"/>
                  <a:pt x="9777" y="110233"/>
                  <a:pt x="9777" y="110233"/>
                </a:cubicBezTo>
                <a:close/>
                <a:moveTo>
                  <a:pt x="21153" y="67000"/>
                </a:moveTo>
                <a:lnTo>
                  <a:pt x="0" y="120000"/>
                </a:lnTo>
                <a:lnTo>
                  <a:pt x="53034" y="98861"/>
                </a:lnTo>
                <a:cubicBezTo>
                  <a:pt x="52089" y="98972"/>
                  <a:pt x="51144" y="99022"/>
                  <a:pt x="50205" y="99022"/>
                </a:cubicBezTo>
                <a:cubicBezTo>
                  <a:pt x="33980" y="99022"/>
                  <a:pt x="19286" y="83344"/>
                  <a:pt x="21153" y="67000"/>
                </a:cubicBezTo>
                <a:moveTo>
                  <a:pt x="91710" y="59205"/>
                </a:moveTo>
                <a:cubicBezTo>
                  <a:pt x="90628" y="60283"/>
                  <a:pt x="88932" y="62061"/>
                  <a:pt x="86958" y="64122"/>
                </a:cubicBezTo>
                <a:cubicBezTo>
                  <a:pt x="83441" y="67800"/>
                  <a:pt x="78034" y="73450"/>
                  <a:pt x="74819" y="76405"/>
                </a:cubicBezTo>
                <a:lnTo>
                  <a:pt x="43621" y="45227"/>
                </a:lnTo>
                <a:cubicBezTo>
                  <a:pt x="46580" y="42016"/>
                  <a:pt x="52237" y="36611"/>
                  <a:pt x="55913" y="33100"/>
                </a:cubicBezTo>
                <a:cubicBezTo>
                  <a:pt x="57979" y="31127"/>
                  <a:pt x="59755" y="29433"/>
                  <a:pt x="60836" y="28350"/>
                </a:cubicBezTo>
                <a:cubicBezTo>
                  <a:pt x="75598" y="13594"/>
                  <a:pt x="103979" y="5516"/>
                  <a:pt x="114593" y="5455"/>
                </a:cubicBezTo>
                <a:cubicBezTo>
                  <a:pt x="114570" y="14288"/>
                  <a:pt x="107127" y="43800"/>
                  <a:pt x="91710" y="59205"/>
                </a:cubicBezTo>
                <a:moveTo>
                  <a:pt x="71006" y="80905"/>
                </a:moveTo>
                <a:cubicBezTo>
                  <a:pt x="69014" y="88183"/>
                  <a:pt x="66385" y="94844"/>
                  <a:pt x="63477" y="100194"/>
                </a:cubicBezTo>
                <a:cubicBezTo>
                  <a:pt x="62276" y="96966"/>
                  <a:pt x="60563" y="93322"/>
                  <a:pt x="58127" y="89500"/>
                </a:cubicBezTo>
                <a:cubicBezTo>
                  <a:pt x="57108" y="87905"/>
                  <a:pt x="55361" y="86977"/>
                  <a:pt x="53523" y="86977"/>
                </a:cubicBezTo>
                <a:cubicBezTo>
                  <a:pt x="53091" y="86977"/>
                  <a:pt x="52652" y="87027"/>
                  <a:pt x="52220" y="87133"/>
                </a:cubicBezTo>
                <a:cubicBezTo>
                  <a:pt x="51161" y="87394"/>
                  <a:pt x="50074" y="87527"/>
                  <a:pt x="48999" y="87527"/>
                </a:cubicBezTo>
                <a:cubicBezTo>
                  <a:pt x="44987" y="87527"/>
                  <a:pt x="41071" y="85733"/>
                  <a:pt x="37679" y="82344"/>
                </a:cubicBezTo>
                <a:cubicBezTo>
                  <a:pt x="33354" y="78022"/>
                  <a:pt x="31647" y="72855"/>
                  <a:pt x="32888" y="67811"/>
                </a:cubicBezTo>
                <a:cubicBezTo>
                  <a:pt x="33445" y="65538"/>
                  <a:pt x="32489" y="63166"/>
                  <a:pt x="30520" y="61911"/>
                </a:cubicBezTo>
                <a:cubicBezTo>
                  <a:pt x="26690" y="59477"/>
                  <a:pt x="23048" y="57766"/>
                  <a:pt x="19815" y="56572"/>
                </a:cubicBezTo>
                <a:cubicBezTo>
                  <a:pt x="25171" y="53655"/>
                  <a:pt x="31835" y="51033"/>
                  <a:pt x="39119" y="49038"/>
                </a:cubicBezTo>
                <a:cubicBezTo>
                  <a:pt x="39267" y="49000"/>
                  <a:pt x="39387" y="48905"/>
                  <a:pt x="39529" y="48850"/>
                </a:cubicBezTo>
                <a:lnTo>
                  <a:pt x="71194" y="80500"/>
                </a:lnTo>
                <a:cubicBezTo>
                  <a:pt x="71142" y="80638"/>
                  <a:pt x="71046" y="80755"/>
                  <a:pt x="71006" y="80905"/>
                </a:cubicBezTo>
                <a:moveTo>
                  <a:pt x="119066" y="927"/>
                </a:moveTo>
                <a:cubicBezTo>
                  <a:pt x="118446" y="305"/>
                  <a:pt x="116921" y="0"/>
                  <a:pt x="114713" y="0"/>
                </a:cubicBezTo>
                <a:cubicBezTo>
                  <a:pt x="103183" y="0"/>
                  <a:pt x="73083" y="8394"/>
                  <a:pt x="56978" y="24494"/>
                </a:cubicBezTo>
                <a:cubicBezTo>
                  <a:pt x="53182" y="28288"/>
                  <a:pt x="40599" y="39861"/>
                  <a:pt x="37679" y="43777"/>
                </a:cubicBezTo>
                <a:cubicBezTo>
                  <a:pt x="28232" y="46366"/>
                  <a:pt x="14477" y="51538"/>
                  <a:pt x="6806" y="59205"/>
                </a:cubicBezTo>
                <a:cubicBezTo>
                  <a:pt x="6806" y="59205"/>
                  <a:pt x="16168" y="59238"/>
                  <a:pt x="27589" y="66511"/>
                </a:cubicBezTo>
                <a:cubicBezTo>
                  <a:pt x="25928" y="73277"/>
                  <a:pt x="28033" y="80416"/>
                  <a:pt x="33821" y="86200"/>
                </a:cubicBezTo>
                <a:cubicBezTo>
                  <a:pt x="38328" y="90705"/>
                  <a:pt x="43661" y="92983"/>
                  <a:pt x="48999" y="92983"/>
                </a:cubicBezTo>
                <a:cubicBezTo>
                  <a:pt x="50513" y="92983"/>
                  <a:pt x="52026" y="92800"/>
                  <a:pt x="53523" y="92427"/>
                </a:cubicBezTo>
                <a:cubicBezTo>
                  <a:pt x="60796" y="103844"/>
                  <a:pt x="60836" y="113200"/>
                  <a:pt x="60836" y="113200"/>
                </a:cubicBezTo>
                <a:cubicBezTo>
                  <a:pt x="68508" y="105533"/>
                  <a:pt x="73686" y="91783"/>
                  <a:pt x="76270" y="82344"/>
                </a:cubicBezTo>
                <a:cubicBezTo>
                  <a:pt x="80191" y="79427"/>
                  <a:pt x="91772" y="66855"/>
                  <a:pt x="95568" y="63061"/>
                </a:cubicBezTo>
                <a:cubicBezTo>
                  <a:pt x="114752" y="43888"/>
                  <a:pt x="122925" y="4783"/>
                  <a:pt x="119066" y="927"/>
                </a:cubicBezTo>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sp>
        <p:nvSpPr>
          <p:cNvPr id="128" name="矩形 127"/>
          <p:cNvSpPr/>
          <p:nvPr/>
        </p:nvSpPr>
        <p:spPr>
          <a:xfrm>
            <a:off x="2824448" y="2993139"/>
            <a:ext cx="1597489" cy="553998"/>
          </a:xfrm>
          <a:prstGeom prst="rect">
            <a:avLst/>
          </a:prstGeom>
        </p:spPr>
        <p:txBody>
          <a:bodyPr wrap="square">
            <a:spAutoFit/>
          </a:bodyPr>
          <a:lstStyle/>
          <a:p>
            <a:pPr algn="ctr" defTabSz="457200">
              <a:buSzPct val="25000"/>
            </a:pPr>
            <a:r>
              <a:rPr lang="zh-CN" altLang="en-US" sz="1000">
                <a:solidFill>
                  <a:schemeClr val="tx1">
                    <a:lumMod val="65000"/>
                    <a:lumOff val="35000"/>
                  </a:schemeClr>
                </a:solidFill>
                <a:cs typeface="+mn-ea"/>
                <a:sym typeface="+mn-lt"/>
              </a:rPr>
              <a:t>点击添加文字内容点击添加文字内容点击添加文字内容点击添加文字内容</a:t>
            </a:r>
            <a:endParaRPr lang="zh-CN" altLang="en-US" sz="1000">
              <a:solidFill>
                <a:schemeClr val="tx1">
                  <a:lumMod val="65000"/>
                  <a:lumOff val="35000"/>
                </a:schemeClr>
              </a:solidFill>
              <a:cs typeface="+mn-ea"/>
              <a:sym typeface="+mn-lt"/>
            </a:endParaRPr>
          </a:p>
        </p:txBody>
      </p:sp>
      <p:sp>
        <p:nvSpPr>
          <p:cNvPr id="129" name="Shape 204"/>
          <p:cNvSpPr txBox="1"/>
          <p:nvPr/>
        </p:nvSpPr>
        <p:spPr>
          <a:xfrm>
            <a:off x="1225111" y="4530306"/>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a:solidFill>
                  <a:schemeClr val="accent5">
                    <a:lumMod val="50000"/>
                  </a:schemeClr>
                </a:solidFill>
                <a:cs typeface="+mn-ea"/>
                <a:sym typeface="+mn-lt"/>
              </a:rPr>
              <a:t>执行计划</a:t>
            </a:r>
            <a:endParaRPr lang="en-US" altLang="zh-CN" sz="1600" b="1" kern="0">
              <a:solidFill>
                <a:schemeClr val="accent5">
                  <a:lumMod val="50000"/>
                </a:schemeClr>
              </a:solidFill>
              <a:cs typeface="+mn-ea"/>
              <a:sym typeface="+mn-lt"/>
            </a:endParaRPr>
          </a:p>
        </p:txBody>
      </p:sp>
      <p:sp>
        <p:nvSpPr>
          <p:cNvPr id="130" name="矩形 129"/>
          <p:cNvSpPr/>
          <p:nvPr/>
        </p:nvSpPr>
        <p:spPr>
          <a:xfrm>
            <a:off x="1150100" y="4956053"/>
            <a:ext cx="1597489" cy="553998"/>
          </a:xfrm>
          <a:prstGeom prst="rect">
            <a:avLst/>
          </a:prstGeom>
        </p:spPr>
        <p:txBody>
          <a:bodyPr wrap="square">
            <a:spAutoFit/>
          </a:bodyPr>
          <a:lstStyle/>
          <a:p>
            <a:pPr algn="ctr" defTabSz="457200">
              <a:buSzPct val="25000"/>
            </a:pPr>
            <a:r>
              <a:rPr lang="zh-CN" altLang="en-US" sz="1000">
                <a:solidFill>
                  <a:schemeClr val="tx1">
                    <a:lumMod val="65000"/>
                    <a:lumOff val="35000"/>
                  </a:schemeClr>
                </a:solidFill>
                <a:cs typeface="+mn-ea"/>
                <a:sym typeface="+mn-lt"/>
              </a:rPr>
              <a:t>点击添加文字内容点击添加文字内容点击添加文字内容点击添加文字内容</a:t>
            </a:r>
            <a:endParaRPr lang="zh-CN" altLang="en-US" sz="1000">
              <a:solidFill>
                <a:schemeClr val="tx1">
                  <a:lumMod val="65000"/>
                  <a:lumOff val="35000"/>
                </a:schemeClr>
              </a:solidFill>
              <a:cs typeface="+mn-ea"/>
              <a:sym typeface="+mn-lt"/>
            </a:endParaRPr>
          </a:p>
        </p:txBody>
      </p:sp>
      <p:sp>
        <p:nvSpPr>
          <p:cNvPr id="131" name="Shape 204"/>
          <p:cNvSpPr txBox="1"/>
          <p:nvPr/>
        </p:nvSpPr>
        <p:spPr>
          <a:xfrm>
            <a:off x="4523448" y="4545128"/>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a:solidFill>
                  <a:schemeClr val="accent5">
                    <a:lumMod val="50000"/>
                  </a:schemeClr>
                </a:solidFill>
                <a:cs typeface="+mn-ea"/>
                <a:sym typeface="+mn-lt"/>
              </a:rPr>
              <a:t>执行计划</a:t>
            </a:r>
            <a:endParaRPr lang="en-US" altLang="zh-CN" sz="1600" b="1" kern="0">
              <a:solidFill>
                <a:schemeClr val="accent5">
                  <a:lumMod val="50000"/>
                </a:schemeClr>
              </a:solidFill>
              <a:cs typeface="+mn-ea"/>
              <a:sym typeface="+mn-lt"/>
            </a:endParaRPr>
          </a:p>
        </p:txBody>
      </p:sp>
      <p:sp>
        <p:nvSpPr>
          <p:cNvPr id="132" name="矩形 131"/>
          <p:cNvSpPr/>
          <p:nvPr/>
        </p:nvSpPr>
        <p:spPr>
          <a:xfrm>
            <a:off x="4448437" y="4970875"/>
            <a:ext cx="1597489" cy="553998"/>
          </a:xfrm>
          <a:prstGeom prst="rect">
            <a:avLst/>
          </a:prstGeom>
        </p:spPr>
        <p:txBody>
          <a:bodyPr wrap="square">
            <a:spAutoFit/>
          </a:bodyPr>
          <a:lstStyle/>
          <a:p>
            <a:pPr algn="ctr" defTabSz="457200">
              <a:buSzPct val="25000"/>
            </a:pPr>
            <a:r>
              <a:rPr lang="zh-CN" altLang="en-US" sz="1000">
                <a:solidFill>
                  <a:schemeClr val="tx1">
                    <a:lumMod val="65000"/>
                    <a:lumOff val="35000"/>
                  </a:schemeClr>
                </a:solidFill>
                <a:cs typeface="+mn-ea"/>
                <a:sym typeface="+mn-lt"/>
              </a:rPr>
              <a:t>点击添加文字内容点击添加文字内容点击添加文字内容点击添加文字内容</a:t>
            </a:r>
            <a:endParaRPr lang="zh-CN" altLang="en-US" sz="1000">
              <a:solidFill>
                <a:schemeClr val="tx1">
                  <a:lumMod val="65000"/>
                  <a:lumOff val="35000"/>
                </a:schemeClr>
              </a:solidFill>
              <a:cs typeface="+mn-ea"/>
              <a:sym typeface="+mn-lt"/>
            </a:endParaRPr>
          </a:p>
        </p:txBody>
      </p:sp>
      <p:sp>
        <p:nvSpPr>
          <p:cNvPr id="133" name="Shape 204"/>
          <p:cNvSpPr txBox="1"/>
          <p:nvPr/>
        </p:nvSpPr>
        <p:spPr>
          <a:xfrm>
            <a:off x="6164468" y="2557512"/>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a:solidFill>
                  <a:schemeClr val="accent5">
                    <a:lumMod val="50000"/>
                  </a:schemeClr>
                </a:solidFill>
                <a:cs typeface="+mn-ea"/>
                <a:sym typeface="+mn-lt"/>
              </a:rPr>
              <a:t>执行计划</a:t>
            </a:r>
            <a:endParaRPr lang="en-US" altLang="zh-CN" sz="1600" b="1" kern="0">
              <a:solidFill>
                <a:schemeClr val="accent5">
                  <a:lumMod val="50000"/>
                </a:schemeClr>
              </a:solidFill>
              <a:cs typeface="+mn-ea"/>
              <a:sym typeface="+mn-lt"/>
            </a:endParaRPr>
          </a:p>
        </p:txBody>
      </p:sp>
      <p:sp>
        <p:nvSpPr>
          <p:cNvPr id="134" name="矩形 133"/>
          <p:cNvSpPr/>
          <p:nvPr/>
        </p:nvSpPr>
        <p:spPr>
          <a:xfrm>
            <a:off x="6089457" y="2983259"/>
            <a:ext cx="1597489" cy="553998"/>
          </a:xfrm>
          <a:prstGeom prst="rect">
            <a:avLst/>
          </a:prstGeom>
        </p:spPr>
        <p:txBody>
          <a:bodyPr wrap="square">
            <a:spAutoFit/>
          </a:bodyPr>
          <a:lstStyle/>
          <a:p>
            <a:pPr algn="ctr" defTabSz="457200">
              <a:buSzPct val="25000"/>
            </a:pPr>
            <a:r>
              <a:rPr lang="zh-CN" altLang="en-US" sz="1000">
                <a:solidFill>
                  <a:schemeClr val="tx1">
                    <a:lumMod val="65000"/>
                    <a:lumOff val="35000"/>
                  </a:schemeClr>
                </a:solidFill>
                <a:cs typeface="+mn-ea"/>
                <a:sym typeface="+mn-lt"/>
              </a:rPr>
              <a:t>点击添加文字内容点击添加文字内容点击添加文字内容点击添加文字内容</a:t>
            </a:r>
            <a:endParaRPr lang="zh-CN" altLang="en-US" sz="1000">
              <a:solidFill>
                <a:schemeClr val="tx1">
                  <a:lumMod val="65000"/>
                  <a:lumOff val="35000"/>
                </a:schemeClr>
              </a:solidFill>
              <a:cs typeface="+mn-ea"/>
              <a:sym typeface="+mn-lt"/>
            </a:endParaRPr>
          </a:p>
        </p:txBody>
      </p:sp>
      <p:sp>
        <p:nvSpPr>
          <p:cNvPr id="135" name="Shape 204"/>
          <p:cNvSpPr txBox="1"/>
          <p:nvPr/>
        </p:nvSpPr>
        <p:spPr>
          <a:xfrm>
            <a:off x="7841758" y="4530306"/>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a:solidFill>
                  <a:schemeClr val="accent5">
                    <a:lumMod val="50000"/>
                  </a:schemeClr>
                </a:solidFill>
                <a:cs typeface="+mn-ea"/>
                <a:sym typeface="+mn-lt"/>
              </a:rPr>
              <a:t>执行计划</a:t>
            </a:r>
            <a:endParaRPr lang="en-US" altLang="zh-CN" sz="1600" b="1" kern="0">
              <a:solidFill>
                <a:schemeClr val="accent5">
                  <a:lumMod val="50000"/>
                </a:schemeClr>
              </a:solidFill>
              <a:cs typeface="+mn-ea"/>
              <a:sym typeface="+mn-lt"/>
            </a:endParaRPr>
          </a:p>
        </p:txBody>
      </p:sp>
      <p:sp>
        <p:nvSpPr>
          <p:cNvPr id="136" name="矩形 135"/>
          <p:cNvSpPr/>
          <p:nvPr/>
        </p:nvSpPr>
        <p:spPr>
          <a:xfrm>
            <a:off x="7766747" y="4956053"/>
            <a:ext cx="1597489" cy="553998"/>
          </a:xfrm>
          <a:prstGeom prst="rect">
            <a:avLst/>
          </a:prstGeom>
        </p:spPr>
        <p:txBody>
          <a:bodyPr wrap="square">
            <a:spAutoFit/>
          </a:bodyPr>
          <a:lstStyle/>
          <a:p>
            <a:pPr algn="ctr" defTabSz="457200">
              <a:buSzPct val="25000"/>
            </a:pPr>
            <a:r>
              <a:rPr lang="zh-CN" altLang="en-US" sz="1000">
                <a:solidFill>
                  <a:schemeClr val="tx1">
                    <a:lumMod val="65000"/>
                    <a:lumOff val="35000"/>
                  </a:schemeClr>
                </a:solidFill>
                <a:cs typeface="+mn-ea"/>
                <a:sym typeface="+mn-lt"/>
              </a:rPr>
              <a:t>点击添加文字内容点击添加文字内容点击添加文字内容点击添加文字内容</a:t>
            </a:r>
            <a:endParaRPr lang="zh-CN" altLang="en-US" sz="1000">
              <a:solidFill>
                <a:schemeClr val="tx1">
                  <a:lumMod val="65000"/>
                  <a:lumOff val="35000"/>
                </a:schemeClr>
              </a:solidFill>
              <a:cs typeface="+mn-ea"/>
              <a:sym typeface="+mn-lt"/>
            </a:endParaRPr>
          </a:p>
        </p:txBody>
      </p:sp>
      <p:sp>
        <p:nvSpPr>
          <p:cNvPr id="137" name="Shape 204"/>
          <p:cNvSpPr txBox="1"/>
          <p:nvPr/>
        </p:nvSpPr>
        <p:spPr>
          <a:xfrm>
            <a:off x="9450797" y="2549894"/>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a:solidFill>
                  <a:schemeClr val="accent5">
                    <a:lumMod val="50000"/>
                  </a:schemeClr>
                </a:solidFill>
                <a:cs typeface="+mn-ea"/>
                <a:sym typeface="+mn-lt"/>
              </a:rPr>
              <a:t>执行计划</a:t>
            </a:r>
            <a:endParaRPr lang="en-US" altLang="zh-CN" sz="1600" b="1" kern="0">
              <a:solidFill>
                <a:schemeClr val="accent5">
                  <a:lumMod val="50000"/>
                </a:schemeClr>
              </a:solidFill>
              <a:cs typeface="+mn-ea"/>
              <a:sym typeface="+mn-lt"/>
            </a:endParaRPr>
          </a:p>
        </p:txBody>
      </p:sp>
      <p:sp>
        <p:nvSpPr>
          <p:cNvPr id="138" name="矩形 137"/>
          <p:cNvSpPr/>
          <p:nvPr/>
        </p:nvSpPr>
        <p:spPr>
          <a:xfrm>
            <a:off x="9375786" y="2975641"/>
            <a:ext cx="1597489" cy="553998"/>
          </a:xfrm>
          <a:prstGeom prst="rect">
            <a:avLst/>
          </a:prstGeom>
        </p:spPr>
        <p:txBody>
          <a:bodyPr wrap="square">
            <a:spAutoFit/>
          </a:bodyPr>
          <a:lstStyle/>
          <a:p>
            <a:pPr algn="ctr" defTabSz="457200">
              <a:buSzPct val="25000"/>
            </a:pPr>
            <a:r>
              <a:rPr lang="zh-CN" altLang="en-US" sz="1000">
                <a:solidFill>
                  <a:schemeClr val="tx1">
                    <a:lumMod val="65000"/>
                    <a:lumOff val="35000"/>
                  </a:schemeClr>
                </a:solidFill>
                <a:cs typeface="+mn-ea"/>
                <a:sym typeface="+mn-lt"/>
              </a:rPr>
              <a:t>点击添加文字内容点击添加文字内容点击添加文字内容点击添加文字内容</a:t>
            </a:r>
            <a:endParaRPr lang="zh-CN" altLang="en-US" sz="1000">
              <a:solidFill>
                <a:schemeClr val="tx1">
                  <a:lumMod val="65000"/>
                  <a:lumOff val="35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5322000" y="2279909"/>
            <a:ext cx="1548000" cy="1548000"/>
          </a:xfrm>
          <a:prstGeom prst="ellipse">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a:cs typeface="+mn-ea"/>
                <a:sym typeface="+mn-lt"/>
              </a:rPr>
              <a:t>04</a:t>
            </a:r>
            <a:endParaRPr lang="zh-CN" altLang="en-US" sz="5400" b="1">
              <a:cs typeface="+mn-ea"/>
              <a:sym typeface="+mn-lt"/>
            </a:endParaRPr>
          </a:p>
        </p:txBody>
      </p:sp>
      <p:sp>
        <p:nvSpPr>
          <p:cNvPr id="3" name="文本框 2"/>
          <p:cNvSpPr txBox="1"/>
          <p:nvPr/>
        </p:nvSpPr>
        <p:spPr>
          <a:xfrm>
            <a:off x="4849751" y="3944023"/>
            <a:ext cx="2492498" cy="769441"/>
          </a:xfrm>
          <a:prstGeom prst="rect">
            <a:avLst/>
          </a:prstGeom>
          <a:noFill/>
          <a:effectLst>
            <a:outerShdw blurRad="177800" dist="101600" dir="5400000" algn="ctr" rotWithShape="0">
              <a:srgbClr val="000000">
                <a:alpha val="43137"/>
              </a:srgbClr>
            </a:outerShdw>
          </a:effectLst>
        </p:spPr>
        <p:txBody>
          <a:bodyPr wrap="square" rtlCol="0">
            <a:spAutoFit/>
          </a:bodyPr>
          <a:lstStyle/>
          <a:p>
            <a:pPr algn="ctr"/>
            <a:r>
              <a:rPr lang="zh-CN" altLang="en-US" sz="4400" b="1">
                <a:solidFill>
                  <a:schemeClr val="accent5">
                    <a:lumMod val="50000"/>
                  </a:schemeClr>
                </a:solidFill>
                <a:cs typeface="+mn-ea"/>
                <a:sym typeface="+mn-lt"/>
              </a:rPr>
              <a:t>投资回报</a:t>
            </a:r>
            <a:endParaRPr lang="zh-CN" altLang="en-US" sz="4400" b="1">
              <a:solidFill>
                <a:schemeClr val="accent5">
                  <a:lumMod val="50000"/>
                </a:schemeClr>
              </a:solidFill>
              <a:cs typeface="+mn-ea"/>
              <a:sym typeface="+mn-lt"/>
            </a:endParaRPr>
          </a:p>
        </p:txBody>
      </p:sp>
      <p:grpSp>
        <p:nvGrpSpPr>
          <p:cNvPr id="7" name="组合 6"/>
          <p:cNvGrpSpPr/>
          <p:nvPr/>
        </p:nvGrpSpPr>
        <p:grpSpPr>
          <a:xfrm>
            <a:off x="496823" y="397917"/>
            <a:ext cx="11198353" cy="6062165"/>
            <a:chOff x="588940" y="503735"/>
            <a:chExt cx="11198353" cy="6062165"/>
          </a:xfrm>
        </p:grpSpPr>
        <p:sp>
          <p:nvSpPr>
            <p:cNvPr id="8" name="矩形 7"/>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6618515" y="1628542"/>
            <a:ext cx="3048000" cy="707886"/>
          </a:xfrm>
          <a:prstGeom prst="rect">
            <a:avLst/>
          </a:prstGeom>
          <a:noFill/>
          <a:effectLst>
            <a:outerShdw blurRad="177800" dist="101600" dir="5400000" algn="t" rotWithShape="0">
              <a:prstClr val="black">
                <a:alpha val="40000"/>
              </a:prstClr>
            </a:outerShdw>
          </a:effectLst>
        </p:spPr>
        <p:txBody>
          <a:bodyPr wrap="square" rtlCol="0">
            <a:spAutoFit/>
          </a:bodyPr>
          <a:lstStyle/>
          <a:p>
            <a:pPr algn="dist"/>
            <a:r>
              <a:rPr lang="en-US" altLang="zh-CN" sz="4000" b="1">
                <a:solidFill>
                  <a:schemeClr val="accent5">
                    <a:lumMod val="50000"/>
                  </a:schemeClr>
                </a:solidFill>
                <a:cs typeface="+mn-ea"/>
                <a:sym typeface="+mn-lt"/>
              </a:rPr>
              <a:t>1.</a:t>
            </a:r>
            <a:r>
              <a:rPr lang="zh-CN" altLang="en-US" sz="4000" b="1">
                <a:solidFill>
                  <a:schemeClr val="accent5">
                    <a:lumMod val="50000"/>
                  </a:schemeClr>
                </a:solidFill>
                <a:cs typeface="+mn-ea"/>
                <a:sym typeface="+mn-lt"/>
              </a:rPr>
              <a:t>项目概要</a:t>
            </a:r>
            <a:endParaRPr lang="zh-CN" altLang="en-US" sz="3600" b="1">
              <a:solidFill>
                <a:schemeClr val="accent5">
                  <a:lumMod val="50000"/>
                </a:schemeClr>
              </a:solidFill>
              <a:cs typeface="+mn-ea"/>
              <a:sym typeface="+mn-lt"/>
            </a:endParaRPr>
          </a:p>
        </p:txBody>
      </p:sp>
      <p:sp>
        <p:nvSpPr>
          <p:cNvPr id="6" name="文本框 5"/>
          <p:cNvSpPr txBox="1"/>
          <p:nvPr/>
        </p:nvSpPr>
        <p:spPr>
          <a:xfrm>
            <a:off x="6618515" y="2658874"/>
            <a:ext cx="3048000" cy="707886"/>
          </a:xfrm>
          <a:prstGeom prst="rect">
            <a:avLst/>
          </a:prstGeom>
          <a:noFill/>
          <a:effectLst>
            <a:outerShdw blurRad="177800" dist="101600" dir="5400000" algn="t" rotWithShape="0">
              <a:prstClr val="black">
                <a:alpha val="40000"/>
              </a:prstClr>
            </a:outerShdw>
          </a:effectLst>
        </p:spPr>
        <p:txBody>
          <a:bodyPr wrap="square" rtlCol="0">
            <a:spAutoFit/>
          </a:bodyPr>
          <a:lstStyle/>
          <a:p>
            <a:pPr algn="dist"/>
            <a:r>
              <a:rPr lang="en-US" altLang="zh-CN" sz="4000" b="1">
                <a:solidFill>
                  <a:schemeClr val="accent5">
                    <a:lumMod val="50000"/>
                  </a:schemeClr>
                </a:solidFill>
                <a:cs typeface="+mn-ea"/>
                <a:sym typeface="+mn-lt"/>
              </a:rPr>
              <a:t>2.</a:t>
            </a:r>
            <a:r>
              <a:rPr lang="zh-CN" altLang="en-US" sz="4000" b="1">
                <a:solidFill>
                  <a:schemeClr val="accent5">
                    <a:lumMod val="50000"/>
                  </a:schemeClr>
                </a:solidFill>
                <a:cs typeface="+mn-ea"/>
                <a:sym typeface="+mn-lt"/>
              </a:rPr>
              <a:t>市场分析</a:t>
            </a:r>
            <a:endParaRPr lang="zh-CN" altLang="en-US" sz="3200" b="1">
              <a:solidFill>
                <a:schemeClr val="accent5">
                  <a:lumMod val="50000"/>
                </a:schemeClr>
              </a:solidFill>
              <a:cs typeface="+mn-ea"/>
              <a:sym typeface="+mn-lt"/>
            </a:endParaRPr>
          </a:p>
        </p:txBody>
      </p:sp>
      <p:sp>
        <p:nvSpPr>
          <p:cNvPr id="8" name="文本框 7"/>
          <p:cNvSpPr txBox="1"/>
          <p:nvPr/>
        </p:nvSpPr>
        <p:spPr>
          <a:xfrm>
            <a:off x="6618515" y="3693853"/>
            <a:ext cx="3048000" cy="707886"/>
          </a:xfrm>
          <a:prstGeom prst="rect">
            <a:avLst/>
          </a:prstGeom>
          <a:noFill/>
          <a:effectLst>
            <a:outerShdw blurRad="177800" dist="101600" dir="5400000" algn="t" rotWithShape="0">
              <a:prstClr val="black">
                <a:alpha val="40000"/>
              </a:prstClr>
            </a:outerShdw>
          </a:effectLst>
        </p:spPr>
        <p:txBody>
          <a:bodyPr wrap="square" rtlCol="0">
            <a:spAutoFit/>
          </a:bodyPr>
          <a:lstStyle/>
          <a:p>
            <a:pPr algn="dist"/>
            <a:r>
              <a:rPr lang="en-US" altLang="zh-CN" sz="4000" b="1">
                <a:solidFill>
                  <a:schemeClr val="accent5">
                    <a:lumMod val="50000"/>
                  </a:schemeClr>
                </a:solidFill>
                <a:cs typeface="+mn-ea"/>
                <a:sym typeface="+mn-lt"/>
              </a:rPr>
              <a:t>3.</a:t>
            </a:r>
            <a:r>
              <a:rPr lang="zh-CN" altLang="en-US" sz="4000" b="1">
                <a:solidFill>
                  <a:schemeClr val="accent5">
                    <a:lumMod val="50000"/>
                  </a:schemeClr>
                </a:solidFill>
                <a:cs typeface="+mn-ea"/>
                <a:sym typeface="+mn-lt"/>
              </a:rPr>
              <a:t>项目规划</a:t>
            </a:r>
            <a:endParaRPr lang="zh-CN" altLang="en-US" sz="3600" b="1">
              <a:solidFill>
                <a:schemeClr val="accent5">
                  <a:lumMod val="50000"/>
                </a:schemeClr>
              </a:solidFill>
              <a:cs typeface="+mn-ea"/>
              <a:sym typeface="+mn-lt"/>
            </a:endParaRPr>
          </a:p>
        </p:txBody>
      </p:sp>
      <p:sp>
        <p:nvSpPr>
          <p:cNvPr id="10" name="文本框 9"/>
          <p:cNvSpPr txBox="1"/>
          <p:nvPr/>
        </p:nvSpPr>
        <p:spPr>
          <a:xfrm>
            <a:off x="6618515" y="4728831"/>
            <a:ext cx="3048000" cy="707886"/>
          </a:xfrm>
          <a:prstGeom prst="rect">
            <a:avLst/>
          </a:prstGeom>
          <a:noFill/>
          <a:effectLst>
            <a:outerShdw blurRad="177800" dist="101600" dir="5400000" algn="t" rotWithShape="0">
              <a:prstClr val="black">
                <a:alpha val="40000"/>
              </a:prstClr>
            </a:outerShdw>
          </a:effectLst>
        </p:spPr>
        <p:txBody>
          <a:bodyPr wrap="square" rtlCol="0">
            <a:spAutoFit/>
          </a:bodyPr>
          <a:lstStyle/>
          <a:p>
            <a:pPr algn="dist"/>
            <a:r>
              <a:rPr lang="en-US" altLang="zh-CN" sz="4000" b="1">
                <a:solidFill>
                  <a:schemeClr val="accent5">
                    <a:lumMod val="50000"/>
                  </a:schemeClr>
                </a:solidFill>
                <a:cs typeface="+mn-ea"/>
                <a:sym typeface="+mn-lt"/>
              </a:rPr>
              <a:t>4.</a:t>
            </a:r>
            <a:r>
              <a:rPr lang="zh-CN" altLang="en-US" sz="4000" b="1">
                <a:solidFill>
                  <a:schemeClr val="accent5">
                    <a:lumMod val="50000"/>
                  </a:schemeClr>
                </a:solidFill>
                <a:cs typeface="+mn-ea"/>
                <a:sym typeface="+mn-lt"/>
              </a:rPr>
              <a:t>投资回报</a:t>
            </a:r>
            <a:endParaRPr lang="zh-CN" altLang="en-US" sz="3200" b="1">
              <a:solidFill>
                <a:schemeClr val="accent5">
                  <a:lumMod val="50000"/>
                </a:schemeClr>
              </a:solidFill>
              <a:cs typeface="+mn-ea"/>
              <a:sym typeface="+mn-lt"/>
            </a:endParaRPr>
          </a:p>
        </p:txBody>
      </p:sp>
      <p:grpSp>
        <p:nvGrpSpPr>
          <p:cNvPr id="13" name="组合 12"/>
          <p:cNvGrpSpPr/>
          <p:nvPr/>
        </p:nvGrpSpPr>
        <p:grpSpPr>
          <a:xfrm>
            <a:off x="7304177" y="2350942"/>
            <a:ext cx="2318796" cy="3097389"/>
            <a:chOff x="6657975" y="2637148"/>
            <a:chExt cx="819397" cy="3097389"/>
          </a:xfrm>
        </p:grpSpPr>
        <p:cxnSp>
          <p:nvCxnSpPr>
            <p:cNvPr id="5" name="直接连接符 4"/>
            <p:cNvCxnSpPr/>
            <p:nvPr/>
          </p:nvCxnSpPr>
          <p:spPr>
            <a:xfrm>
              <a:off x="6657975" y="2637148"/>
              <a:ext cx="819397" cy="0"/>
            </a:xfrm>
            <a:prstGeom prst="line">
              <a:avLst/>
            </a:prstGeom>
            <a:noFill/>
            <a:ln w="28575">
              <a:solidFill>
                <a:schemeClr val="accent5">
                  <a:lumMod val="50000"/>
                </a:schemeClr>
              </a:solid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a:off x="6657975" y="3667480"/>
              <a:ext cx="819397" cy="0"/>
            </a:xfrm>
            <a:prstGeom prst="line">
              <a:avLst/>
            </a:prstGeom>
            <a:noFill/>
            <a:ln w="28575">
              <a:solidFill>
                <a:schemeClr val="accent5">
                  <a:lumMod val="50000"/>
                </a:schemeClr>
              </a:solid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6657975" y="4702459"/>
              <a:ext cx="819397" cy="0"/>
            </a:xfrm>
            <a:prstGeom prst="line">
              <a:avLst/>
            </a:prstGeom>
            <a:noFill/>
            <a:ln w="28575">
              <a:solidFill>
                <a:schemeClr val="accent5">
                  <a:lumMod val="50000"/>
                </a:schemeClr>
              </a:solid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6657975" y="5734537"/>
              <a:ext cx="819397" cy="0"/>
            </a:xfrm>
            <a:prstGeom prst="line">
              <a:avLst/>
            </a:prstGeom>
            <a:noFill/>
            <a:ln w="28575">
              <a:solidFill>
                <a:schemeClr val="accent5">
                  <a:lumMod val="50000"/>
                </a:schemeClr>
              </a:solid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6" name="组合 15"/>
          <p:cNvGrpSpPr/>
          <p:nvPr/>
        </p:nvGrpSpPr>
        <p:grpSpPr>
          <a:xfrm>
            <a:off x="1593524" y="1536447"/>
            <a:ext cx="4023381" cy="4023381"/>
            <a:chOff x="1462291" y="2012350"/>
            <a:chExt cx="3070125" cy="3070125"/>
          </a:xfrm>
        </p:grpSpPr>
        <p:sp>
          <p:nvSpPr>
            <p:cNvPr id="15" name="椭圆 14"/>
            <p:cNvSpPr/>
            <p:nvPr/>
          </p:nvSpPr>
          <p:spPr>
            <a:xfrm>
              <a:off x="1462291" y="2012350"/>
              <a:ext cx="3070125" cy="3070125"/>
            </a:xfrm>
            <a:prstGeom prst="ellipse">
              <a:avLst/>
            </a:prstGeom>
            <a:noFill/>
            <a:ln w="28575">
              <a:solidFill>
                <a:schemeClr val="accent5">
                  <a:lumMod val="50000"/>
                </a:schemeClr>
              </a:solid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747441" y="2297500"/>
              <a:ext cx="2499824" cy="2499824"/>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a:cs typeface="+mn-ea"/>
                  <a:sym typeface="+mn-lt"/>
                </a:rPr>
                <a:t>目录</a:t>
              </a:r>
              <a:endParaRPr lang="zh-CN" altLang="en-US" sz="4400" b="1">
                <a:cs typeface="+mn-ea"/>
                <a:sym typeface="+mn-lt"/>
              </a:endParaRPr>
            </a:p>
          </p:txBody>
        </p:sp>
      </p:gr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80390"/>
            <a:ext cx="4426585"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投资回报</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财务计划</a:t>
            </a:r>
            <a:endParaRPr lang="zh-CN" altLang="en-US" sz="2400">
              <a:solidFill>
                <a:schemeClr val="accent5">
                  <a:lumMod val="50000"/>
                </a:schemeClr>
              </a:solidFill>
              <a:cs typeface="+mn-ea"/>
              <a:sym typeface="+mn-lt"/>
            </a:endParaRPr>
          </a:p>
        </p:txBody>
      </p:sp>
      <p:grpSp>
        <p:nvGrpSpPr>
          <p:cNvPr id="70" name="组合 69"/>
          <p:cNvGrpSpPr/>
          <p:nvPr/>
        </p:nvGrpSpPr>
        <p:grpSpPr>
          <a:xfrm>
            <a:off x="6593058" y="2283766"/>
            <a:ext cx="216413" cy="283621"/>
            <a:chOff x="5375407" y="2477882"/>
            <a:chExt cx="216413" cy="283621"/>
          </a:xfrm>
          <a:effectLst>
            <a:outerShdw blurRad="177800" dist="101600" dir="5400000" algn="ctr" rotWithShape="0">
              <a:srgbClr val="000000">
                <a:alpha val="43137"/>
              </a:srgbClr>
            </a:outerShdw>
          </a:effectLst>
        </p:grpSpPr>
        <p:sp>
          <p:nvSpPr>
            <p:cNvPr id="7" name="Freeform 257"/>
            <p:cNvSpPr/>
            <p:nvPr/>
          </p:nvSpPr>
          <p:spPr bwMode="auto">
            <a:xfrm>
              <a:off x="5432534" y="2477882"/>
              <a:ext cx="102158" cy="47046"/>
            </a:xfrm>
            <a:custGeom>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8" name="Freeform 258"/>
            <p:cNvSpPr>
              <a:spLocks noEditPoints="1"/>
            </p:cNvSpPr>
            <p:nvPr/>
          </p:nvSpPr>
          <p:spPr bwMode="auto">
            <a:xfrm>
              <a:off x="5375407" y="2502581"/>
              <a:ext cx="216413" cy="258922"/>
            </a:xfrm>
            <a:custGeom>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9" name="Rectangle 259"/>
            <p:cNvSpPr>
              <a:spLocks noChangeArrowheads="1"/>
            </p:cNvSpPr>
            <p:nvPr/>
          </p:nvSpPr>
          <p:spPr bwMode="auto">
            <a:xfrm>
              <a:off x="5431862" y="2587432"/>
              <a:ext cx="103502" cy="21675"/>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10" name="Rectangle 260"/>
            <p:cNvSpPr>
              <a:spLocks noChangeArrowheads="1"/>
            </p:cNvSpPr>
            <p:nvPr/>
          </p:nvSpPr>
          <p:spPr bwMode="auto">
            <a:xfrm>
              <a:off x="5431946" y="2631286"/>
              <a:ext cx="103334" cy="21507"/>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11" name="Rectangle 261"/>
            <p:cNvSpPr>
              <a:spLocks noChangeArrowheads="1"/>
            </p:cNvSpPr>
            <p:nvPr/>
          </p:nvSpPr>
          <p:spPr bwMode="auto">
            <a:xfrm>
              <a:off x="5462694" y="2674972"/>
              <a:ext cx="41838" cy="21507"/>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grpSp>
      <p:grpSp>
        <p:nvGrpSpPr>
          <p:cNvPr id="73" name="组合 72"/>
          <p:cNvGrpSpPr/>
          <p:nvPr/>
        </p:nvGrpSpPr>
        <p:grpSpPr>
          <a:xfrm>
            <a:off x="9264473" y="2237698"/>
            <a:ext cx="271785" cy="277526"/>
            <a:chOff x="8692231" y="2431814"/>
            <a:chExt cx="271785" cy="277526"/>
          </a:xfrm>
          <a:effectLst>
            <a:outerShdw blurRad="177800" dist="101600" dir="5400000" algn="ctr" rotWithShape="0">
              <a:srgbClr val="000000">
                <a:alpha val="43137"/>
              </a:srgbClr>
            </a:outerShdw>
          </a:effectLst>
        </p:grpSpPr>
        <p:sp>
          <p:nvSpPr>
            <p:cNvPr id="16" name="Freeform 362"/>
            <p:cNvSpPr>
              <a:spLocks noEditPoints="1"/>
            </p:cNvSpPr>
            <p:nvPr/>
          </p:nvSpPr>
          <p:spPr bwMode="auto">
            <a:xfrm>
              <a:off x="8701237" y="2501888"/>
              <a:ext cx="253772" cy="207452"/>
            </a:xfrm>
            <a:custGeom>
              <a:gdLst>
                <a:gd name="T0" fmla="*/ 1378 w 3846"/>
                <a:gd name="T1" fmla="*/ 963 h 3144"/>
                <a:gd name="T2" fmla="*/ 1347 w 3846"/>
                <a:gd name="T3" fmla="*/ 995 h 3144"/>
                <a:gd name="T4" fmla="*/ 446 w 3846"/>
                <a:gd name="T5" fmla="*/ 2705 h 3144"/>
                <a:gd name="T6" fmla="*/ 3400 w 3846"/>
                <a:gd name="T7" fmla="*/ 1826 h 3144"/>
                <a:gd name="T8" fmla="*/ 2482 w 3846"/>
                <a:gd name="T9" fmla="*/ 979 h 3144"/>
                <a:gd name="T10" fmla="*/ 1378 w 3846"/>
                <a:gd name="T11" fmla="*/ 963 h 3144"/>
                <a:gd name="T12" fmla="*/ 1555 w 3846"/>
                <a:gd name="T13" fmla="*/ 4 h 3144"/>
                <a:gd name="T14" fmla="*/ 1618 w 3846"/>
                <a:gd name="T15" fmla="*/ 31 h 3144"/>
                <a:gd name="T16" fmla="*/ 1667 w 3846"/>
                <a:gd name="T17" fmla="*/ 79 h 3144"/>
                <a:gd name="T18" fmla="*/ 1694 w 3846"/>
                <a:gd name="T19" fmla="*/ 141 h 3144"/>
                <a:gd name="T20" fmla="*/ 1696 w 3846"/>
                <a:gd name="T21" fmla="*/ 523 h 3144"/>
                <a:gd name="T22" fmla="*/ 2150 w 3846"/>
                <a:gd name="T23" fmla="*/ 177 h 3144"/>
                <a:gd name="T24" fmla="*/ 2163 w 3846"/>
                <a:gd name="T25" fmla="*/ 108 h 3144"/>
                <a:gd name="T26" fmla="*/ 2201 w 3846"/>
                <a:gd name="T27" fmla="*/ 52 h 3144"/>
                <a:gd name="T28" fmla="*/ 2258 w 3846"/>
                <a:gd name="T29" fmla="*/ 15 h 3144"/>
                <a:gd name="T30" fmla="*/ 2328 w 3846"/>
                <a:gd name="T31" fmla="*/ 0 h 3144"/>
                <a:gd name="T32" fmla="*/ 2397 w 3846"/>
                <a:gd name="T33" fmla="*/ 15 h 3144"/>
                <a:gd name="T34" fmla="*/ 2453 w 3846"/>
                <a:gd name="T35" fmla="*/ 52 h 3144"/>
                <a:gd name="T36" fmla="*/ 2491 w 3846"/>
                <a:gd name="T37" fmla="*/ 108 h 3144"/>
                <a:gd name="T38" fmla="*/ 2506 w 3846"/>
                <a:gd name="T39" fmla="*/ 177 h 3144"/>
                <a:gd name="T40" fmla="*/ 2581 w 3846"/>
                <a:gd name="T41" fmla="*/ 523 h 3144"/>
                <a:gd name="T42" fmla="*/ 2625 w 3846"/>
                <a:gd name="T43" fmla="*/ 533 h 3144"/>
                <a:gd name="T44" fmla="*/ 2672 w 3846"/>
                <a:gd name="T45" fmla="*/ 558 h 3144"/>
                <a:gd name="T46" fmla="*/ 2715 w 3846"/>
                <a:gd name="T47" fmla="*/ 590 h 3144"/>
                <a:gd name="T48" fmla="*/ 2754 w 3846"/>
                <a:gd name="T49" fmla="*/ 625 h 3144"/>
                <a:gd name="T50" fmla="*/ 2784 w 3846"/>
                <a:gd name="T51" fmla="*/ 654 h 3144"/>
                <a:gd name="T52" fmla="*/ 2801 w 3846"/>
                <a:gd name="T53" fmla="*/ 671 h 3144"/>
                <a:gd name="T54" fmla="*/ 3778 w 3846"/>
                <a:gd name="T55" fmla="*/ 1573 h 3144"/>
                <a:gd name="T56" fmla="*/ 3812 w 3846"/>
                <a:gd name="T57" fmla="*/ 1614 h 3144"/>
                <a:gd name="T58" fmla="*/ 3836 w 3846"/>
                <a:gd name="T59" fmla="*/ 1665 h 3144"/>
                <a:gd name="T60" fmla="*/ 3846 w 3846"/>
                <a:gd name="T61" fmla="*/ 1713 h 3144"/>
                <a:gd name="T62" fmla="*/ 3842 w 3846"/>
                <a:gd name="T63" fmla="*/ 2870 h 3144"/>
                <a:gd name="T64" fmla="*/ 3815 w 3846"/>
                <a:gd name="T65" fmla="*/ 2958 h 3144"/>
                <a:gd name="T66" fmla="*/ 3765 w 3846"/>
                <a:gd name="T67" fmla="*/ 3034 h 3144"/>
                <a:gd name="T68" fmla="*/ 3696 w 3846"/>
                <a:gd name="T69" fmla="*/ 3093 h 3144"/>
                <a:gd name="T70" fmla="*/ 3612 w 3846"/>
                <a:gd name="T71" fmla="*/ 3131 h 3144"/>
                <a:gd name="T72" fmla="*/ 3518 w 3846"/>
                <a:gd name="T73" fmla="*/ 3144 h 3144"/>
                <a:gd name="T74" fmla="*/ 280 w 3846"/>
                <a:gd name="T75" fmla="*/ 3142 h 3144"/>
                <a:gd name="T76" fmla="*/ 191 w 3846"/>
                <a:gd name="T77" fmla="*/ 3115 h 3144"/>
                <a:gd name="T78" fmla="*/ 114 w 3846"/>
                <a:gd name="T79" fmla="*/ 3066 h 3144"/>
                <a:gd name="T80" fmla="*/ 53 w 3846"/>
                <a:gd name="T81" fmla="*/ 2998 h 3144"/>
                <a:gd name="T82" fmla="*/ 15 w 3846"/>
                <a:gd name="T83" fmla="*/ 2915 h 3144"/>
                <a:gd name="T84" fmla="*/ 0 w 3846"/>
                <a:gd name="T85" fmla="*/ 2822 h 3144"/>
                <a:gd name="T86" fmla="*/ 3 w 3846"/>
                <a:gd name="T87" fmla="*/ 1690 h 3144"/>
                <a:gd name="T88" fmla="*/ 21 w 3846"/>
                <a:gd name="T89" fmla="*/ 1640 h 3144"/>
                <a:gd name="T90" fmla="*/ 50 w 3846"/>
                <a:gd name="T91" fmla="*/ 1592 h 3144"/>
                <a:gd name="T92" fmla="*/ 1043 w 3846"/>
                <a:gd name="T93" fmla="*/ 674 h 3144"/>
                <a:gd name="T94" fmla="*/ 1051 w 3846"/>
                <a:gd name="T95" fmla="*/ 665 h 3144"/>
                <a:gd name="T96" fmla="*/ 1076 w 3846"/>
                <a:gd name="T97" fmla="*/ 641 h 3144"/>
                <a:gd name="T98" fmla="*/ 1109 w 3846"/>
                <a:gd name="T99" fmla="*/ 607 h 3144"/>
                <a:gd name="T100" fmla="*/ 1153 w 3846"/>
                <a:gd name="T101" fmla="*/ 573 h 3144"/>
                <a:gd name="T102" fmla="*/ 1197 w 3846"/>
                <a:gd name="T103" fmla="*/ 543 h 3144"/>
                <a:gd name="T104" fmla="*/ 1243 w 3846"/>
                <a:gd name="T105" fmla="*/ 526 h 3144"/>
                <a:gd name="T106" fmla="*/ 1340 w 3846"/>
                <a:gd name="T107" fmla="*/ 523 h 3144"/>
                <a:gd name="T108" fmla="*/ 1344 w 3846"/>
                <a:gd name="T109" fmla="*/ 141 h 3144"/>
                <a:gd name="T110" fmla="*/ 1371 w 3846"/>
                <a:gd name="T111" fmla="*/ 79 h 3144"/>
                <a:gd name="T112" fmla="*/ 1418 w 3846"/>
                <a:gd name="T113" fmla="*/ 31 h 3144"/>
                <a:gd name="T114" fmla="*/ 1482 w 3846"/>
                <a:gd name="T115" fmla="*/ 4 h 3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6" h="3144">
                  <a:moveTo>
                    <a:pt x="1378" y="963"/>
                  </a:moveTo>
                  <a:lnTo>
                    <a:pt x="1378" y="963"/>
                  </a:lnTo>
                  <a:lnTo>
                    <a:pt x="1363" y="982"/>
                  </a:lnTo>
                  <a:lnTo>
                    <a:pt x="1347" y="995"/>
                  </a:lnTo>
                  <a:lnTo>
                    <a:pt x="446" y="1826"/>
                  </a:lnTo>
                  <a:lnTo>
                    <a:pt x="446" y="2705"/>
                  </a:lnTo>
                  <a:lnTo>
                    <a:pt x="3400" y="2705"/>
                  </a:lnTo>
                  <a:lnTo>
                    <a:pt x="3400" y="1826"/>
                  </a:lnTo>
                  <a:lnTo>
                    <a:pt x="2499" y="995"/>
                  </a:lnTo>
                  <a:lnTo>
                    <a:pt x="2482" y="979"/>
                  </a:lnTo>
                  <a:lnTo>
                    <a:pt x="2468" y="963"/>
                  </a:lnTo>
                  <a:lnTo>
                    <a:pt x="1378" y="963"/>
                  </a:lnTo>
                  <a:close/>
                  <a:moveTo>
                    <a:pt x="1518" y="0"/>
                  </a:moveTo>
                  <a:lnTo>
                    <a:pt x="1555" y="4"/>
                  </a:lnTo>
                  <a:lnTo>
                    <a:pt x="1588" y="15"/>
                  </a:lnTo>
                  <a:lnTo>
                    <a:pt x="1618" y="31"/>
                  </a:lnTo>
                  <a:lnTo>
                    <a:pt x="1645" y="52"/>
                  </a:lnTo>
                  <a:lnTo>
                    <a:pt x="1667" y="79"/>
                  </a:lnTo>
                  <a:lnTo>
                    <a:pt x="1683" y="108"/>
                  </a:lnTo>
                  <a:lnTo>
                    <a:pt x="1694" y="141"/>
                  </a:lnTo>
                  <a:lnTo>
                    <a:pt x="1696" y="177"/>
                  </a:lnTo>
                  <a:lnTo>
                    <a:pt x="1696" y="523"/>
                  </a:lnTo>
                  <a:lnTo>
                    <a:pt x="2150" y="523"/>
                  </a:lnTo>
                  <a:lnTo>
                    <a:pt x="2150" y="177"/>
                  </a:lnTo>
                  <a:lnTo>
                    <a:pt x="2152" y="141"/>
                  </a:lnTo>
                  <a:lnTo>
                    <a:pt x="2163" y="108"/>
                  </a:lnTo>
                  <a:lnTo>
                    <a:pt x="2179" y="79"/>
                  </a:lnTo>
                  <a:lnTo>
                    <a:pt x="2201" y="52"/>
                  </a:lnTo>
                  <a:lnTo>
                    <a:pt x="2228" y="31"/>
                  </a:lnTo>
                  <a:lnTo>
                    <a:pt x="2258" y="15"/>
                  </a:lnTo>
                  <a:lnTo>
                    <a:pt x="2291" y="4"/>
                  </a:lnTo>
                  <a:lnTo>
                    <a:pt x="2328" y="0"/>
                  </a:lnTo>
                  <a:lnTo>
                    <a:pt x="2363" y="4"/>
                  </a:lnTo>
                  <a:lnTo>
                    <a:pt x="2397" y="15"/>
                  </a:lnTo>
                  <a:lnTo>
                    <a:pt x="2428" y="31"/>
                  </a:lnTo>
                  <a:lnTo>
                    <a:pt x="2453" y="52"/>
                  </a:lnTo>
                  <a:lnTo>
                    <a:pt x="2475" y="79"/>
                  </a:lnTo>
                  <a:lnTo>
                    <a:pt x="2491" y="108"/>
                  </a:lnTo>
                  <a:lnTo>
                    <a:pt x="2502" y="141"/>
                  </a:lnTo>
                  <a:lnTo>
                    <a:pt x="2506" y="177"/>
                  </a:lnTo>
                  <a:lnTo>
                    <a:pt x="2506" y="523"/>
                  </a:lnTo>
                  <a:lnTo>
                    <a:pt x="2581" y="523"/>
                  </a:lnTo>
                  <a:lnTo>
                    <a:pt x="2603" y="526"/>
                  </a:lnTo>
                  <a:lnTo>
                    <a:pt x="2625" y="533"/>
                  </a:lnTo>
                  <a:lnTo>
                    <a:pt x="2648" y="543"/>
                  </a:lnTo>
                  <a:lnTo>
                    <a:pt x="2672" y="558"/>
                  </a:lnTo>
                  <a:lnTo>
                    <a:pt x="2693" y="573"/>
                  </a:lnTo>
                  <a:lnTo>
                    <a:pt x="2715" y="590"/>
                  </a:lnTo>
                  <a:lnTo>
                    <a:pt x="2737" y="607"/>
                  </a:lnTo>
                  <a:lnTo>
                    <a:pt x="2754" y="625"/>
                  </a:lnTo>
                  <a:lnTo>
                    <a:pt x="2770" y="641"/>
                  </a:lnTo>
                  <a:lnTo>
                    <a:pt x="2784" y="654"/>
                  </a:lnTo>
                  <a:lnTo>
                    <a:pt x="2795" y="665"/>
                  </a:lnTo>
                  <a:lnTo>
                    <a:pt x="2801" y="671"/>
                  </a:lnTo>
                  <a:lnTo>
                    <a:pt x="2803" y="674"/>
                  </a:lnTo>
                  <a:lnTo>
                    <a:pt x="3778" y="1573"/>
                  </a:lnTo>
                  <a:lnTo>
                    <a:pt x="3796" y="1592"/>
                  </a:lnTo>
                  <a:lnTo>
                    <a:pt x="3812" y="1614"/>
                  </a:lnTo>
                  <a:lnTo>
                    <a:pt x="3825" y="1640"/>
                  </a:lnTo>
                  <a:lnTo>
                    <a:pt x="3836" y="1665"/>
                  </a:lnTo>
                  <a:lnTo>
                    <a:pt x="3843" y="1690"/>
                  </a:lnTo>
                  <a:lnTo>
                    <a:pt x="3846" y="1713"/>
                  </a:lnTo>
                  <a:lnTo>
                    <a:pt x="3846" y="2822"/>
                  </a:lnTo>
                  <a:lnTo>
                    <a:pt x="3842" y="2870"/>
                  </a:lnTo>
                  <a:lnTo>
                    <a:pt x="3831" y="2915"/>
                  </a:lnTo>
                  <a:lnTo>
                    <a:pt x="3815" y="2958"/>
                  </a:lnTo>
                  <a:lnTo>
                    <a:pt x="3792" y="2998"/>
                  </a:lnTo>
                  <a:lnTo>
                    <a:pt x="3765" y="3034"/>
                  </a:lnTo>
                  <a:lnTo>
                    <a:pt x="3732" y="3066"/>
                  </a:lnTo>
                  <a:lnTo>
                    <a:pt x="3696" y="3093"/>
                  </a:lnTo>
                  <a:lnTo>
                    <a:pt x="3655" y="3115"/>
                  </a:lnTo>
                  <a:lnTo>
                    <a:pt x="3612" y="3131"/>
                  </a:lnTo>
                  <a:lnTo>
                    <a:pt x="3566" y="3142"/>
                  </a:lnTo>
                  <a:lnTo>
                    <a:pt x="3518" y="3144"/>
                  </a:lnTo>
                  <a:lnTo>
                    <a:pt x="328" y="3144"/>
                  </a:lnTo>
                  <a:lnTo>
                    <a:pt x="280" y="3142"/>
                  </a:lnTo>
                  <a:lnTo>
                    <a:pt x="234" y="3131"/>
                  </a:lnTo>
                  <a:lnTo>
                    <a:pt x="191" y="3115"/>
                  </a:lnTo>
                  <a:lnTo>
                    <a:pt x="150" y="3093"/>
                  </a:lnTo>
                  <a:lnTo>
                    <a:pt x="114" y="3066"/>
                  </a:lnTo>
                  <a:lnTo>
                    <a:pt x="81" y="3034"/>
                  </a:lnTo>
                  <a:lnTo>
                    <a:pt x="53" y="2998"/>
                  </a:lnTo>
                  <a:lnTo>
                    <a:pt x="31" y="2958"/>
                  </a:lnTo>
                  <a:lnTo>
                    <a:pt x="15" y="2915"/>
                  </a:lnTo>
                  <a:lnTo>
                    <a:pt x="4" y="2870"/>
                  </a:lnTo>
                  <a:lnTo>
                    <a:pt x="0" y="2822"/>
                  </a:lnTo>
                  <a:lnTo>
                    <a:pt x="0" y="1713"/>
                  </a:lnTo>
                  <a:lnTo>
                    <a:pt x="3" y="1690"/>
                  </a:lnTo>
                  <a:lnTo>
                    <a:pt x="10" y="1665"/>
                  </a:lnTo>
                  <a:lnTo>
                    <a:pt x="21" y="1640"/>
                  </a:lnTo>
                  <a:lnTo>
                    <a:pt x="34" y="1614"/>
                  </a:lnTo>
                  <a:lnTo>
                    <a:pt x="50" y="1592"/>
                  </a:lnTo>
                  <a:lnTo>
                    <a:pt x="69" y="1573"/>
                  </a:lnTo>
                  <a:lnTo>
                    <a:pt x="1043" y="674"/>
                  </a:lnTo>
                  <a:lnTo>
                    <a:pt x="1046" y="671"/>
                  </a:lnTo>
                  <a:lnTo>
                    <a:pt x="1051" y="665"/>
                  </a:lnTo>
                  <a:lnTo>
                    <a:pt x="1062" y="654"/>
                  </a:lnTo>
                  <a:lnTo>
                    <a:pt x="1076" y="641"/>
                  </a:lnTo>
                  <a:lnTo>
                    <a:pt x="1092" y="625"/>
                  </a:lnTo>
                  <a:lnTo>
                    <a:pt x="1109" y="607"/>
                  </a:lnTo>
                  <a:lnTo>
                    <a:pt x="1131" y="590"/>
                  </a:lnTo>
                  <a:lnTo>
                    <a:pt x="1153" y="573"/>
                  </a:lnTo>
                  <a:lnTo>
                    <a:pt x="1174" y="558"/>
                  </a:lnTo>
                  <a:lnTo>
                    <a:pt x="1197" y="543"/>
                  </a:lnTo>
                  <a:lnTo>
                    <a:pt x="1221" y="533"/>
                  </a:lnTo>
                  <a:lnTo>
                    <a:pt x="1243" y="526"/>
                  </a:lnTo>
                  <a:lnTo>
                    <a:pt x="1265" y="523"/>
                  </a:lnTo>
                  <a:lnTo>
                    <a:pt x="1340" y="523"/>
                  </a:lnTo>
                  <a:lnTo>
                    <a:pt x="1340" y="177"/>
                  </a:lnTo>
                  <a:lnTo>
                    <a:pt x="1344" y="141"/>
                  </a:lnTo>
                  <a:lnTo>
                    <a:pt x="1355" y="108"/>
                  </a:lnTo>
                  <a:lnTo>
                    <a:pt x="1371" y="79"/>
                  </a:lnTo>
                  <a:lnTo>
                    <a:pt x="1393" y="52"/>
                  </a:lnTo>
                  <a:lnTo>
                    <a:pt x="1418" y="31"/>
                  </a:lnTo>
                  <a:lnTo>
                    <a:pt x="1449" y="15"/>
                  </a:lnTo>
                  <a:lnTo>
                    <a:pt x="1482" y="4"/>
                  </a:lnTo>
                  <a:lnTo>
                    <a:pt x="1518"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17" name="Freeform 363"/>
            <p:cNvSpPr/>
            <p:nvPr/>
          </p:nvSpPr>
          <p:spPr bwMode="auto">
            <a:xfrm>
              <a:off x="8692231" y="2431814"/>
              <a:ext cx="271785" cy="104518"/>
            </a:xfrm>
            <a:custGeom>
              <a:gdLst>
                <a:gd name="T0" fmla="*/ 2783 w 4119"/>
                <a:gd name="T1" fmla="*/ 0 h 1584"/>
                <a:gd name="T2" fmla="*/ 2990 w 4119"/>
                <a:gd name="T3" fmla="*/ 16 h 1584"/>
                <a:gd name="T4" fmla="*/ 3187 w 4119"/>
                <a:gd name="T5" fmla="*/ 61 h 1584"/>
                <a:gd name="T6" fmla="*/ 3372 w 4119"/>
                <a:gd name="T7" fmla="*/ 134 h 1584"/>
                <a:gd name="T8" fmla="*/ 3540 w 4119"/>
                <a:gd name="T9" fmla="*/ 231 h 1584"/>
                <a:gd name="T10" fmla="*/ 3693 w 4119"/>
                <a:gd name="T11" fmla="*/ 353 h 1584"/>
                <a:gd name="T12" fmla="*/ 3826 w 4119"/>
                <a:gd name="T13" fmla="*/ 494 h 1584"/>
                <a:gd name="T14" fmla="*/ 3937 w 4119"/>
                <a:gd name="T15" fmla="*/ 654 h 1584"/>
                <a:gd name="T16" fmla="*/ 4025 w 4119"/>
                <a:gd name="T17" fmla="*/ 828 h 1584"/>
                <a:gd name="T18" fmla="*/ 4084 w 4119"/>
                <a:gd name="T19" fmla="*/ 1016 h 1584"/>
                <a:gd name="T20" fmla="*/ 4115 w 4119"/>
                <a:gd name="T21" fmla="*/ 1216 h 1584"/>
                <a:gd name="T22" fmla="*/ 4119 w 4119"/>
                <a:gd name="T23" fmla="*/ 1495 h 1584"/>
                <a:gd name="T24" fmla="*/ 4107 w 4119"/>
                <a:gd name="T25" fmla="*/ 1540 h 1584"/>
                <a:gd name="T26" fmla="*/ 4074 w 4119"/>
                <a:gd name="T27" fmla="*/ 1572 h 1584"/>
                <a:gd name="T28" fmla="*/ 4029 w 4119"/>
                <a:gd name="T29" fmla="*/ 1584 h 1584"/>
                <a:gd name="T30" fmla="*/ 3168 w 4119"/>
                <a:gd name="T31" fmla="*/ 1580 h 1584"/>
                <a:gd name="T32" fmla="*/ 3096 w 4119"/>
                <a:gd name="T33" fmla="*/ 1554 h 1584"/>
                <a:gd name="T34" fmla="*/ 3038 w 4119"/>
                <a:gd name="T35" fmla="*/ 1506 h 1584"/>
                <a:gd name="T36" fmla="*/ 2999 w 4119"/>
                <a:gd name="T37" fmla="*/ 1442 h 1584"/>
                <a:gd name="T38" fmla="*/ 2986 w 4119"/>
                <a:gd name="T39" fmla="*/ 1365 h 1584"/>
                <a:gd name="T40" fmla="*/ 2982 w 4119"/>
                <a:gd name="T41" fmla="*/ 872 h 1584"/>
                <a:gd name="T42" fmla="*/ 2955 w 4119"/>
                <a:gd name="T43" fmla="*/ 801 h 1584"/>
                <a:gd name="T44" fmla="*/ 2906 w 4119"/>
                <a:gd name="T45" fmla="*/ 744 h 1584"/>
                <a:gd name="T46" fmla="*/ 2840 w 4119"/>
                <a:gd name="T47" fmla="*/ 705 h 1584"/>
                <a:gd name="T48" fmla="*/ 2763 w 4119"/>
                <a:gd name="T49" fmla="*/ 692 h 1584"/>
                <a:gd name="T50" fmla="*/ 1317 w 4119"/>
                <a:gd name="T51" fmla="*/ 696 h 1584"/>
                <a:gd name="T52" fmla="*/ 1245 w 4119"/>
                <a:gd name="T53" fmla="*/ 721 h 1584"/>
                <a:gd name="T54" fmla="*/ 1187 w 4119"/>
                <a:gd name="T55" fmla="*/ 771 h 1584"/>
                <a:gd name="T56" fmla="*/ 1148 w 4119"/>
                <a:gd name="T57" fmla="*/ 835 h 1584"/>
                <a:gd name="T58" fmla="*/ 1134 w 4119"/>
                <a:gd name="T59" fmla="*/ 912 h 1584"/>
                <a:gd name="T60" fmla="*/ 1130 w 4119"/>
                <a:gd name="T61" fmla="*/ 1405 h 1584"/>
                <a:gd name="T62" fmla="*/ 1103 w 4119"/>
                <a:gd name="T63" fmla="*/ 1475 h 1584"/>
                <a:gd name="T64" fmla="*/ 1055 w 4119"/>
                <a:gd name="T65" fmla="*/ 1533 h 1584"/>
                <a:gd name="T66" fmla="*/ 990 w 4119"/>
                <a:gd name="T67" fmla="*/ 1571 h 1584"/>
                <a:gd name="T68" fmla="*/ 912 w 4119"/>
                <a:gd name="T69" fmla="*/ 1584 h 1584"/>
                <a:gd name="T70" fmla="*/ 67 w 4119"/>
                <a:gd name="T71" fmla="*/ 1582 h 1584"/>
                <a:gd name="T72" fmla="*/ 27 w 4119"/>
                <a:gd name="T73" fmla="*/ 1558 h 1584"/>
                <a:gd name="T74" fmla="*/ 4 w 4119"/>
                <a:gd name="T75" fmla="*/ 1519 h 1584"/>
                <a:gd name="T76" fmla="*/ 0 w 4119"/>
                <a:gd name="T77" fmla="*/ 1318 h 1584"/>
                <a:gd name="T78" fmla="*/ 16 w 4119"/>
                <a:gd name="T79" fmla="*/ 1114 h 1584"/>
                <a:gd name="T80" fmla="*/ 62 w 4119"/>
                <a:gd name="T81" fmla="*/ 921 h 1584"/>
                <a:gd name="T82" fmla="*/ 136 w 4119"/>
                <a:gd name="T83" fmla="*/ 739 h 1584"/>
                <a:gd name="T84" fmla="*/ 236 w 4119"/>
                <a:gd name="T85" fmla="*/ 571 h 1584"/>
                <a:gd name="T86" fmla="*/ 357 w 4119"/>
                <a:gd name="T87" fmla="*/ 420 h 1584"/>
                <a:gd name="T88" fmla="*/ 500 w 4119"/>
                <a:gd name="T89" fmla="*/ 290 h 1584"/>
                <a:gd name="T90" fmla="*/ 662 w 4119"/>
                <a:gd name="T91" fmla="*/ 179 h 1584"/>
                <a:gd name="T92" fmla="*/ 839 w 4119"/>
                <a:gd name="T93" fmla="*/ 94 h 1584"/>
                <a:gd name="T94" fmla="*/ 1031 w 4119"/>
                <a:gd name="T95" fmla="*/ 34 h 1584"/>
                <a:gd name="T96" fmla="*/ 1232 w 4119"/>
                <a:gd name="T97" fmla="*/ 4 h 15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9" h="1584">
                  <a:moveTo>
                    <a:pt x="1337" y="0"/>
                  </a:moveTo>
                  <a:lnTo>
                    <a:pt x="2783" y="0"/>
                  </a:lnTo>
                  <a:lnTo>
                    <a:pt x="2888" y="4"/>
                  </a:lnTo>
                  <a:lnTo>
                    <a:pt x="2990" y="16"/>
                  </a:lnTo>
                  <a:lnTo>
                    <a:pt x="3090" y="34"/>
                  </a:lnTo>
                  <a:lnTo>
                    <a:pt x="3187" y="61"/>
                  </a:lnTo>
                  <a:lnTo>
                    <a:pt x="3281" y="94"/>
                  </a:lnTo>
                  <a:lnTo>
                    <a:pt x="3372" y="134"/>
                  </a:lnTo>
                  <a:lnTo>
                    <a:pt x="3458" y="179"/>
                  </a:lnTo>
                  <a:lnTo>
                    <a:pt x="3540" y="231"/>
                  </a:lnTo>
                  <a:lnTo>
                    <a:pt x="3620" y="290"/>
                  </a:lnTo>
                  <a:lnTo>
                    <a:pt x="3693" y="353"/>
                  </a:lnTo>
                  <a:lnTo>
                    <a:pt x="3763" y="420"/>
                  </a:lnTo>
                  <a:lnTo>
                    <a:pt x="3826" y="494"/>
                  </a:lnTo>
                  <a:lnTo>
                    <a:pt x="3884" y="571"/>
                  </a:lnTo>
                  <a:lnTo>
                    <a:pt x="3937" y="654"/>
                  </a:lnTo>
                  <a:lnTo>
                    <a:pt x="3984" y="739"/>
                  </a:lnTo>
                  <a:lnTo>
                    <a:pt x="4025" y="828"/>
                  </a:lnTo>
                  <a:lnTo>
                    <a:pt x="4057" y="921"/>
                  </a:lnTo>
                  <a:lnTo>
                    <a:pt x="4084" y="1016"/>
                  </a:lnTo>
                  <a:lnTo>
                    <a:pt x="4104" y="1114"/>
                  </a:lnTo>
                  <a:lnTo>
                    <a:pt x="4115" y="1216"/>
                  </a:lnTo>
                  <a:lnTo>
                    <a:pt x="4119" y="1318"/>
                  </a:lnTo>
                  <a:lnTo>
                    <a:pt x="4119" y="1495"/>
                  </a:lnTo>
                  <a:lnTo>
                    <a:pt x="4116" y="1519"/>
                  </a:lnTo>
                  <a:lnTo>
                    <a:pt x="4107" y="1540"/>
                  </a:lnTo>
                  <a:lnTo>
                    <a:pt x="4093" y="1558"/>
                  </a:lnTo>
                  <a:lnTo>
                    <a:pt x="4074" y="1572"/>
                  </a:lnTo>
                  <a:lnTo>
                    <a:pt x="4053" y="1582"/>
                  </a:lnTo>
                  <a:lnTo>
                    <a:pt x="4029" y="1584"/>
                  </a:lnTo>
                  <a:lnTo>
                    <a:pt x="3208" y="1584"/>
                  </a:lnTo>
                  <a:lnTo>
                    <a:pt x="3168" y="1580"/>
                  </a:lnTo>
                  <a:lnTo>
                    <a:pt x="3130" y="1571"/>
                  </a:lnTo>
                  <a:lnTo>
                    <a:pt x="3096" y="1554"/>
                  </a:lnTo>
                  <a:lnTo>
                    <a:pt x="3064" y="1533"/>
                  </a:lnTo>
                  <a:lnTo>
                    <a:pt x="3038" y="1506"/>
                  </a:lnTo>
                  <a:lnTo>
                    <a:pt x="3015" y="1475"/>
                  </a:lnTo>
                  <a:lnTo>
                    <a:pt x="2999" y="1442"/>
                  </a:lnTo>
                  <a:lnTo>
                    <a:pt x="2988" y="1405"/>
                  </a:lnTo>
                  <a:lnTo>
                    <a:pt x="2986" y="1365"/>
                  </a:lnTo>
                  <a:lnTo>
                    <a:pt x="2986" y="912"/>
                  </a:lnTo>
                  <a:lnTo>
                    <a:pt x="2982" y="872"/>
                  </a:lnTo>
                  <a:lnTo>
                    <a:pt x="2972" y="835"/>
                  </a:lnTo>
                  <a:lnTo>
                    <a:pt x="2955" y="801"/>
                  </a:lnTo>
                  <a:lnTo>
                    <a:pt x="2933" y="771"/>
                  </a:lnTo>
                  <a:lnTo>
                    <a:pt x="2906" y="744"/>
                  </a:lnTo>
                  <a:lnTo>
                    <a:pt x="2875" y="721"/>
                  </a:lnTo>
                  <a:lnTo>
                    <a:pt x="2840" y="705"/>
                  </a:lnTo>
                  <a:lnTo>
                    <a:pt x="2803" y="696"/>
                  </a:lnTo>
                  <a:lnTo>
                    <a:pt x="2763" y="692"/>
                  </a:lnTo>
                  <a:lnTo>
                    <a:pt x="1357" y="692"/>
                  </a:lnTo>
                  <a:lnTo>
                    <a:pt x="1317" y="696"/>
                  </a:lnTo>
                  <a:lnTo>
                    <a:pt x="1280" y="705"/>
                  </a:lnTo>
                  <a:lnTo>
                    <a:pt x="1245" y="721"/>
                  </a:lnTo>
                  <a:lnTo>
                    <a:pt x="1214" y="744"/>
                  </a:lnTo>
                  <a:lnTo>
                    <a:pt x="1187" y="771"/>
                  </a:lnTo>
                  <a:lnTo>
                    <a:pt x="1165" y="801"/>
                  </a:lnTo>
                  <a:lnTo>
                    <a:pt x="1148" y="835"/>
                  </a:lnTo>
                  <a:lnTo>
                    <a:pt x="1138" y="872"/>
                  </a:lnTo>
                  <a:lnTo>
                    <a:pt x="1134" y="912"/>
                  </a:lnTo>
                  <a:lnTo>
                    <a:pt x="1134" y="1365"/>
                  </a:lnTo>
                  <a:lnTo>
                    <a:pt x="1130" y="1405"/>
                  </a:lnTo>
                  <a:lnTo>
                    <a:pt x="1121" y="1442"/>
                  </a:lnTo>
                  <a:lnTo>
                    <a:pt x="1103" y="1475"/>
                  </a:lnTo>
                  <a:lnTo>
                    <a:pt x="1082" y="1506"/>
                  </a:lnTo>
                  <a:lnTo>
                    <a:pt x="1055" y="1533"/>
                  </a:lnTo>
                  <a:lnTo>
                    <a:pt x="1024" y="1554"/>
                  </a:lnTo>
                  <a:lnTo>
                    <a:pt x="990" y="1571"/>
                  </a:lnTo>
                  <a:lnTo>
                    <a:pt x="952" y="1580"/>
                  </a:lnTo>
                  <a:lnTo>
                    <a:pt x="912" y="1584"/>
                  </a:lnTo>
                  <a:lnTo>
                    <a:pt x="91" y="1584"/>
                  </a:lnTo>
                  <a:lnTo>
                    <a:pt x="67" y="1582"/>
                  </a:lnTo>
                  <a:lnTo>
                    <a:pt x="46" y="1572"/>
                  </a:lnTo>
                  <a:lnTo>
                    <a:pt x="27" y="1558"/>
                  </a:lnTo>
                  <a:lnTo>
                    <a:pt x="13" y="1540"/>
                  </a:lnTo>
                  <a:lnTo>
                    <a:pt x="4" y="1519"/>
                  </a:lnTo>
                  <a:lnTo>
                    <a:pt x="0" y="1495"/>
                  </a:lnTo>
                  <a:lnTo>
                    <a:pt x="0" y="1318"/>
                  </a:lnTo>
                  <a:lnTo>
                    <a:pt x="4" y="1216"/>
                  </a:lnTo>
                  <a:lnTo>
                    <a:pt x="16" y="1114"/>
                  </a:lnTo>
                  <a:lnTo>
                    <a:pt x="36" y="1016"/>
                  </a:lnTo>
                  <a:lnTo>
                    <a:pt x="62" y="921"/>
                  </a:lnTo>
                  <a:lnTo>
                    <a:pt x="95" y="828"/>
                  </a:lnTo>
                  <a:lnTo>
                    <a:pt x="136" y="739"/>
                  </a:lnTo>
                  <a:lnTo>
                    <a:pt x="183" y="654"/>
                  </a:lnTo>
                  <a:lnTo>
                    <a:pt x="236" y="571"/>
                  </a:lnTo>
                  <a:lnTo>
                    <a:pt x="294" y="494"/>
                  </a:lnTo>
                  <a:lnTo>
                    <a:pt x="357" y="420"/>
                  </a:lnTo>
                  <a:lnTo>
                    <a:pt x="427" y="353"/>
                  </a:lnTo>
                  <a:lnTo>
                    <a:pt x="500" y="290"/>
                  </a:lnTo>
                  <a:lnTo>
                    <a:pt x="580" y="231"/>
                  </a:lnTo>
                  <a:lnTo>
                    <a:pt x="662" y="179"/>
                  </a:lnTo>
                  <a:lnTo>
                    <a:pt x="749" y="134"/>
                  </a:lnTo>
                  <a:lnTo>
                    <a:pt x="839" y="94"/>
                  </a:lnTo>
                  <a:lnTo>
                    <a:pt x="933" y="61"/>
                  </a:lnTo>
                  <a:lnTo>
                    <a:pt x="1031" y="34"/>
                  </a:lnTo>
                  <a:lnTo>
                    <a:pt x="1129" y="16"/>
                  </a:lnTo>
                  <a:lnTo>
                    <a:pt x="1232" y="4"/>
                  </a:lnTo>
                  <a:lnTo>
                    <a:pt x="1337"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18" name="Freeform 364"/>
            <p:cNvSpPr>
              <a:spLocks noEditPoints="1"/>
            </p:cNvSpPr>
            <p:nvPr/>
          </p:nvSpPr>
          <p:spPr bwMode="auto">
            <a:xfrm>
              <a:off x="8783288" y="2580277"/>
              <a:ext cx="89671" cy="88484"/>
            </a:xfrm>
            <a:custGeom>
              <a:gdLst>
                <a:gd name="T0" fmla="*/ 646 w 1360"/>
                <a:gd name="T1" fmla="*/ 510 h 1341"/>
                <a:gd name="T2" fmla="*/ 587 w 1360"/>
                <a:gd name="T3" fmla="*/ 534 h 1341"/>
                <a:gd name="T4" fmla="*/ 542 w 1360"/>
                <a:gd name="T5" fmla="*/ 578 h 1341"/>
                <a:gd name="T6" fmla="*/ 517 w 1360"/>
                <a:gd name="T7" fmla="*/ 636 h 1341"/>
                <a:gd name="T8" fmla="*/ 517 w 1360"/>
                <a:gd name="T9" fmla="*/ 703 h 1341"/>
                <a:gd name="T10" fmla="*/ 542 w 1360"/>
                <a:gd name="T11" fmla="*/ 761 h 1341"/>
                <a:gd name="T12" fmla="*/ 587 w 1360"/>
                <a:gd name="T13" fmla="*/ 805 h 1341"/>
                <a:gd name="T14" fmla="*/ 646 w 1360"/>
                <a:gd name="T15" fmla="*/ 831 h 1341"/>
                <a:gd name="T16" fmla="*/ 714 w 1360"/>
                <a:gd name="T17" fmla="*/ 831 h 1341"/>
                <a:gd name="T18" fmla="*/ 773 w 1360"/>
                <a:gd name="T19" fmla="*/ 805 h 1341"/>
                <a:gd name="T20" fmla="*/ 818 w 1360"/>
                <a:gd name="T21" fmla="*/ 761 h 1341"/>
                <a:gd name="T22" fmla="*/ 842 w 1360"/>
                <a:gd name="T23" fmla="*/ 703 h 1341"/>
                <a:gd name="T24" fmla="*/ 842 w 1360"/>
                <a:gd name="T25" fmla="*/ 636 h 1341"/>
                <a:gd name="T26" fmla="*/ 818 w 1360"/>
                <a:gd name="T27" fmla="*/ 578 h 1341"/>
                <a:gd name="T28" fmla="*/ 773 w 1360"/>
                <a:gd name="T29" fmla="*/ 534 h 1341"/>
                <a:gd name="T30" fmla="*/ 714 w 1360"/>
                <a:gd name="T31" fmla="*/ 510 h 1341"/>
                <a:gd name="T32" fmla="*/ 680 w 1360"/>
                <a:gd name="T33" fmla="*/ 0 h 1341"/>
                <a:gd name="T34" fmla="*/ 826 w 1360"/>
                <a:gd name="T35" fmla="*/ 14 h 1341"/>
                <a:gd name="T36" fmla="*/ 961 w 1360"/>
                <a:gd name="T37" fmla="*/ 58 h 1341"/>
                <a:gd name="T38" fmla="*/ 1082 w 1360"/>
                <a:gd name="T39" fmla="*/ 129 h 1341"/>
                <a:gd name="T40" fmla="*/ 1185 w 1360"/>
                <a:gd name="T41" fmla="*/ 221 h 1341"/>
                <a:gd name="T42" fmla="*/ 1267 w 1360"/>
                <a:gd name="T43" fmla="*/ 331 h 1341"/>
                <a:gd name="T44" fmla="*/ 1325 w 1360"/>
                <a:gd name="T45" fmla="*/ 458 h 1341"/>
                <a:gd name="T46" fmla="*/ 1356 w 1360"/>
                <a:gd name="T47" fmla="*/ 596 h 1341"/>
                <a:gd name="T48" fmla="*/ 1356 w 1360"/>
                <a:gd name="T49" fmla="*/ 743 h 1341"/>
                <a:gd name="T50" fmla="*/ 1325 w 1360"/>
                <a:gd name="T51" fmla="*/ 881 h 1341"/>
                <a:gd name="T52" fmla="*/ 1267 w 1360"/>
                <a:gd name="T53" fmla="*/ 1008 h 1341"/>
                <a:gd name="T54" fmla="*/ 1185 w 1360"/>
                <a:gd name="T55" fmla="*/ 1120 h 1341"/>
                <a:gd name="T56" fmla="*/ 1082 w 1360"/>
                <a:gd name="T57" fmla="*/ 1212 h 1341"/>
                <a:gd name="T58" fmla="*/ 961 w 1360"/>
                <a:gd name="T59" fmla="*/ 1281 h 1341"/>
                <a:gd name="T60" fmla="*/ 826 w 1360"/>
                <a:gd name="T61" fmla="*/ 1325 h 1341"/>
                <a:gd name="T62" fmla="*/ 680 w 1360"/>
                <a:gd name="T63" fmla="*/ 1341 h 1341"/>
                <a:gd name="T64" fmla="*/ 534 w 1360"/>
                <a:gd name="T65" fmla="*/ 1325 h 1341"/>
                <a:gd name="T66" fmla="*/ 399 w 1360"/>
                <a:gd name="T67" fmla="*/ 1281 h 1341"/>
                <a:gd name="T68" fmla="*/ 279 w 1360"/>
                <a:gd name="T69" fmla="*/ 1212 h 1341"/>
                <a:gd name="T70" fmla="*/ 175 w 1360"/>
                <a:gd name="T71" fmla="*/ 1120 h 1341"/>
                <a:gd name="T72" fmla="*/ 93 w 1360"/>
                <a:gd name="T73" fmla="*/ 1008 h 1341"/>
                <a:gd name="T74" fmla="*/ 35 w 1360"/>
                <a:gd name="T75" fmla="*/ 881 h 1341"/>
                <a:gd name="T76" fmla="*/ 4 w 1360"/>
                <a:gd name="T77" fmla="*/ 743 h 1341"/>
                <a:gd name="T78" fmla="*/ 4 w 1360"/>
                <a:gd name="T79" fmla="*/ 596 h 1341"/>
                <a:gd name="T80" fmla="*/ 35 w 1360"/>
                <a:gd name="T81" fmla="*/ 458 h 1341"/>
                <a:gd name="T82" fmla="*/ 93 w 1360"/>
                <a:gd name="T83" fmla="*/ 331 h 1341"/>
                <a:gd name="T84" fmla="*/ 175 w 1360"/>
                <a:gd name="T85" fmla="*/ 221 h 1341"/>
                <a:gd name="T86" fmla="*/ 279 w 1360"/>
                <a:gd name="T87" fmla="*/ 129 h 1341"/>
                <a:gd name="T88" fmla="*/ 399 w 1360"/>
                <a:gd name="T89" fmla="*/ 58 h 1341"/>
                <a:gd name="T90" fmla="*/ 534 w 1360"/>
                <a:gd name="T91" fmla="*/ 14 h 1341"/>
                <a:gd name="T92" fmla="*/ 680 w 1360"/>
                <a:gd name="T93" fmla="*/ 0 h 13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0" h="1341">
                  <a:moveTo>
                    <a:pt x="680" y="506"/>
                  </a:moveTo>
                  <a:lnTo>
                    <a:pt x="646" y="510"/>
                  </a:lnTo>
                  <a:lnTo>
                    <a:pt x="615" y="519"/>
                  </a:lnTo>
                  <a:lnTo>
                    <a:pt x="587" y="534"/>
                  </a:lnTo>
                  <a:lnTo>
                    <a:pt x="563" y="554"/>
                  </a:lnTo>
                  <a:lnTo>
                    <a:pt x="542" y="578"/>
                  </a:lnTo>
                  <a:lnTo>
                    <a:pt x="528" y="606"/>
                  </a:lnTo>
                  <a:lnTo>
                    <a:pt x="517" y="636"/>
                  </a:lnTo>
                  <a:lnTo>
                    <a:pt x="514" y="670"/>
                  </a:lnTo>
                  <a:lnTo>
                    <a:pt x="517" y="703"/>
                  </a:lnTo>
                  <a:lnTo>
                    <a:pt x="528" y="734"/>
                  </a:lnTo>
                  <a:lnTo>
                    <a:pt x="542" y="761"/>
                  </a:lnTo>
                  <a:lnTo>
                    <a:pt x="563" y="785"/>
                  </a:lnTo>
                  <a:lnTo>
                    <a:pt x="587" y="805"/>
                  </a:lnTo>
                  <a:lnTo>
                    <a:pt x="615" y="820"/>
                  </a:lnTo>
                  <a:lnTo>
                    <a:pt x="646" y="831"/>
                  </a:lnTo>
                  <a:lnTo>
                    <a:pt x="680" y="833"/>
                  </a:lnTo>
                  <a:lnTo>
                    <a:pt x="714" y="831"/>
                  </a:lnTo>
                  <a:lnTo>
                    <a:pt x="745" y="820"/>
                  </a:lnTo>
                  <a:lnTo>
                    <a:pt x="773" y="805"/>
                  </a:lnTo>
                  <a:lnTo>
                    <a:pt x="797" y="785"/>
                  </a:lnTo>
                  <a:lnTo>
                    <a:pt x="818" y="761"/>
                  </a:lnTo>
                  <a:lnTo>
                    <a:pt x="832" y="734"/>
                  </a:lnTo>
                  <a:lnTo>
                    <a:pt x="842" y="703"/>
                  </a:lnTo>
                  <a:lnTo>
                    <a:pt x="846" y="670"/>
                  </a:lnTo>
                  <a:lnTo>
                    <a:pt x="842" y="636"/>
                  </a:lnTo>
                  <a:lnTo>
                    <a:pt x="832" y="606"/>
                  </a:lnTo>
                  <a:lnTo>
                    <a:pt x="818" y="578"/>
                  </a:lnTo>
                  <a:lnTo>
                    <a:pt x="797" y="554"/>
                  </a:lnTo>
                  <a:lnTo>
                    <a:pt x="773" y="534"/>
                  </a:lnTo>
                  <a:lnTo>
                    <a:pt x="745" y="519"/>
                  </a:lnTo>
                  <a:lnTo>
                    <a:pt x="714" y="510"/>
                  </a:lnTo>
                  <a:lnTo>
                    <a:pt x="680" y="506"/>
                  </a:lnTo>
                  <a:close/>
                  <a:moveTo>
                    <a:pt x="680" y="0"/>
                  </a:moveTo>
                  <a:lnTo>
                    <a:pt x="754" y="2"/>
                  </a:lnTo>
                  <a:lnTo>
                    <a:pt x="826" y="14"/>
                  </a:lnTo>
                  <a:lnTo>
                    <a:pt x="895" y="33"/>
                  </a:lnTo>
                  <a:lnTo>
                    <a:pt x="961" y="58"/>
                  </a:lnTo>
                  <a:lnTo>
                    <a:pt x="1023" y="90"/>
                  </a:lnTo>
                  <a:lnTo>
                    <a:pt x="1082" y="129"/>
                  </a:lnTo>
                  <a:lnTo>
                    <a:pt x="1136" y="171"/>
                  </a:lnTo>
                  <a:lnTo>
                    <a:pt x="1185" y="221"/>
                  </a:lnTo>
                  <a:lnTo>
                    <a:pt x="1229" y="274"/>
                  </a:lnTo>
                  <a:lnTo>
                    <a:pt x="1267" y="331"/>
                  </a:lnTo>
                  <a:lnTo>
                    <a:pt x="1299" y="393"/>
                  </a:lnTo>
                  <a:lnTo>
                    <a:pt x="1325" y="458"/>
                  </a:lnTo>
                  <a:lnTo>
                    <a:pt x="1344" y="526"/>
                  </a:lnTo>
                  <a:lnTo>
                    <a:pt x="1356" y="596"/>
                  </a:lnTo>
                  <a:lnTo>
                    <a:pt x="1360" y="670"/>
                  </a:lnTo>
                  <a:lnTo>
                    <a:pt x="1356" y="743"/>
                  </a:lnTo>
                  <a:lnTo>
                    <a:pt x="1344" y="813"/>
                  </a:lnTo>
                  <a:lnTo>
                    <a:pt x="1325" y="881"/>
                  </a:lnTo>
                  <a:lnTo>
                    <a:pt x="1299" y="947"/>
                  </a:lnTo>
                  <a:lnTo>
                    <a:pt x="1267" y="1008"/>
                  </a:lnTo>
                  <a:lnTo>
                    <a:pt x="1229" y="1066"/>
                  </a:lnTo>
                  <a:lnTo>
                    <a:pt x="1185" y="1120"/>
                  </a:lnTo>
                  <a:lnTo>
                    <a:pt x="1136" y="1168"/>
                  </a:lnTo>
                  <a:lnTo>
                    <a:pt x="1082" y="1212"/>
                  </a:lnTo>
                  <a:lnTo>
                    <a:pt x="1023" y="1249"/>
                  </a:lnTo>
                  <a:lnTo>
                    <a:pt x="961" y="1281"/>
                  </a:lnTo>
                  <a:lnTo>
                    <a:pt x="895" y="1306"/>
                  </a:lnTo>
                  <a:lnTo>
                    <a:pt x="826" y="1325"/>
                  </a:lnTo>
                  <a:lnTo>
                    <a:pt x="754" y="1337"/>
                  </a:lnTo>
                  <a:lnTo>
                    <a:pt x="680" y="1341"/>
                  </a:lnTo>
                  <a:lnTo>
                    <a:pt x="606" y="1337"/>
                  </a:lnTo>
                  <a:lnTo>
                    <a:pt x="534" y="1325"/>
                  </a:lnTo>
                  <a:lnTo>
                    <a:pt x="465" y="1306"/>
                  </a:lnTo>
                  <a:lnTo>
                    <a:pt x="399" y="1281"/>
                  </a:lnTo>
                  <a:lnTo>
                    <a:pt x="337" y="1249"/>
                  </a:lnTo>
                  <a:lnTo>
                    <a:pt x="279" y="1212"/>
                  </a:lnTo>
                  <a:lnTo>
                    <a:pt x="225" y="1168"/>
                  </a:lnTo>
                  <a:lnTo>
                    <a:pt x="175" y="1120"/>
                  </a:lnTo>
                  <a:lnTo>
                    <a:pt x="132" y="1066"/>
                  </a:lnTo>
                  <a:lnTo>
                    <a:pt x="93" y="1008"/>
                  </a:lnTo>
                  <a:lnTo>
                    <a:pt x="61" y="947"/>
                  </a:lnTo>
                  <a:lnTo>
                    <a:pt x="35" y="881"/>
                  </a:lnTo>
                  <a:lnTo>
                    <a:pt x="16" y="813"/>
                  </a:lnTo>
                  <a:lnTo>
                    <a:pt x="4" y="743"/>
                  </a:lnTo>
                  <a:lnTo>
                    <a:pt x="0" y="670"/>
                  </a:lnTo>
                  <a:lnTo>
                    <a:pt x="4" y="596"/>
                  </a:lnTo>
                  <a:lnTo>
                    <a:pt x="16" y="526"/>
                  </a:lnTo>
                  <a:lnTo>
                    <a:pt x="35" y="458"/>
                  </a:lnTo>
                  <a:lnTo>
                    <a:pt x="61" y="393"/>
                  </a:lnTo>
                  <a:lnTo>
                    <a:pt x="93" y="331"/>
                  </a:lnTo>
                  <a:lnTo>
                    <a:pt x="132" y="274"/>
                  </a:lnTo>
                  <a:lnTo>
                    <a:pt x="175" y="221"/>
                  </a:lnTo>
                  <a:lnTo>
                    <a:pt x="225" y="171"/>
                  </a:lnTo>
                  <a:lnTo>
                    <a:pt x="279" y="129"/>
                  </a:lnTo>
                  <a:lnTo>
                    <a:pt x="337" y="90"/>
                  </a:lnTo>
                  <a:lnTo>
                    <a:pt x="399" y="58"/>
                  </a:lnTo>
                  <a:lnTo>
                    <a:pt x="465" y="33"/>
                  </a:lnTo>
                  <a:lnTo>
                    <a:pt x="534" y="14"/>
                  </a:lnTo>
                  <a:lnTo>
                    <a:pt x="606" y="2"/>
                  </a:lnTo>
                  <a:lnTo>
                    <a:pt x="680"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grpSp>
      <p:sp>
        <p:nvSpPr>
          <p:cNvPr id="45" name="TextBox 19"/>
          <p:cNvSpPr txBox="1"/>
          <p:nvPr/>
        </p:nvSpPr>
        <p:spPr>
          <a:xfrm>
            <a:off x="7002125" y="2256506"/>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财务计划</a:t>
            </a:r>
            <a:endParaRPr lang="id-ID" sz="1600" b="1">
              <a:solidFill>
                <a:schemeClr val="tx2">
                  <a:lumMod val="50000"/>
                </a:schemeClr>
              </a:solidFill>
              <a:cs typeface="+mn-ea"/>
              <a:sym typeface="+mn-lt"/>
            </a:endParaRPr>
          </a:p>
        </p:txBody>
      </p:sp>
      <p:sp>
        <p:nvSpPr>
          <p:cNvPr id="46" name="TextBox 20"/>
          <p:cNvSpPr txBox="1"/>
          <p:nvPr/>
        </p:nvSpPr>
        <p:spPr>
          <a:xfrm>
            <a:off x="7002126" y="2578607"/>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2">
                    <a:lumMod val="50000"/>
                  </a:schemeClr>
                </a:solidFill>
                <a:cs typeface="+mn-ea"/>
                <a:sym typeface="+mn-lt"/>
              </a:rPr>
              <a:t>点击此处添加内容点击此处添加内容点击此处添加内容点击此处添加内容点击此处添加内容</a:t>
            </a:r>
            <a:endParaRPr lang="zh-CN" altLang="en-US" sz="1000">
              <a:solidFill>
                <a:schemeClr val="tx2">
                  <a:lumMod val="50000"/>
                </a:schemeClr>
              </a:solidFill>
              <a:cs typeface="+mn-ea"/>
              <a:sym typeface="+mn-lt"/>
            </a:endParaRPr>
          </a:p>
        </p:txBody>
      </p:sp>
      <p:sp>
        <p:nvSpPr>
          <p:cNvPr id="59" name="TextBox 19"/>
          <p:cNvSpPr txBox="1"/>
          <p:nvPr/>
        </p:nvSpPr>
        <p:spPr>
          <a:xfrm>
            <a:off x="9630739" y="2253159"/>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财务计划</a:t>
            </a:r>
            <a:endParaRPr lang="id-ID" sz="1600" b="1">
              <a:solidFill>
                <a:schemeClr val="tx2">
                  <a:lumMod val="50000"/>
                </a:schemeClr>
              </a:solidFill>
              <a:cs typeface="+mn-ea"/>
              <a:sym typeface="+mn-lt"/>
            </a:endParaRPr>
          </a:p>
        </p:txBody>
      </p:sp>
      <p:sp>
        <p:nvSpPr>
          <p:cNvPr id="60" name="TextBox 20"/>
          <p:cNvSpPr txBox="1"/>
          <p:nvPr/>
        </p:nvSpPr>
        <p:spPr>
          <a:xfrm>
            <a:off x="9630740" y="2575260"/>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2">
                    <a:lumMod val="50000"/>
                  </a:schemeClr>
                </a:solidFill>
                <a:cs typeface="+mn-ea"/>
                <a:sym typeface="+mn-lt"/>
              </a:rPr>
              <a:t>点击此处添加内容点击此处添加内容点击此处添加内容点击此处添加内容点击此处添加内容</a:t>
            </a:r>
            <a:endParaRPr lang="zh-CN" altLang="en-US" sz="1000">
              <a:solidFill>
                <a:schemeClr val="tx2">
                  <a:lumMod val="50000"/>
                </a:schemeClr>
              </a:solidFill>
              <a:cs typeface="+mn-ea"/>
              <a:sym typeface="+mn-lt"/>
            </a:endParaRPr>
          </a:p>
        </p:txBody>
      </p:sp>
      <p:grpSp>
        <p:nvGrpSpPr>
          <p:cNvPr id="71" name="组合 70"/>
          <p:cNvGrpSpPr/>
          <p:nvPr/>
        </p:nvGrpSpPr>
        <p:grpSpPr>
          <a:xfrm>
            <a:off x="6559466" y="3574369"/>
            <a:ext cx="283597" cy="282053"/>
            <a:chOff x="5341815" y="3768485"/>
            <a:chExt cx="283597" cy="282053"/>
          </a:xfrm>
          <a:effectLst>
            <a:outerShdw blurRad="177800" dist="101600" dir="5400000" algn="ctr" rotWithShape="0">
              <a:srgbClr val="000000">
                <a:alpha val="43137"/>
              </a:srgbClr>
            </a:outerShdw>
          </a:effectLst>
        </p:grpSpPr>
        <p:sp>
          <p:nvSpPr>
            <p:cNvPr id="33" name="Freeform 266"/>
            <p:cNvSpPr/>
            <p:nvPr/>
          </p:nvSpPr>
          <p:spPr bwMode="auto">
            <a:xfrm>
              <a:off x="5459135" y="3885364"/>
              <a:ext cx="48957" cy="48516"/>
            </a:xfrm>
            <a:custGeom>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sp>
          <p:nvSpPr>
            <p:cNvPr id="34" name="Freeform 267"/>
            <p:cNvSpPr>
              <a:spLocks noEditPoints="1"/>
            </p:cNvSpPr>
            <p:nvPr/>
          </p:nvSpPr>
          <p:spPr bwMode="auto">
            <a:xfrm>
              <a:off x="5341815" y="3768485"/>
              <a:ext cx="283597" cy="282053"/>
            </a:xfrm>
            <a:custGeom>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grpSp>
      <p:grpSp>
        <p:nvGrpSpPr>
          <p:cNvPr id="74" name="组合 73"/>
          <p:cNvGrpSpPr/>
          <p:nvPr/>
        </p:nvGrpSpPr>
        <p:grpSpPr>
          <a:xfrm>
            <a:off x="9276363" y="3547991"/>
            <a:ext cx="248005" cy="282794"/>
            <a:chOff x="8704121" y="3742107"/>
            <a:chExt cx="248005" cy="282794"/>
          </a:xfrm>
          <a:effectLst>
            <a:outerShdw blurRad="177800" dist="101600" dir="5400000" algn="ctr" rotWithShape="0">
              <a:srgbClr val="000000">
                <a:alpha val="43137"/>
              </a:srgbClr>
            </a:outerShdw>
          </a:effectLst>
        </p:grpSpPr>
        <p:sp>
          <p:nvSpPr>
            <p:cNvPr id="39" name="Freeform 369"/>
            <p:cNvSpPr/>
            <p:nvPr/>
          </p:nvSpPr>
          <p:spPr bwMode="auto">
            <a:xfrm>
              <a:off x="8800866" y="3742107"/>
              <a:ext cx="54514" cy="25285"/>
            </a:xfrm>
            <a:custGeom>
              <a:gdLst>
                <a:gd name="T0" fmla="*/ 79 w 610"/>
                <a:gd name="T1" fmla="*/ 0 h 282"/>
                <a:gd name="T2" fmla="*/ 531 w 610"/>
                <a:gd name="T3" fmla="*/ 0 h 282"/>
                <a:gd name="T4" fmla="*/ 552 w 610"/>
                <a:gd name="T5" fmla="*/ 3 h 282"/>
                <a:gd name="T6" fmla="*/ 571 w 610"/>
                <a:gd name="T7" fmla="*/ 11 h 282"/>
                <a:gd name="T8" fmla="*/ 587 w 610"/>
                <a:gd name="T9" fmla="*/ 23 h 282"/>
                <a:gd name="T10" fmla="*/ 600 w 610"/>
                <a:gd name="T11" fmla="*/ 40 h 282"/>
                <a:gd name="T12" fmla="*/ 608 w 610"/>
                <a:gd name="T13" fmla="*/ 58 h 282"/>
                <a:gd name="T14" fmla="*/ 610 w 610"/>
                <a:gd name="T15" fmla="*/ 79 h 282"/>
                <a:gd name="T16" fmla="*/ 610 w 610"/>
                <a:gd name="T17" fmla="*/ 203 h 282"/>
                <a:gd name="T18" fmla="*/ 608 w 610"/>
                <a:gd name="T19" fmla="*/ 224 h 282"/>
                <a:gd name="T20" fmla="*/ 600 w 610"/>
                <a:gd name="T21" fmla="*/ 243 h 282"/>
                <a:gd name="T22" fmla="*/ 587 w 610"/>
                <a:gd name="T23" fmla="*/ 259 h 282"/>
                <a:gd name="T24" fmla="*/ 571 w 610"/>
                <a:gd name="T25" fmla="*/ 272 h 282"/>
                <a:gd name="T26" fmla="*/ 552 w 610"/>
                <a:gd name="T27" fmla="*/ 280 h 282"/>
                <a:gd name="T28" fmla="*/ 531 w 610"/>
                <a:gd name="T29" fmla="*/ 282 h 282"/>
                <a:gd name="T30" fmla="*/ 79 w 610"/>
                <a:gd name="T31" fmla="*/ 282 h 282"/>
                <a:gd name="T32" fmla="*/ 58 w 610"/>
                <a:gd name="T33" fmla="*/ 280 h 282"/>
                <a:gd name="T34" fmla="*/ 39 w 610"/>
                <a:gd name="T35" fmla="*/ 272 h 282"/>
                <a:gd name="T36" fmla="*/ 23 w 610"/>
                <a:gd name="T37" fmla="*/ 259 h 282"/>
                <a:gd name="T38" fmla="*/ 11 w 610"/>
                <a:gd name="T39" fmla="*/ 243 h 282"/>
                <a:gd name="T40" fmla="*/ 3 w 610"/>
                <a:gd name="T41" fmla="*/ 224 h 282"/>
                <a:gd name="T42" fmla="*/ 0 w 610"/>
                <a:gd name="T43" fmla="*/ 203 h 282"/>
                <a:gd name="T44" fmla="*/ 0 w 610"/>
                <a:gd name="T45" fmla="*/ 79 h 282"/>
                <a:gd name="T46" fmla="*/ 3 w 610"/>
                <a:gd name="T47" fmla="*/ 58 h 282"/>
                <a:gd name="T48" fmla="*/ 11 w 610"/>
                <a:gd name="T49" fmla="*/ 40 h 282"/>
                <a:gd name="T50" fmla="*/ 23 w 610"/>
                <a:gd name="T51" fmla="*/ 23 h 282"/>
                <a:gd name="T52" fmla="*/ 39 w 610"/>
                <a:gd name="T53" fmla="*/ 11 h 282"/>
                <a:gd name="T54" fmla="*/ 58 w 610"/>
                <a:gd name="T55" fmla="*/ 3 h 282"/>
                <a:gd name="T56" fmla="*/ 79 w 610"/>
                <a:gd name="T57" fmla="*/ 0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0" h="282">
                  <a:moveTo>
                    <a:pt x="79" y="0"/>
                  </a:moveTo>
                  <a:lnTo>
                    <a:pt x="531" y="0"/>
                  </a:lnTo>
                  <a:lnTo>
                    <a:pt x="552" y="3"/>
                  </a:lnTo>
                  <a:lnTo>
                    <a:pt x="571" y="11"/>
                  </a:lnTo>
                  <a:lnTo>
                    <a:pt x="587" y="23"/>
                  </a:lnTo>
                  <a:lnTo>
                    <a:pt x="600" y="40"/>
                  </a:lnTo>
                  <a:lnTo>
                    <a:pt x="608" y="58"/>
                  </a:lnTo>
                  <a:lnTo>
                    <a:pt x="610" y="79"/>
                  </a:lnTo>
                  <a:lnTo>
                    <a:pt x="610" y="203"/>
                  </a:lnTo>
                  <a:lnTo>
                    <a:pt x="608" y="224"/>
                  </a:lnTo>
                  <a:lnTo>
                    <a:pt x="600" y="243"/>
                  </a:lnTo>
                  <a:lnTo>
                    <a:pt x="587" y="259"/>
                  </a:lnTo>
                  <a:lnTo>
                    <a:pt x="571" y="272"/>
                  </a:lnTo>
                  <a:lnTo>
                    <a:pt x="552" y="280"/>
                  </a:lnTo>
                  <a:lnTo>
                    <a:pt x="531" y="282"/>
                  </a:lnTo>
                  <a:lnTo>
                    <a:pt x="79" y="282"/>
                  </a:lnTo>
                  <a:lnTo>
                    <a:pt x="58" y="280"/>
                  </a:lnTo>
                  <a:lnTo>
                    <a:pt x="39" y="272"/>
                  </a:lnTo>
                  <a:lnTo>
                    <a:pt x="23" y="259"/>
                  </a:lnTo>
                  <a:lnTo>
                    <a:pt x="11" y="243"/>
                  </a:lnTo>
                  <a:lnTo>
                    <a:pt x="3" y="224"/>
                  </a:lnTo>
                  <a:lnTo>
                    <a:pt x="0" y="203"/>
                  </a:lnTo>
                  <a:lnTo>
                    <a:pt x="0" y="79"/>
                  </a:lnTo>
                  <a:lnTo>
                    <a:pt x="3" y="58"/>
                  </a:lnTo>
                  <a:lnTo>
                    <a:pt x="11" y="40"/>
                  </a:lnTo>
                  <a:lnTo>
                    <a:pt x="23" y="23"/>
                  </a:lnTo>
                  <a:lnTo>
                    <a:pt x="39" y="11"/>
                  </a:lnTo>
                  <a:lnTo>
                    <a:pt x="58" y="3"/>
                  </a:lnTo>
                  <a:lnTo>
                    <a:pt x="79"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sp>
          <p:nvSpPr>
            <p:cNvPr id="40" name="Freeform 370"/>
            <p:cNvSpPr/>
            <p:nvPr/>
          </p:nvSpPr>
          <p:spPr bwMode="auto">
            <a:xfrm>
              <a:off x="8704121" y="3776537"/>
              <a:ext cx="248005" cy="248364"/>
            </a:xfrm>
            <a:custGeom>
              <a:gdLst>
                <a:gd name="T0" fmla="*/ 1571 w 2766"/>
                <a:gd name="T1" fmla="*/ 13 h 2769"/>
                <a:gd name="T2" fmla="*/ 1838 w 2766"/>
                <a:gd name="T3" fmla="*/ 77 h 2769"/>
                <a:gd name="T4" fmla="*/ 2081 w 2766"/>
                <a:gd name="T5" fmla="*/ 189 h 2769"/>
                <a:gd name="T6" fmla="*/ 2296 w 2766"/>
                <a:gd name="T7" fmla="*/ 345 h 2769"/>
                <a:gd name="T8" fmla="*/ 2478 w 2766"/>
                <a:gd name="T9" fmla="*/ 539 h 2769"/>
                <a:gd name="T10" fmla="*/ 2620 w 2766"/>
                <a:gd name="T11" fmla="*/ 764 h 2769"/>
                <a:gd name="T12" fmla="*/ 2717 w 2766"/>
                <a:gd name="T13" fmla="*/ 1017 h 2769"/>
                <a:gd name="T14" fmla="*/ 2763 w 2766"/>
                <a:gd name="T15" fmla="*/ 1290 h 2769"/>
                <a:gd name="T16" fmla="*/ 2754 w 2766"/>
                <a:gd name="T17" fmla="*/ 1571 h 2769"/>
                <a:gd name="T18" fmla="*/ 2690 w 2766"/>
                <a:gd name="T19" fmla="*/ 1839 h 2769"/>
                <a:gd name="T20" fmla="*/ 2577 w 2766"/>
                <a:gd name="T21" fmla="*/ 2082 h 2769"/>
                <a:gd name="T22" fmla="*/ 2421 w 2766"/>
                <a:gd name="T23" fmla="*/ 2298 h 2769"/>
                <a:gd name="T24" fmla="*/ 2228 w 2766"/>
                <a:gd name="T25" fmla="*/ 2480 h 2769"/>
                <a:gd name="T26" fmla="*/ 2003 w 2766"/>
                <a:gd name="T27" fmla="*/ 2622 h 2769"/>
                <a:gd name="T28" fmla="*/ 1751 w 2766"/>
                <a:gd name="T29" fmla="*/ 2719 h 2769"/>
                <a:gd name="T30" fmla="*/ 1479 w 2766"/>
                <a:gd name="T31" fmla="*/ 2765 h 2769"/>
                <a:gd name="T32" fmla="*/ 1196 w 2766"/>
                <a:gd name="T33" fmla="*/ 2756 h 2769"/>
                <a:gd name="T34" fmla="*/ 929 w 2766"/>
                <a:gd name="T35" fmla="*/ 2692 h 2769"/>
                <a:gd name="T36" fmla="*/ 686 w 2766"/>
                <a:gd name="T37" fmla="*/ 2580 h 2769"/>
                <a:gd name="T38" fmla="*/ 470 w 2766"/>
                <a:gd name="T39" fmla="*/ 2423 h 2769"/>
                <a:gd name="T40" fmla="*/ 289 w 2766"/>
                <a:gd name="T41" fmla="*/ 2229 h 2769"/>
                <a:gd name="T42" fmla="*/ 147 w 2766"/>
                <a:gd name="T43" fmla="*/ 2004 h 2769"/>
                <a:gd name="T44" fmla="*/ 50 w 2766"/>
                <a:gd name="T45" fmla="*/ 1752 h 2769"/>
                <a:gd name="T46" fmla="*/ 4 w 2766"/>
                <a:gd name="T47" fmla="*/ 1479 h 2769"/>
                <a:gd name="T48" fmla="*/ 12 w 2766"/>
                <a:gd name="T49" fmla="*/ 1204 h 2769"/>
                <a:gd name="T50" fmla="*/ 72 w 2766"/>
                <a:gd name="T51" fmla="*/ 947 h 2769"/>
                <a:gd name="T52" fmla="*/ 177 w 2766"/>
                <a:gd name="T53" fmla="*/ 710 h 2769"/>
                <a:gd name="T54" fmla="*/ 322 w 2766"/>
                <a:gd name="T55" fmla="*/ 500 h 2769"/>
                <a:gd name="T56" fmla="*/ 561 w 2766"/>
                <a:gd name="T57" fmla="*/ 783 h 2769"/>
                <a:gd name="T58" fmla="*/ 456 w 2766"/>
                <a:gd name="T59" fmla="*/ 964 h 2769"/>
                <a:gd name="T60" fmla="*/ 389 w 2766"/>
                <a:gd name="T61" fmla="*/ 1166 h 2769"/>
                <a:gd name="T62" fmla="*/ 365 w 2766"/>
                <a:gd name="T63" fmla="*/ 1384 h 2769"/>
                <a:gd name="T64" fmla="*/ 392 w 2766"/>
                <a:gd name="T65" fmla="*/ 1619 h 2769"/>
                <a:gd name="T66" fmla="*/ 469 w 2766"/>
                <a:gd name="T67" fmla="*/ 1834 h 2769"/>
                <a:gd name="T68" fmla="*/ 590 w 2766"/>
                <a:gd name="T69" fmla="*/ 2023 h 2769"/>
                <a:gd name="T70" fmla="*/ 748 w 2766"/>
                <a:gd name="T71" fmla="*/ 2182 h 2769"/>
                <a:gd name="T72" fmla="*/ 938 w 2766"/>
                <a:gd name="T73" fmla="*/ 2302 h 2769"/>
                <a:gd name="T74" fmla="*/ 1153 w 2766"/>
                <a:gd name="T75" fmla="*/ 2379 h 2769"/>
                <a:gd name="T76" fmla="*/ 1387 w 2766"/>
                <a:gd name="T77" fmla="*/ 2406 h 2769"/>
                <a:gd name="T78" fmla="*/ 1622 w 2766"/>
                <a:gd name="T79" fmla="*/ 2379 h 2769"/>
                <a:gd name="T80" fmla="*/ 1837 w 2766"/>
                <a:gd name="T81" fmla="*/ 2302 h 2769"/>
                <a:gd name="T82" fmla="*/ 2026 w 2766"/>
                <a:gd name="T83" fmla="*/ 2182 h 2769"/>
                <a:gd name="T84" fmla="*/ 2184 w 2766"/>
                <a:gd name="T85" fmla="*/ 2023 h 2769"/>
                <a:gd name="T86" fmla="*/ 2305 w 2766"/>
                <a:gd name="T87" fmla="*/ 1834 h 2769"/>
                <a:gd name="T88" fmla="*/ 2382 w 2766"/>
                <a:gd name="T89" fmla="*/ 1619 h 2769"/>
                <a:gd name="T90" fmla="*/ 2409 w 2766"/>
                <a:gd name="T91" fmla="*/ 1384 h 2769"/>
                <a:gd name="T92" fmla="*/ 2382 w 2766"/>
                <a:gd name="T93" fmla="*/ 1150 h 2769"/>
                <a:gd name="T94" fmla="*/ 2305 w 2766"/>
                <a:gd name="T95" fmla="*/ 935 h 2769"/>
                <a:gd name="T96" fmla="*/ 2184 w 2766"/>
                <a:gd name="T97" fmla="*/ 744 h 2769"/>
                <a:gd name="T98" fmla="*/ 2026 w 2766"/>
                <a:gd name="T99" fmla="*/ 586 h 2769"/>
                <a:gd name="T100" fmla="*/ 1837 w 2766"/>
                <a:gd name="T101" fmla="*/ 465 h 2769"/>
                <a:gd name="T102" fmla="*/ 1622 w 2766"/>
                <a:gd name="T103" fmla="*/ 388 h 2769"/>
                <a:gd name="T104" fmla="*/ 1387 w 2766"/>
                <a:gd name="T105" fmla="*/ 361 h 2769"/>
                <a:gd name="T106" fmla="*/ 1158 w 2766"/>
                <a:gd name="T107" fmla="*/ 388 h 2769"/>
                <a:gd name="T108" fmla="*/ 947 w 2766"/>
                <a:gd name="T109" fmla="*/ 462 h 2769"/>
                <a:gd name="T110" fmla="*/ 760 w 2766"/>
                <a:gd name="T111" fmla="*/ 579 h 2769"/>
                <a:gd name="T112" fmla="*/ 463 w 2766"/>
                <a:gd name="T113" fmla="*/ 352 h 2769"/>
                <a:gd name="T114" fmla="*/ 660 w 2766"/>
                <a:gd name="T115" fmla="*/ 205 h 2769"/>
                <a:gd name="T116" fmla="*/ 882 w 2766"/>
                <a:gd name="T117" fmla="*/ 94 h 2769"/>
                <a:gd name="T118" fmla="*/ 1125 w 2766"/>
                <a:gd name="T119" fmla="*/ 25 h 2769"/>
                <a:gd name="T120" fmla="*/ 1383 w 2766"/>
                <a:gd name="T121" fmla="*/ 0 h 27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6" h="2769">
                  <a:moveTo>
                    <a:pt x="1383" y="0"/>
                  </a:moveTo>
                  <a:lnTo>
                    <a:pt x="1479" y="3"/>
                  </a:lnTo>
                  <a:lnTo>
                    <a:pt x="1571" y="13"/>
                  </a:lnTo>
                  <a:lnTo>
                    <a:pt x="1662" y="28"/>
                  </a:lnTo>
                  <a:lnTo>
                    <a:pt x="1751" y="50"/>
                  </a:lnTo>
                  <a:lnTo>
                    <a:pt x="1838" y="77"/>
                  </a:lnTo>
                  <a:lnTo>
                    <a:pt x="1922" y="109"/>
                  </a:lnTo>
                  <a:lnTo>
                    <a:pt x="2003" y="147"/>
                  </a:lnTo>
                  <a:lnTo>
                    <a:pt x="2081" y="189"/>
                  </a:lnTo>
                  <a:lnTo>
                    <a:pt x="2156" y="237"/>
                  </a:lnTo>
                  <a:lnTo>
                    <a:pt x="2228" y="289"/>
                  </a:lnTo>
                  <a:lnTo>
                    <a:pt x="2296" y="345"/>
                  </a:lnTo>
                  <a:lnTo>
                    <a:pt x="2361" y="406"/>
                  </a:lnTo>
                  <a:lnTo>
                    <a:pt x="2421" y="470"/>
                  </a:lnTo>
                  <a:lnTo>
                    <a:pt x="2478" y="539"/>
                  </a:lnTo>
                  <a:lnTo>
                    <a:pt x="2530" y="610"/>
                  </a:lnTo>
                  <a:lnTo>
                    <a:pt x="2577" y="686"/>
                  </a:lnTo>
                  <a:lnTo>
                    <a:pt x="2620" y="764"/>
                  </a:lnTo>
                  <a:lnTo>
                    <a:pt x="2657" y="846"/>
                  </a:lnTo>
                  <a:lnTo>
                    <a:pt x="2690" y="930"/>
                  </a:lnTo>
                  <a:lnTo>
                    <a:pt x="2717" y="1017"/>
                  </a:lnTo>
                  <a:lnTo>
                    <a:pt x="2738" y="1106"/>
                  </a:lnTo>
                  <a:lnTo>
                    <a:pt x="2754" y="1197"/>
                  </a:lnTo>
                  <a:lnTo>
                    <a:pt x="2763" y="1290"/>
                  </a:lnTo>
                  <a:lnTo>
                    <a:pt x="2766" y="1384"/>
                  </a:lnTo>
                  <a:lnTo>
                    <a:pt x="2763" y="1479"/>
                  </a:lnTo>
                  <a:lnTo>
                    <a:pt x="2754" y="1571"/>
                  </a:lnTo>
                  <a:lnTo>
                    <a:pt x="2738" y="1663"/>
                  </a:lnTo>
                  <a:lnTo>
                    <a:pt x="2717" y="1752"/>
                  </a:lnTo>
                  <a:lnTo>
                    <a:pt x="2690" y="1839"/>
                  </a:lnTo>
                  <a:lnTo>
                    <a:pt x="2657" y="1923"/>
                  </a:lnTo>
                  <a:lnTo>
                    <a:pt x="2620" y="2004"/>
                  </a:lnTo>
                  <a:lnTo>
                    <a:pt x="2577" y="2082"/>
                  </a:lnTo>
                  <a:lnTo>
                    <a:pt x="2530" y="2157"/>
                  </a:lnTo>
                  <a:lnTo>
                    <a:pt x="2478" y="2229"/>
                  </a:lnTo>
                  <a:lnTo>
                    <a:pt x="2421" y="2298"/>
                  </a:lnTo>
                  <a:lnTo>
                    <a:pt x="2361" y="2362"/>
                  </a:lnTo>
                  <a:lnTo>
                    <a:pt x="2296" y="2423"/>
                  </a:lnTo>
                  <a:lnTo>
                    <a:pt x="2228" y="2480"/>
                  </a:lnTo>
                  <a:lnTo>
                    <a:pt x="2156" y="2532"/>
                  </a:lnTo>
                  <a:lnTo>
                    <a:pt x="2081" y="2580"/>
                  </a:lnTo>
                  <a:lnTo>
                    <a:pt x="2003" y="2622"/>
                  </a:lnTo>
                  <a:lnTo>
                    <a:pt x="1922" y="2660"/>
                  </a:lnTo>
                  <a:lnTo>
                    <a:pt x="1838" y="2692"/>
                  </a:lnTo>
                  <a:lnTo>
                    <a:pt x="1751" y="2719"/>
                  </a:lnTo>
                  <a:lnTo>
                    <a:pt x="1662" y="2740"/>
                  </a:lnTo>
                  <a:lnTo>
                    <a:pt x="1571" y="2756"/>
                  </a:lnTo>
                  <a:lnTo>
                    <a:pt x="1479" y="2765"/>
                  </a:lnTo>
                  <a:lnTo>
                    <a:pt x="1383" y="2769"/>
                  </a:lnTo>
                  <a:lnTo>
                    <a:pt x="1289" y="2765"/>
                  </a:lnTo>
                  <a:lnTo>
                    <a:pt x="1196" y="2756"/>
                  </a:lnTo>
                  <a:lnTo>
                    <a:pt x="1105" y="2740"/>
                  </a:lnTo>
                  <a:lnTo>
                    <a:pt x="1016" y="2719"/>
                  </a:lnTo>
                  <a:lnTo>
                    <a:pt x="929" y="2692"/>
                  </a:lnTo>
                  <a:lnTo>
                    <a:pt x="845" y="2660"/>
                  </a:lnTo>
                  <a:lnTo>
                    <a:pt x="764" y="2622"/>
                  </a:lnTo>
                  <a:lnTo>
                    <a:pt x="686" y="2580"/>
                  </a:lnTo>
                  <a:lnTo>
                    <a:pt x="611" y="2532"/>
                  </a:lnTo>
                  <a:lnTo>
                    <a:pt x="539" y="2480"/>
                  </a:lnTo>
                  <a:lnTo>
                    <a:pt x="470" y="2423"/>
                  </a:lnTo>
                  <a:lnTo>
                    <a:pt x="406" y="2362"/>
                  </a:lnTo>
                  <a:lnTo>
                    <a:pt x="345" y="2298"/>
                  </a:lnTo>
                  <a:lnTo>
                    <a:pt x="289" y="2229"/>
                  </a:lnTo>
                  <a:lnTo>
                    <a:pt x="237" y="2157"/>
                  </a:lnTo>
                  <a:lnTo>
                    <a:pt x="189" y="2082"/>
                  </a:lnTo>
                  <a:lnTo>
                    <a:pt x="147" y="2004"/>
                  </a:lnTo>
                  <a:lnTo>
                    <a:pt x="109" y="1923"/>
                  </a:lnTo>
                  <a:lnTo>
                    <a:pt x="77" y="1839"/>
                  </a:lnTo>
                  <a:lnTo>
                    <a:pt x="50" y="1752"/>
                  </a:lnTo>
                  <a:lnTo>
                    <a:pt x="29" y="1663"/>
                  </a:lnTo>
                  <a:lnTo>
                    <a:pt x="13" y="1571"/>
                  </a:lnTo>
                  <a:lnTo>
                    <a:pt x="4" y="1479"/>
                  </a:lnTo>
                  <a:lnTo>
                    <a:pt x="0" y="1384"/>
                  </a:lnTo>
                  <a:lnTo>
                    <a:pt x="3" y="1293"/>
                  </a:lnTo>
                  <a:lnTo>
                    <a:pt x="12" y="1204"/>
                  </a:lnTo>
                  <a:lnTo>
                    <a:pt x="27" y="1116"/>
                  </a:lnTo>
                  <a:lnTo>
                    <a:pt x="47" y="1031"/>
                  </a:lnTo>
                  <a:lnTo>
                    <a:pt x="72" y="947"/>
                  </a:lnTo>
                  <a:lnTo>
                    <a:pt x="102" y="866"/>
                  </a:lnTo>
                  <a:lnTo>
                    <a:pt x="137" y="787"/>
                  </a:lnTo>
                  <a:lnTo>
                    <a:pt x="177" y="710"/>
                  </a:lnTo>
                  <a:lnTo>
                    <a:pt x="221" y="637"/>
                  </a:lnTo>
                  <a:lnTo>
                    <a:pt x="269" y="567"/>
                  </a:lnTo>
                  <a:lnTo>
                    <a:pt x="322" y="500"/>
                  </a:lnTo>
                  <a:lnTo>
                    <a:pt x="379" y="436"/>
                  </a:lnTo>
                  <a:lnTo>
                    <a:pt x="604" y="728"/>
                  </a:lnTo>
                  <a:lnTo>
                    <a:pt x="561" y="783"/>
                  </a:lnTo>
                  <a:lnTo>
                    <a:pt x="522" y="841"/>
                  </a:lnTo>
                  <a:lnTo>
                    <a:pt x="487" y="902"/>
                  </a:lnTo>
                  <a:lnTo>
                    <a:pt x="456" y="964"/>
                  </a:lnTo>
                  <a:lnTo>
                    <a:pt x="429" y="1030"/>
                  </a:lnTo>
                  <a:lnTo>
                    <a:pt x="406" y="1097"/>
                  </a:lnTo>
                  <a:lnTo>
                    <a:pt x="389" y="1166"/>
                  </a:lnTo>
                  <a:lnTo>
                    <a:pt x="376" y="1237"/>
                  </a:lnTo>
                  <a:lnTo>
                    <a:pt x="368" y="1310"/>
                  </a:lnTo>
                  <a:lnTo>
                    <a:pt x="365" y="1384"/>
                  </a:lnTo>
                  <a:lnTo>
                    <a:pt x="368" y="1464"/>
                  </a:lnTo>
                  <a:lnTo>
                    <a:pt x="377" y="1542"/>
                  </a:lnTo>
                  <a:lnTo>
                    <a:pt x="392" y="1619"/>
                  </a:lnTo>
                  <a:lnTo>
                    <a:pt x="413" y="1693"/>
                  </a:lnTo>
                  <a:lnTo>
                    <a:pt x="438" y="1765"/>
                  </a:lnTo>
                  <a:lnTo>
                    <a:pt x="469" y="1834"/>
                  </a:lnTo>
                  <a:lnTo>
                    <a:pt x="505" y="1900"/>
                  </a:lnTo>
                  <a:lnTo>
                    <a:pt x="545" y="1963"/>
                  </a:lnTo>
                  <a:lnTo>
                    <a:pt x="590" y="2023"/>
                  </a:lnTo>
                  <a:lnTo>
                    <a:pt x="639" y="2080"/>
                  </a:lnTo>
                  <a:lnTo>
                    <a:pt x="692" y="2133"/>
                  </a:lnTo>
                  <a:lnTo>
                    <a:pt x="748" y="2182"/>
                  </a:lnTo>
                  <a:lnTo>
                    <a:pt x="808" y="2226"/>
                  </a:lnTo>
                  <a:lnTo>
                    <a:pt x="872" y="2267"/>
                  </a:lnTo>
                  <a:lnTo>
                    <a:pt x="938" y="2302"/>
                  </a:lnTo>
                  <a:lnTo>
                    <a:pt x="1007" y="2333"/>
                  </a:lnTo>
                  <a:lnTo>
                    <a:pt x="1079" y="2359"/>
                  </a:lnTo>
                  <a:lnTo>
                    <a:pt x="1153" y="2379"/>
                  </a:lnTo>
                  <a:lnTo>
                    <a:pt x="1229" y="2394"/>
                  </a:lnTo>
                  <a:lnTo>
                    <a:pt x="1307" y="2403"/>
                  </a:lnTo>
                  <a:lnTo>
                    <a:pt x="1387" y="2406"/>
                  </a:lnTo>
                  <a:lnTo>
                    <a:pt x="1468" y="2403"/>
                  </a:lnTo>
                  <a:lnTo>
                    <a:pt x="1546" y="2394"/>
                  </a:lnTo>
                  <a:lnTo>
                    <a:pt x="1622" y="2379"/>
                  </a:lnTo>
                  <a:lnTo>
                    <a:pt x="1696" y="2359"/>
                  </a:lnTo>
                  <a:lnTo>
                    <a:pt x="1767" y="2333"/>
                  </a:lnTo>
                  <a:lnTo>
                    <a:pt x="1837" y="2302"/>
                  </a:lnTo>
                  <a:lnTo>
                    <a:pt x="1903" y="2267"/>
                  </a:lnTo>
                  <a:lnTo>
                    <a:pt x="1966" y="2226"/>
                  </a:lnTo>
                  <a:lnTo>
                    <a:pt x="2026" y="2182"/>
                  </a:lnTo>
                  <a:lnTo>
                    <a:pt x="2083" y="2133"/>
                  </a:lnTo>
                  <a:lnTo>
                    <a:pt x="2136" y="2080"/>
                  </a:lnTo>
                  <a:lnTo>
                    <a:pt x="2184" y="2023"/>
                  </a:lnTo>
                  <a:lnTo>
                    <a:pt x="2229" y="1963"/>
                  </a:lnTo>
                  <a:lnTo>
                    <a:pt x="2270" y="1900"/>
                  </a:lnTo>
                  <a:lnTo>
                    <a:pt x="2305" y="1834"/>
                  </a:lnTo>
                  <a:lnTo>
                    <a:pt x="2336" y="1765"/>
                  </a:lnTo>
                  <a:lnTo>
                    <a:pt x="2362" y="1693"/>
                  </a:lnTo>
                  <a:lnTo>
                    <a:pt x="2382" y="1619"/>
                  </a:lnTo>
                  <a:lnTo>
                    <a:pt x="2397" y="1542"/>
                  </a:lnTo>
                  <a:lnTo>
                    <a:pt x="2406" y="1464"/>
                  </a:lnTo>
                  <a:lnTo>
                    <a:pt x="2409" y="1384"/>
                  </a:lnTo>
                  <a:lnTo>
                    <a:pt x="2406" y="1304"/>
                  </a:lnTo>
                  <a:lnTo>
                    <a:pt x="2397" y="1226"/>
                  </a:lnTo>
                  <a:lnTo>
                    <a:pt x="2382" y="1150"/>
                  </a:lnTo>
                  <a:lnTo>
                    <a:pt x="2362" y="1076"/>
                  </a:lnTo>
                  <a:lnTo>
                    <a:pt x="2336" y="1004"/>
                  </a:lnTo>
                  <a:lnTo>
                    <a:pt x="2305" y="935"/>
                  </a:lnTo>
                  <a:lnTo>
                    <a:pt x="2270" y="869"/>
                  </a:lnTo>
                  <a:lnTo>
                    <a:pt x="2229" y="806"/>
                  </a:lnTo>
                  <a:lnTo>
                    <a:pt x="2184" y="744"/>
                  </a:lnTo>
                  <a:lnTo>
                    <a:pt x="2136" y="688"/>
                  </a:lnTo>
                  <a:lnTo>
                    <a:pt x="2083" y="635"/>
                  </a:lnTo>
                  <a:lnTo>
                    <a:pt x="2026" y="586"/>
                  </a:lnTo>
                  <a:lnTo>
                    <a:pt x="1966" y="541"/>
                  </a:lnTo>
                  <a:lnTo>
                    <a:pt x="1903" y="501"/>
                  </a:lnTo>
                  <a:lnTo>
                    <a:pt x="1837" y="465"/>
                  </a:lnTo>
                  <a:lnTo>
                    <a:pt x="1767" y="435"/>
                  </a:lnTo>
                  <a:lnTo>
                    <a:pt x="1696" y="409"/>
                  </a:lnTo>
                  <a:lnTo>
                    <a:pt x="1622" y="388"/>
                  </a:lnTo>
                  <a:lnTo>
                    <a:pt x="1546" y="374"/>
                  </a:lnTo>
                  <a:lnTo>
                    <a:pt x="1468" y="365"/>
                  </a:lnTo>
                  <a:lnTo>
                    <a:pt x="1387" y="361"/>
                  </a:lnTo>
                  <a:lnTo>
                    <a:pt x="1309" y="364"/>
                  </a:lnTo>
                  <a:lnTo>
                    <a:pt x="1232" y="373"/>
                  </a:lnTo>
                  <a:lnTo>
                    <a:pt x="1158" y="388"/>
                  </a:lnTo>
                  <a:lnTo>
                    <a:pt x="1085" y="407"/>
                  </a:lnTo>
                  <a:lnTo>
                    <a:pt x="1015" y="432"/>
                  </a:lnTo>
                  <a:lnTo>
                    <a:pt x="947" y="462"/>
                  </a:lnTo>
                  <a:lnTo>
                    <a:pt x="881" y="496"/>
                  </a:lnTo>
                  <a:lnTo>
                    <a:pt x="819" y="535"/>
                  </a:lnTo>
                  <a:lnTo>
                    <a:pt x="760" y="579"/>
                  </a:lnTo>
                  <a:lnTo>
                    <a:pt x="704" y="626"/>
                  </a:lnTo>
                  <a:lnTo>
                    <a:pt x="403" y="409"/>
                  </a:lnTo>
                  <a:lnTo>
                    <a:pt x="463" y="352"/>
                  </a:lnTo>
                  <a:lnTo>
                    <a:pt x="525" y="300"/>
                  </a:lnTo>
                  <a:lnTo>
                    <a:pt x="591" y="250"/>
                  </a:lnTo>
                  <a:lnTo>
                    <a:pt x="660" y="205"/>
                  </a:lnTo>
                  <a:lnTo>
                    <a:pt x="731" y="164"/>
                  </a:lnTo>
                  <a:lnTo>
                    <a:pt x="806" y="127"/>
                  </a:lnTo>
                  <a:lnTo>
                    <a:pt x="882" y="94"/>
                  </a:lnTo>
                  <a:lnTo>
                    <a:pt x="961" y="66"/>
                  </a:lnTo>
                  <a:lnTo>
                    <a:pt x="1042" y="43"/>
                  </a:lnTo>
                  <a:lnTo>
                    <a:pt x="1125" y="25"/>
                  </a:lnTo>
                  <a:lnTo>
                    <a:pt x="1209" y="11"/>
                  </a:lnTo>
                  <a:lnTo>
                    <a:pt x="1295" y="3"/>
                  </a:lnTo>
                  <a:lnTo>
                    <a:pt x="1383"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sp>
          <p:nvSpPr>
            <p:cNvPr id="41" name="Freeform 371"/>
            <p:cNvSpPr/>
            <p:nvPr/>
          </p:nvSpPr>
          <p:spPr bwMode="auto">
            <a:xfrm>
              <a:off x="8753256" y="3825851"/>
              <a:ext cx="149735" cy="149915"/>
            </a:xfrm>
            <a:custGeom>
              <a:gdLst>
                <a:gd name="T0" fmla="*/ 908 w 1671"/>
                <a:gd name="T1" fmla="*/ 3 h 1672"/>
                <a:gd name="T2" fmla="*/ 1046 w 1671"/>
                <a:gd name="T3" fmla="*/ 27 h 1672"/>
                <a:gd name="T4" fmla="*/ 1176 w 1671"/>
                <a:gd name="T5" fmla="*/ 72 h 1672"/>
                <a:gd name="T6" fmla="*/ 1295 w 1671"/>
                <a:gd name="T7" fmla="*/ 138 h 1672"/>
                <a:gd name="T8" fmla="*/ 1401 w 1671"/>
                <a:gd name="T9" fmla="*/ 221 h 1672"/>
                <a:gd name="T10" fmla="*/ 1493 w 1671"/>
                <a:gd name="T11" fmla="*/ 321 h 1672"/>
                <a:gd name="T12" fmla="*/ 1568 w 1671"/>
                <a:gd name="T13" fmla="*/ 434 h 1672"/>
                <a:gd name="T14" fmla="*/ 1623 w 1671"/>
                <a:gd name="T15" fmla="*/ 559 h 1672"/>
                <a:gd name="T16" fmla="*/ 1658 w 1671"/>
                <a:gd name="T17" fmla="*/ 694 h 1672"/>
                <a:gd name="T18" fmla="*/ 1671 w 1671"/>
                <a:gd name="T19" fmla="*/ 836 h 1672"/>
                <a:gd name="T20" fmla="*/ 1658 w 1671"/>
                <a:gd name="T21" fmla="*/ 978 h 1672"/>
                <a:gd name="T22" fmla="*/ 1623 w 1671"/>
                <a:gd name="T23" fmla="*/ 1113 h 1672"/>
                <a:gd name="T24" fmla="*/ 1568 w 1671"/>
                <a:gd name="T25" fmla="*/ 1238 h 1672"/>
                <a:gd name="T26" fmla="*/ 1493 w 1671"/>
                <a:gd name="T27" fmla="*/ 1351 h 1672"/>
                <a:gd name="T28" fmla="*/ 1401 w 1671"/>
                <a:gd name="T29" fmla="*/ 1450 h 1672"/>
                <a:gd name="T30" fmla="*/ 1295 w 1671"/>
                <a:gd name="T31" fmla="*/ 1534 h 1672"/>
                <a:gd name="T32" fmla="*/ 1176 w 1671"/>
                <a:gd name="T33" fmla="*/ 1599 h 1672"/>
                <a:gd name="T34" fmla="*/ 1046 w 1671"/>
                <a:gd name="T35" fmla="*/ 1645 h 1672"/>
                <a:gd name="T36" fmla="*/ 908 w 1671"/>
                <a:gd name="T37" fmla="*/ 1669 h 1672"/>
                <a:gd name="T38" fmla="*/ 763 w 1671"/>
                <a:gd name="T39" fmla="*/ 1669 h 1672"/>
                <a:gd name="T40" fmla="*/ 624 w 1671"/>
                <a:gd name="T41" fmla="*/ 1645 h 1672"/>
                <a:gd name="T42" fmla="*/ 494 w 1671"/>
                <a:gd name="T43" fmla="*/ 1599 h 1672"/>
                <a:gd name="T44" fmla="*/ 375 w 1671"/>
                <a:gd name="T45" fmla="*/ 1534 h 1672"/>
                <a:gd name="T46" fmla="*/ 269 w 1671"/>
                <a:gd name="T47" fmla="*/ 1450 h 1672"/>
                <a:gd name="T48" fmla="*/ 177 w 1671"/>
                <a:gd name="T49" fmla="*/ 1351 h 1672"/>
                <a:gd name="T50" fmla="*/ 103 w 1671"/>
                <a:gd name="T51" fmla="*/ 1238 h 1672"/>
                <a:gd name="T52" fmla="*/ 47 w 1671"/>
                <a:gd name="T53" fmla="*/ 1113 h 1672"/>
                <a:gd name="T54" fmla="*/ 12 w 1671"/>
                <a:gd name="T55" fmla="*/ 978 h 1672"/>
                <a:gd name="T56" fmla="*/ 0 w 1671"/>
                <a:gd name="T57" fmla="*/ 836 h 1672"/>
                <a:gd name="T58" fmla="*/ 11 w 1671"/>
                <a:gd name="T59" fmla="*/ 697 h 1672"/>
                <a:gd name="T60" fmla="*/ 45 w 1671"/>
                <a:gd name="T61" fmla="*/ 566 h 1672"/>
                <a:gd name="T62" fmla="*/ 98 w 1671"/>
                <a:gd name="T63" fmla="*/ 444 h 1672"/>
                <a:gd name="T64" fmla="*/ 170 w 1671"/>
                <a:gd name="T65" fmla="*/ 333 h 1672"/>
                <a:gd name="T66" fmla="*/ 670 w 1671"/>
                <a:gd name="T67" fmla="*/ 979 h 1672"/>
                <a:gd name="T68" fmla="*/ 716 w 1671"/>
                <a:gd name="T69" fmla="*/ 1023 h 1672"/>
                <a:gd name="T70" fmla="*/ 775 w 1671"/>
                <a:gd name="T71" fmla="*/ 1053 h 1672"/>
                <a:gd name="T72" fmla="*/ 841 w 1671"/>
                <a:gd name="T73" fmla="*/ 1063 h 1672"/>
                <a:gd name="T74" fmla="*/ 911 w 1671"/>
                <a:gd name="T75" fmla="*/ 1052 h 1672"/>
                <a:gd name="T76" fmla="*/ 971 w 1671"/>
                <a:gd name="T77" fmla="*/ 1021 h 1672"/>
                <a:gd name="T78" fmla="*/ 1019 w 1671"/>
                <a:gd name="T79" fmla="*/ 974 h 1672"/>
                <a:gd name="T80" fmla="*/ 1050 w 1671"/>
                <a:gd name="T81" fmla="*/ 914 h 1672"/>
                <a:gd name="T82" fmla="*/ 1061 w 1671"/>
                <a:gd name="T83" fmla="*/ 845 h 1672"/>
                <a:gd name="T84" fmla="*/ 1051 w 1671"/>
                <a:gd name="T85" fmla="*/ 780 h 1672"/>
                <a:gd name="T86" fmla="*/ 1023 w 1671"/>
                <a:gd name="T87" fmla="*/ 723 h 1672"/>
                <a:gd name="T88" fmla="*/ 980 w 1671"/>
                <a:gd name="T89" fmla="*/ 677 h 1672"/>
                <a:gd name="T90" fmla="*/ 955 w 1671"/>
                <a:gd name="T91" fmla="*/ 658 h 1672"/>
                <a:gd name="T92" fmla="*/ 356 w 1671"/>
                <a:gd name="T93" fmla="*/ 152 h 1672"/>
                <a:gd name="T94" fmla="*/ 463 w 1671"/>
                <a:gd name="T95" fmla="*/ 88 h 1672"/>
                <a:gd name="T96" fmla="*/ 579 w 1671"/>
                <a:gd name="T97" fmla="*/ 40 h 1672"/>
                <a:gd name="T98" fmla="*/ 704 w 1671"/>
                <a:gd name="T99" fmla="*/ 10 h 1672"/>
                <a:gd name="T100" fmla="*/ 835 w 1671"/>
                <a:gd name="T101" fmla="*/ 0 h 16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0" h="1672">
                  <a:moveTo>
                    <a:pt x="835" y="0"/>
                  </a:moveTo>
                  <a:lnTo>
                    <a:pt x="908" y="3"/>
                  </a:lnTo>
                  <a:lnTo>
                    <a:pt x="978" y="12"/>
                  </a:lnTo>
                  <a:lnTo>
                    <a:pt x="1046" y="27"/>
                  </a:lnTo>
                  <a:lnTo>
                    <a:pt x="1112" y="47"/>
                  </a:lnTo>
                  <a:lnTo>
                    <a:pt x="1176" y="72"/>
                  </a:lnTo>
                  <a:lnTo>
                    <a:pt x="1237" y="103"/>
                  </a:lnTo>
                  <a:lnTo>
                    <a:pt x="1295" y="138"/>
                  </a:lnTo>
                  <a:lnTo>
                    <a:pt x="1350" y="177"/>
                  </a:lnTo>
                  <a:lnTo>
                    <a:pt x="1401" y="221"/>
                  </a:lnTo>
                  <a:lnTo>
                    <a:pt x="1449" y="270"/>
                  </a:lnTo>
                  <a:lnTo>
                    <a:pt x="1493" y="321"/>
                  </a:lnTo>
                  <a:lnTo>
                    <a:pt x="1533" y="376"/>
                  </a:lnTo>
                  <a:lnTo>
                    <a:pt x="1568" y="434"/>
                  </a:lnTo>
                  <a:lnTo>
                    <a:pt x="1598" y="495"/>
                  </a:lnTo>
                  <a:lnTo>
                    <a:pt x="1623" y="559"/>
                  </a:lnTo>
                  <a:lnTo>
                    <a:pt x="1644" y="625"/>
                  </a:lnTo>
                  <a:lnTo>
                    <a:pt x="1658" y="694"/>
                  </a:lnTo>
                  <a:lnTo>
                    <a:pt x="1667" y="764"/>
                  </a:lnTo>
                  <a:lnTo>
                    <a:pt x="1671" y="836"/>
                  </a:lnTo>
                  <a:lnTo>
                    <a:pt x="1667" y="908"/>
                  </a:lnTo>
                  <a:lnTo>
                    <a:pt x="1658" y="978"/>
                  </a:lnTo>
                  <a:lnTo>
                    <a:pt x="1644" y="1046"/>
                  </a:lnTo>
                  <a:lnTo>
                    <a:pt x="1623" y="1113"/>
                  </a:lnTo>
                  <a:lnTo>
                    <a:pt x="1598" y="1177"/>
                  </a:lnTo>
                  <a:lnTo>
                    <a:pt x="1568" y="1238"/>
                  </a:lnTo>
                  <a:lnTo>
                    <a:pt x="1533" y="1296"/>
                  </a:lnTo>
                  <a:lnTo>
                    <a:pt x="1493" y="1351"/>
                  </a:lnTo>
                  <a:lnTo>
                    <a:pt x="1449" y="1403"/>
                  </a:lnTo>
                  <a:lnTo>
                    <a:pt x="1401" y="1450"/>
                  </a:lnTo>
                  <a:lnTo>
                    <a:pt x="1350" y="1494"/>
                  </a:lnTo>
                  <a:lnTo>
                    <a:pt x="1295" y="1534"/>
                  </a:lnTo>
                  <a:lnTo>
                    <a:pt x="1237" y="1569"/>
                  </a:lnTo>
                  <a:lnTo>
                    <a:pt x="1176" y="1599"/>
                  </a:lnTo>
                  <a:lnTo>
                    <a:pt x="1112" y="1625"/>
                  </a:lnTo>
                  <a:lnTo>
                    <a:pt x="1046" y="1645"/>
                  </a:lnTo>
                  <a:lnTo>
                    <a:pt x="978" y="1660"/>
                  </a:lnTo>
                  <a:lnTo>
                    <a:pt x="908" y="1669"/>
                  </a:lnTo>
                  <a:lnTo>
                    <a:pt x="835" y="1672"/>
                  </a:lnTo>
                  <a:lnTo>
                    <a:pt x="763" y="1669"/>
                  </a:lnTo>
                  <a:lnTo>
                    <a:pt x="692" y="1660"/>
                  </a:lnTo>
                  <a:lnTo>
                    <a:pt x="624" y="1645"/>
                  </a:lnTo>
                  <a:lnTo>
                    <a:pt x="558" y="1625"/>
                  </a:lnTo>
                  <a:lnTo>
                    <a:pt x="494" y="1599"/>
                  </a:lnTo>
                  <a:lnTo>
                    <a:pt x="433" y="1569"/>
                  </a:lnTo>
                  <a:lnTo>
                    <a:pt x="375" y="1534"/>
                  </a:lnTo>
                  <a:lnTo>
                    <a:pt x="320" y="1494"/>
                  </a:lnTo>
                  <a:lnTo>
                    <a:pt x="269" y="1450"/>
                  </a:lnTo>
                  <a:lnTo>
                    <a:pt x="221" y="1403"/>
                  </a:lnTo>
                  <a:lnTo>
                    <a:pt x="177" y="1351"/>
                  </a:lnTo>
                  <a:lnTo>
                    <a:pt x="138" y="1296"/>
                  </a:lnTo>
                  <a:lnTo>
                    <a:pt x="103" y="1238"/>
                  </a:lnTo>
                  <a:lnTo>
                    <a:pt x="72" y="1177"/>
                  </a:lnTo>
                  <a:lnTo>
                    <a:pt x="47" y="1113"/>
                  </a:lnTo>
                  <a:lnTo>
                    <a:pt x="26" y="1046"/>
                  </a:lnTo>
                  <a:lnTo>
                    <a:pt x="12" y="978"/>
                  </a:lnTo>
                  <a:lnTo>
                    <a:pt x="3" y="908"/>
                  </a:lnTo>
                  <a:lnTo>
                    <a:pt x="0" y="836"/>
                  </a:lnTo>
                  <a:lnTo>
                    <a:pt x="3" y="766"/>
                  </a:lnTo>
                  <a:lnTo>
                    <a:pt x="11" y="697"/>
                  </a:lnTo>
                  <a:lnTo>
                    <a:pt x="25" y="631"/>
                  </a:lnTo>
                  <a:lnTo>
                    <a:pt x="45" y="566"/>
                  </a:lnTo>
                  <a:lnTo>
                    <a:pt x="69" y="504"/>
                  </a:lnTo>
                  <a:lnTo>
                    <a:pt x="98" y="444"/>
                  </a:lnTo>
                  <a:lnTo>
                    <a:pt x="132" y="387"/>
                  </a:lnTo>
                  <a:lnTo>
                    <a:pt x="170" y="333"/>
                  </a:lnTo>
                  <a:lnTo>
                    <a:pt x="669" y="979"/>
                  </a:lnTo>
                  <a:lnTo>
                    <a:pt x="670" y="979"/>
                  </a:lnTo>
                  <a:lnTo>
                    <a:pt x="691" y="1003"/>
                  </a:lnTo>
                  <a:lnTo>
                    <a:pt x="716" y="1023"/>
                  </a:lnTo>
                  <a:lnTo>
                    <a:pt x="744" y="1040"/>
                  </a:lnTo>
                  <a:lnTo>
                    <a:pt x="775" y="1053"/>
                  </a:lnTo>
                  <a:lnTo>
                    <a:pt x="807" y="1061"/>
                  </a:lnTo>
                  <a:lnTo>
                    <a:pt x="841" y="1063"/>
                  </a:lnTo>
                  <a:lnTo>
                    <a:pt x="878" y="1060"/>
                  </a:lnTo>
                  <a:lnTo>
                    <a:pt x="911" y="1052"/>
                  </a:lnTo>
                  <a:lnTo>
                    <a:pt x="943" y="1039"/>
                  </a:lnTo>
                  <a:lnTo>
                    <a:pt x="971" y="1021"/>
                  </a:lnTo>
                  <a:lnTo>
                    <a:pt x="997" y="999"/>
                  </a:lnTo>
                  <a:lnTo>
                    <a:pt x="1019" y="974"/>
                  </a:lnTo>
                  <a:lnTo>
                    <a:pt x="1036" y="945"/>
                  </a:lnTo>
                  <a:lnTo>
                    <a:pt x="1050" y="914"/>
                  </a:lnTo>
                  <a:lnTo>
                    <a:pt x="1058" y="880"/>
                  </a:lnTo>
                  <a:lnTo>
                    <a:pt x="1061" y="845"/>
                  </a:lnTo>
                  <a:lnTo>
                    <a:pt x="1058" y="812"/>
                  </a:lnTo>
                  <a:lnTo>
                    <a:pt x="1051" y="780"/>
                  </a:lnTo>
                  <a:lnTo>
                    <a:pt x="1039" y="750"/>
                  </a:lnTo>
                  <a:lnTo>
                    <a:pt x="1023" y="723"/>
                  </a:lnTo>
                  <a:lnTo>
                    <a:pt x="1003" y="698"/>
                  </a:lnTo>
                  <a:lnTo>
                    <a:pt x="980" y="677"/>
                  </a:lnTo>
                  <a:lnTo>
                    <a:pt x="954" y="659"/>
                  </a:lnTo>
                  <a:lnTo>
                    <a:pt x="955" y="658"/>
                  </a:lnTo>
                  <a:lnTo>
                    <a:pt x="306" y="189"/>
                  </a:lnTo>
                  <a:lnTo>
                    <a:pt x="356" y="152"/>
                  </a:lnTo>
                  <a:lnTo>
                    <a:pt x="408" y="118"/>
                  </a:lnTo>
                  <a:lnTo>
                    <a:pt x="463" y="88"/>
                  </a:lnTo>
                  <a:lnTo>
                    <a:pt x="520" y="62"/>
                  </a:lnTo>
                  <a:lnTo>
                    <a:pt x="579" y="40"/>
                  </a:lnTo>
                  <a:lnTo>
                    <a:pt x="640" y="23"/>
                  </a:lnTo>
                  <a:lnTo>
                    <a:pt x="704" y="10"/>
                  </a:lnTo>
                  <a:lnTo>
                    <a:pt x="768" y="2"/>
                  </a:lnTo>
                  <a:lnTo>
                    <a:pt x="835"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grpSp>
      <p:sp>
        <p:nvSpPr>
          <p:cNvPr id="51" name="TextBox 19"/>
          <p:cNvSpPr txBox="1"/>
          <p:nvPr/>
        </p:nvSpPr>
        <p:spPr>
          <a:xfrm>
            <a:off x="7002125" y="3519778"/>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财务计划</a:t>
            </a:r>
            <a:endParaRPr lang="id-ID" sz="1600" b="1">
              <a:solidFill>
                <a:schemeClr val="tx2">
                  <a:lumMod val="50000"/>
                </a:schemeClr>
              </a:solidFill>
              <a:cs typeface="+mn-ea"/>
              <a:sym typeface="+mn-lt"/>
            </a:endParaRPr>
          </a:p>
        </p:txBody>
      </p:sp>
      <p:sp>
        <p:nvSpPr>
          <p:cNvPr id="52" name="TextBox 20"/>
          <p:cNvSpPr txBox="1"/>
          <p:nvPr/>
        </p:nvSpPr>
        <p:spPr>
          <a:xfrm>
            <a:off x="7002126" y="3841879"/>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2">
                    <a:lumMod val="50000"/>
                  </a:schemeClr>
                </a:solidFill>
                <a:cs typeface="+mn-ea"/>
                <a:sym typeface="+mn-lt"/>
              </a:rPr>
              <a:t>点击此处添加内容点击此处添加内容点击此处添加内容点击此处添加内容点击此处添加内容</a:t>
            </a:r>
            <a:endParaRPr lang="zh-CN" altLang="en-US" sz="1000">
              <a:solidFill>
                <a:schemeClr val="tx2">
                  <a:lumMod val="50000"/>
                </a:schemeClr>
              </a:solidFill>
              <a:cs typeface="+mn-ea"/>
              <a:sym typeface="+mn-lt"/>
            </a:endParaRPr>
          </a:p>
        </p:txBody>
      </p:sp>
      <p:sp>
        <p:nvSpPr>
          <p:cNvPr id="62" name="TextBox 19"/>
          <p:cNvSpPr txBox="1"/>
          <p:nvPr/>
        </p:nvSpPr>
        <p:spPr>
          <a:xfrm>
            <a:off x="9630739" y="3516431"/>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财务计划</a:t>
            </a:r>
            <a:endParaRPr lang="id-ID" sz="1600" b="1">
              <a:solidFill>
                <a:schemeClr val="tx2">
                  <a:lumMod val="50000"/>
                </a:schemeClr>
              </a:solidFill>
              <a:cs typeface="+mn-ea"/>
              <a:sym typeface="+mn-lt"/>
            </a:endParaRPr>
          </a:p>
        </p:txBody>
      </p:sp>
      <p:sp>
        <p:nvSpPr>
          <p:cNvPr id="63" name="TextBox 20"/>
          <p:cNvSpPr txBox="1"/>
          <p:nvPr/>
        </p:nvSpPr>
        <p:spPr>
          <a:xfrm>
            <a:off x="9630740" y="3838532"/>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2">
                    <a:lumMod val="50000"/>
                  </a:schemeClr>
                </a:solidFill>
                <a:cs typeface="+mn-ea"/>
                <a:sym typeface="+mn-lt"/>
              </a:rPr>
              <a:t>点击此处添加内容点击此处添加内容点击此处添加内容点击此处添加内容点击此处添加内容</a:t>
            </a:r>
            <a:endParaRPr lang="zh-CN" altLang="en-US" sz="1000">
              <a:solidFill>
                <a:schemeClr val="tx2">
                  <a:lumMod val="50000"/>
                </a:schemeClr>
              </a:solidFill>
              <a:cs typeface="+mn-ea"/>
              <a:sym typeface="+mn-lt"/>
            </a:endParaRPr>
          </a:p>
        </p:txBody>
      </p:sp>
      <p:grpSp>
        <p:nvGrpSpPr>
          <p:cNvPr id="72" name="组合 71"/>
          <p:cNvGrpSpPr/>
          <p:nvPr/>
        </p:nvGrpSpPr>
        <p:grpSpPr>
          <a:xfrm>
            <a:off x="6579327" y="4863404"/>
            <a:ext cx="243875" cy="282288"/>
            <a:chOff x="5361676" y="5057520"/>
            <a:chExt cx="243875" cy="282288"/>
          </a:xfrm>
          <a:effectLst>
            <a:outerShdw blurRad="177800" dist="101600" dir="5400000" algn="ctr" rotWithShape="0">
              <a:srgbClr val="000000">
                <a:alpha val="43137"/>
              </a:srgbClr>
            </a:outerShdw>
          </a:effectLst>
        </p:grpSpPr>
        <p:sp>
          <p:nvSpPr>
            <p:cNvPr id="23" name="Freeform 356"/>
            <p:cNvSpPr>
              <a:spLocks noEditPoints="1"/>
            </p:cNvSpPr>
            <p:nvPr/>
          </p:nvSpPr>
          <p:spPr bwMode="auto">
            <a:xfrm>
              <a:off x="5361676" y="5057520"/>
              <a:ext cx="243875" cy="123075"/>
            </a:xfrm>
            <a:custGeom>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24" name="Freeform 357"/>
            <p:cNvSpPr>
              <a:spLocks noEditPoints="1"/>
            </p:cNvSpPr>
            <p:nvPr/>
          </p:nvSpPr>
          <p:spPr bwMode="auto">
            <a:xfrm>
              <a:off x="5361676" y="5216733"/>
              <a:ext cx="243875" cy="123075"/>
            </a:xfrm>
            <a:custGeom>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grpSp>
      <p:sp>
        <p:nvSpPr>
          <p:cNvPr id="28" name="Freeform 291"/>
          <p:cNvSpPr>
            <a:spLocks noEditPoints="1"/>
          </p:cNvSpPr>
          <p:nvPr/>
        </p:nvSpPr>
        <p:spPr bwMode="auto">
          <a:xfrm>
            <a:off x="9256332" y="4863404"/>
            <a:ext cx="288067" cy="282288"/>
          </a:xfrm>
          <a:custGeom>
            <a:gdLst>
              <a:gd name="T0" fmla="*/ 2808 w 3290"/>
              <a:gd name="T1" fmla="*/ 2325 h 3224"/>
              <a:gd name="T2" fmla="*/ 1523 w 3290"/>
              <a:gd name="T3" fmla="*/ 2905 h 3224"/>
              <a:gd name="T4" fmla="*/ 1767 w 3290"/>
              <a:gd name="T5" fmla="*/ 2069 h 3224"/>
              <a:gd name="T6" fmla="*/ 482 w 3290"/>
              <a:gd name="T7" fmla="*/ 1522 h 3224"/>
              <a:gd name="T8" fmla="*/ 482 w 3290"/>
              <a:gd name="T9" fmla="*/ 1522 h 3224"/>
              <a:gd name="T10" fmla="*/ 2066 w 3290"/>
              <a:gd name="T11" fmla="*/ 269 h 3224"/>
              <a:gd name="T12" fmla="*/ 1936 w 3290"/>
              <a:gd name="T13" fmla="*/ 381 h 3224"/>
              <a:gd name="T14" fmla="*/ 1871 w 3290"/>
              <a:gd name="T15" fmla="*/ 522 h 3224"/>
              <a:gd name="T16" fmla="*/ 2034 w 3290"/>
              <a:gd name="T17" fmla="*/ 558 h 3224"/>
              <a:gd name="T18" fmla="*/ 2190 w 3290"/>
              <a:gd name="T19" fmla="*/ 520 h 3224"/>
              <a:gd name="T20" fmla="*/ 2256 w 3290"/>
              <a:gd name="T21" fmla="*/ 451 h 3224"/>
              <a:gd name="T22" fmla="*/ 2262 w 3290"/>
              <a:gd name="T23" fmla="*/ 357 h 3224"/>
              <a:gd name="T24" fmla="*/ 2206 w 3290"/>
              <a:gd name="T25" fmla="*/ 279 h 3224"/>
              <a:gd name="T26" fmla="*/ 1162 w 3290"/>
              <a:gd name="T27" fmla="*/ 255 h 3224"/>
              <a:gd name="T28" fmla="*/ 1067 w 3290"/>
              <a:gd name="T29" fmla="*/ 291 h 3224"/>
              <a:gd name="T30" fmla="*/ 1022 w 3290"/>
              <a:gd name="T31" fmla="*/ 381 h 3224"/>
              <a:gd name="T32" fmla="*/ 1046 w 3290"/>
              <a:gd name="T33" fmla="*/ 471 h 3224"/>
              <a:gd name="T34" fmla="*/ 1133 w 3290"/>
              <a:gd name="T35" fmla="*/ 533 h 3224"/>
              <a:gd name="T36" fmla="*/ 1304 w 3290"/>
              <a:gd name="T37" fmla="*/ 559 h 3224"/>
              <a:gd name="T38" fmla="*/ 1433 w 3290"/>
              <a:gd name="T39" fmla="*/ 495 h 3224"/>
              <a:gd name="T40" fmla="*/ 1323 w 3290"/>
              <a:gd name="T41" fmla="*/ 346 h 3224"/>
              <a:gd name="T42" fmla="*/ 1203 w 3290"/>
              <a:gd name="T43" fmla="*/ 262 h 3224"/>
              <a:gd name="T44" fmla="*/ 1162 w 3290"/>
              <a:gd name="T45" fmla="*/ 0 h 3224"/>
              <a:gd name="T46" fmla="*/ 1336 w 3290"/>
              <a:gd name="T47" fmla="*/ 40 h 3224"/>
              <a:gd name="T48" fmla="*/ 1496 w 3290"/>
              <a:gd name="T49" fmla="*/ 158 h 3224"/>
              <a:gd name="T50" fmla="*/ 1620 w 3290"/>
              <a:gd name="T51" fmla="*/ 311 h 3224"/>
              <a:gd name="T52" fmla="*/ 1728 w 3290"/>
              <a:gd name="T53" fmla="*/ 233 h 3224"/>
              <a:gd name="T54" fmla="*/ 1869 w 3290"/>
              <a:gd name="T55" fmla="*/ 92 h 3224"/>
              <a:gd name="T56" fmla="*/ 2039 w 3290"/>
              <a:gd name="T57" fmla="*/ 10 h 3224"/>
              <a:gd name="T58" fmla="*/ 2173 w 3290"/>
              <a:gd name="T59" fmla="*/ 2 h 3224"/>
              <a:gd name="T60" fmla="*/ 2338 w 3290"/>
              <a:gd name="T61" fmla="*/ 59 h 3224"/>
              <a:gd name="T62" fmla="*/ 2461 w 3290"/>
              <a:gd name="T63" fmla="*/ 181 h 3224"/>
              <a:gd name="T64" fmla="*/ 2521 w 3290"/>
              <a:gd name="T65" fmla="*/ 351 h 3224"/>
              <a:gd name="T66" fmla="*/ 2500 w 3290"/>
              <a:gd name="T67" fmla="*/ 525 h 3224"/>
              <a:gd name="T68" fmla="*/ 3188 w 3290"/>
              <a:gd name="T69" fmla="*/ 607 h 3224"/>
              <a:gd name="T70" fmla="*/ 3269 w 3290"/>
              <a:gd name="T71" fmla="*/ 660 h 3224"/>
              <a:gd name="T72" fmla="*/ 3290 w 3290"/>
              <a:gd name="T73" fmla="*/ 1394 h 3224"/>
              <a:gd name="T74" fmla="*/ 3252 w 3290"/>
              <a:gd name="T75" fmla="*/ 1485 h 3224"/>
              <a:gd name="T76" fmla="*/ 3163 w 3290"/>
              <a:gd name="T77" fmla="*/ 1522 h 3224"/>
              <a:gd name="T78" fmla="*/ 3117 w 3290"/>
              <a:gd name="T79" fmla="*/ 3049 h 3224"/>
              <a:gd name="T80" fmla="*/ 3043 w 3290"/>
              <a:gd name="T81" fmla="*/ 3164 h 3224"/>
              <a:gd name="T82" fmla="*/ 2918 w 3290"/>
              <a:gd name="T83" fmla="*/ 3222 h 3224"/>
              <a:gd name="T84" fmla="*/ 337 w 3290"/>
              <a:gd name="T85" fmla="*/ 3214 h 3224"/>
              <a:gd name="T86" fmla="*/ 223 w 3290"/>
              <a:gd name="T87" fmla="*/ 3139 h 3224"/>
              <a:gd name="T88" fmla="*/ 166 w 3290"/>
              <a:gd name="T89" fmla="*/ 3014 h 3224"/>
              <a:gd name="T90" fmla="*/ 103 w 3290"/>
              <a:gd name="T91" fmla="*/ 1519 h 3224"/>
              <a:gd name="T92" fmla="*/ 22 w 3290"/>
              <a:gd name="T93" fmla="*/ 1465 h 3224"/>
              <a:gd name="T94" fmla="*/ 0 w 3290"/>
              <a:gd name="T95" fmla="*/ 732 h 3224"/>
              <a:gd name="T96" fmla="*/ 38 w 3290"/>
              <a:gd name="T97" fmla="*/ 641 h 3224"/>
              <a:gd name="T98" fmla="*/ 128 w 3290"/>
              <a:gd name="T99" fmla="*/ 605 h 3224"/>
              <a:gd name="T100" fmla="*/ 778 w 3290"/>
              <a:gd name="T101" fmla="*/ 483 h 3224"/>
              <a:gd name="T102" fmla="*/ 777 w 3290"/>
              <a:gd name="T103" fmla="*/ 307 h 3224"/>
              <a:gd name="T104" fmla="*/ 855 w 3290"/>
              <a:gd name="T105" fmla="*/ 145 h 3224"/>
              <a:gd name="T106" fmla="*/ 991 w 3290"/>
              <a:gd name="T107" fmla="*/ 38 h 3224"/>
              <a:gd name="T108" fmla="*/ 1162 w 3290"/>
              <a:gd name="T109" fmla="*/ 0 h 3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90" h="3223">
                <a:moveTo>
                  <a:pt x="1767" y="2325"/>
                </a:moveTo>
                <a:lnTo>
                  <a:pt x="1767" y="2905"/>
                </a:lnTo>
                <a:lnTo>
                  <a:pt x="2808" y="2905"/>
                </a:lnTo>
                <a:lnTo>
                  <a:pt x="2808" y="2325"/>
                </a:lnTo>
                <a:lnTo>
                  <a:pt x="1767" y="2325"/>
                </a:lnTo>
                <a:close/>
                <a:moveTo>
                  <a:pt x="482" y="2325"/>
                </a:moveTo>
                <a:lnTo>
                  <a:pt x="482" y="2905"/>
                </a:lnTo>
                <a:lnTo>
                  <a:pt x="1523" y="2905"/>
                </a:lnTo>
                <a:lnTo>
                  <a:pt x="1523" y="2325"/>
                </a:lnTo>
                <a:lnTo>
                  <a:pt x="482" y="2325"/>
                </a:lnTo>
                <a:close/>
                <a:moveTo>
                  <a:pt x="1767" y="1522"/>
                </a:moveTo>
                <a:lnTo>
                  <a:pt x="1767" y="2069"/>
                </a:lnTo>
                <a:lnTo>
                  <a:pt x="2808" y="2069"/>
                </a:lnTo>
                <a:lnTo>
                  <a:pt x="2808" y="1522"/>
                </a:lnTo>
                <a:lnTo>
                  <a:pt x="1767" y="1522"/>
                </a:lnTo>
                <a:close/>
                <a:moveTo>
                  <a:pt x="482" y="1522"/>
                </a:moveTo>
                <a:lnTo>
                  <a:pt x="482" y="2069"/>
                </a:lnTo>
                <a:lnTo>
                  <a:pt x="1523" y="2069"/>
                </a:lnTo>
                <a:lnTo>
                  <a:pt x="1523" y="1522"/>
                </a:lnTo>
                <a:lnTo>
                  <a:pt x="482" y="1522"/>
                </a:lnTo>
                <a:close/>
                <a:moveTo>
                  <a:pt x="2138" y="256"/>
                </a:moveTo>
                <a:lnTo>
                  <a:pt x="2114" y="256"/>
                </a:lnTo>
                <a:lnTo>
                  <a:pt x="2090" y="261"/>
                </a:lnTo>
                <a:lnTo>
                  <a:pt x="2066" y="269"/>
                </a:lnTo>
                <a:lnTo>
                  <a:pt x="2032" y="289"/>
                </a:lnTo>
                <a:lnTo>
                  <a:pt x="1999" y="316"/>
                </a:lnTo>
                <a:lnTo>
                  <a:pt x="1967" y="346"/>
                </a:lnTo>
                <a:lnTo>
                  <a:pt x="1936" y="381"/>
                </a:lnTo>
                <a:lnTo>
                  <a:pt x="1908" y="418"/>
                </a:lnTo>
                <a:lnTo>
                  <a:pt x="1881" y="455"/>
                </a:lnTo>
                <a:lnTo>
                  <a:pt x="1857" y="495"/>
                </a:lnTo>
                <a:lnTo>
                  <a:pt x="1871" y="522"/>
                </a:lnTo>
                <a:lnTo>
                  <a:pt x="1881" y="552"/>
                </a:lnTo>
                <a:lnTo>
                  <a:pt x="1933" y="557"/>
                </a:lnTo>
                <a:lnTo>
                  <a:pt x="1986" y="559"/>
                </a:lnTo>
                <a:lnTo>
                  <a:pt x="2034" y="558"/>
                </a:lnTo>
                <a:lnTo>
                  <a:pt x="2078" y="553"/>
                </a:lnTo>
                <a:lnTo>
                  <a:pt x="2119" y="545"/>
                </a:lnTo>
                <a:lnTo>
                  <a:pt x="2157" y="533"/>
                </a:lnTo>
                <a:lnTo>
                  <a:pt x="2190" y="520"/>
                </a:lnTo>
                <a:lnTo>
                  <a:pt x="2212" y="507"/>
                </a:lnTo>
                <a:lnTo>
                  <a:pt x="2230" y="491"/>
                </a:lnTo>
                <a:lnTo>
                  <a:pt x="2245" y="471"/>
                </a:lnTo>
                <a:lnTo>
                  <a:pt x="2256" y="451"/>
                </a:lnTo>
                <a:lnTo>
                  <a:pt x="2263" y="428"/>
                </a:lnTo>
                <a:lnTo>
                  <a:pt x="2268" y="404"/>
                </a:lnTo>
                <a:lnTo>
                  <a:pt x="2268" y="381"/>
                </a:lnTo>
                <a:lnTo>
                  <a:pt x="2262" y="357"/>
                </a:lnTo>
                <a:lnTo>
                  <a:pt x="2253" y="333"/>
                </a:lnTo>
                <a:lnTo>
                  <a:pt x="2241" y="312"/>
                </a:lnTo>
                <a:lnTo>
                  <a:pt x="2225" y="295"/>
                </a:lnTo>
                <a:lnTo>
                  <a:pt x="2206" y="279"/>
                </a:lnTo>
                <a:lnTo>
                  <a:pt x="2184" y="268"/>
                </a:lnTo>
                <a:lnTo>
                  <a:pt x="2162" y="260"/>
                </a:lnTo>
                <a:lnTo>
                  <a:pt x="2138" y="256"/>
                </a:lnTo>
                <a:close/>
                <a:moveTo>
                  <a:pt x="1162" y="255"/>
                </a:moveTo>
                <a:lnTo>
                  <a:pt x="1135" y="258"/>
                </a:lnTo>
                <a:lnTo>
                  <a:pt x="1111" y="265"/>
                </a:lnTo>
                <a:lnTo>
                  <a:pt x="1089" y="276"/>
                </a:lnTo>
                <a:lnTo>
                  <a:pt x="1067" y="291"/>
                </a:lnTo>
                <a:lnTo>
                  <a:pt x="1050" y="311"/>
                </a:lnTo>
                <a:lnTo>
                  <a:pt x="1037" y="333"/>
                </a:lnTo>
                <a:lnTo>
                  <a:pt x="1028" y="357"/>
                </a:lnTo>
                <a:lnTo>
                  <a:pt x="1022" y="381"/>
                </a:lnTo>
                <a:lnTo>
                  <a:pt x="1022" y="404"/>
                </a:lnTo>
                <a:lnTo>
                  <a:pt x="1027" y="428"/>
                </a:lnTo>
                <a:lnTo>
                  <a:pt x="1034" y="451"/>
                </a:lnTo>
                <a:lnTo>
                  <a:pt x="1046" y="471"/>
                </a:lnTo>
                <a:lnTo>
                  <a:pt x="1060" y="491"/>
                </a:lnTo>
                <a:lnTo>
                  <a:pt x="1078" y="507"/>
                </a:lnTo>
                <a:lnTo>
                  <a:pt x="1100" y="520"/>
                </a:lnTo>
                <a:lnTo>
                  <a:pt x="1133" y="533"/>
                </a:lnTo>
                <a:lnTo>
                  <a:pt x="1171" y="545"/>
                </a:lnTo>
                <a:lnTo>
                  <a:pt x="1212" y="553"/>
                </a:lnTo>
                <a:lnTo>
                  <a:pt x="1256" y="558"/>
                </a:lnTo>
                <a:lnTo>
                  <a:pt x="1304" y="559"/>
                </a:lnTo>
                <a:lnTo>
                  <a:pt x="1358" y="557"/>
                </a:lnTo>
                <a:lnTo>
                  <a:pt x="1409" y="552"/>
                </a:lnTo>
                <a:lnTo>
                  <a:pt x="1419" y="522"/>
                </a:lnTo>
                <a:lnTo>
                  <a:pt x="1433" y="495"/>
                </a:lnTo>
                <a:lnTo>
                  <a:pt x="1409" y="455"/>
                </a:lnTo>
                <a:lnTo>
                  <a:pt x="1382" y="418"/>
                </a:lnTo>
                <a:lnTo>
                  <a:pt x="1354" y="381"/>
                </a:lnTo>
                <a:lnTo>
                  <a:pt x="1323" y="346"/>
                </a:lnTo>
                <a:lnTo>
                  <a:pt x="1291" y="316"/>
                </a:lnTo>
                <a:lnTo>
                  <a:pt x="1257" y="289"/>
                </a:lnTo>
                <a:lnTo>
                  <a:pt x="1223" y="269"/>
                </a:lnTo>
                <a:lnTo>
                  <a:pt x="1203" y="262"/>
                </a:lnTo>
                <a:lnTo>
                  <a:pt x="1183" y="257"/>
                </a:lnTo>
                <a:lnTo>
                  <a:pt x="1162" y="255"/>
                </a:lnTo>
                <a:close/>
                <a:moveTo>
                  <a:pt x="1162" y="0"/>
                </a:moveTo>
                <a:lnTo>
                  <a:pt x="1162" y="0"/>
                </a:lnTo>
                <a:lnTo>
                  <a:pt x="1206" y="2"/>
                </a:lnTo>
                <a:lnTo>
                  <a:pt x="1251" y="10"/>
                </a:lnTo>
                <a:lnTo>
                  <a:pt x="1294" y="22"/>
                </a:lnTo>
                <a:lnTo>
                  <a:pt x="1336" y="40"/>
                </a:lnTo>
                <a:lnTo>
                  <a:pt x="1379" y="64"/>
                </a:lnTo>
                <a:lnTo>
                  <a:pt x="1421" y="92"/>
                </a:lnTo>
                <a:lnTo>
                  <a:pt x="1459" y="124"/>
                </a:lnTo>
                <a:lnTo>
                  <a:pt x="1496" y="158"/>
                </a:lnTo>
                <a:lnTo>
                  <a:pt x="1531" y="194"/>
                </a:lnTo>
                <a:lnTo>
                  <a:pt x="1562" y="233"/>
                </a:lnTo>
                <a:lnTo>
                  <a:pt x="1593" y="271"/>
                </a:lnTo>
                <a:lnTo>
                  <a:pt x="1620" y="311"/>
                </a:lnTo>
                <a:lnTo>
                  <a:pt x="1644" y="349"/>
                </a:lnTo>
                <a:lnTo>
                  <a:pt x="1670" y="311"/>
                </a:lnTo>
                <a:lnTo>
                  <a:pt x="1697" y="271"/>
                </a:lnTo>
                <a:lnTo>
                  <a:pt x="1728" y="233"/>
                </a:lnTo>
                <a:lnTo>
                  <a:pt x="1759" y="194"/>
                </a:lnTo>
                <a:lnTo>
                  <a:pt x="1794" y="158"/>
                </a:lnTo>
                <a:lnTo>
                  <a:pt x="1830" y="124"/>
                </a:lnTo>
                <a:lnTo>
                  <a:pt x="1869" y="92"/>
                </a:lnTo>
                <a:lnTo>
                  <a:pt x="1911" y="64"/>
                </a:lnTo>
                <a:lnTo>
                  <a:pt x="1953" y="40"/>
                </a:lnTo>
                <a:lnTo>
                  <a:pt x="1995" y="22"/>
                </a:lnTo>
                <a:lnTo>
                  <a:pt x="2039" y="10"/>
                </a:lnTo>
                <a:lnTo>
                  <a:pt x="2083" y="2"/>
                </a:lnTo>
                <a:lnTo>
                  <a:pt x="2128" y="0"/>
                </a:lnTo>
                <a:lnTo>
                  <a:pt x="2128" y="0"/>
                </a:lnTo>
                <a:lnTo>
                  <a:pt x="2173" y="2"/>
                </a:lnTo>
                <a:lnTo>
                  <a:pt x="2217" y="10"/>
                </a:lnTo>
                <a:lnTo>
                  <a:pt x="2259" y="21"/>
                </a:lnTo>
                <a:lnTo>
                  <a:pt x="2299" y="38"/>
                </a:lnTo>
                <a:lnTo>
                  <a:pt x="2338" y="59"/>
                </a:lnTo>
                <a:lnTo>
                  <a:pt x="2372" y="84"/>
                </a:lnTo>
                <a:lnTo>
                  <a:pt x="2406" y="113"/>
                </a:lnTo>
                <a:lnTo>
                  <a:pt x="2434" y="145"/>
                </a:lnTo>
                <a:lnTo>
                  <a:pt x="2461" y="181"/>
                </a:lnTo>
                <a:lnTo>
                  <a:pt x="2483" y="220"/>
                </a:lnTo>
                <a:lnTo>
                  <a:pt x="2501" y="263"/>
                </a:lnTo>
                <a:lnTo>
                  <a:pt x="2513" y="307"/>
                </a:lnTo>
                <a:lnTo>
                  <a:pt x="2521" y="351"/>
                </a:lnTo>
                <a:lnTo>
                  <a:pt x="2523" y="395"/>
                </a:lnTo>
                <a:lnTo>
                  <a:pt x="2521" y="440"/>
                </a:lnTo>
                <a:lnTo>
                  <a:pt x="2512" y="483"/>
                </a:lnTo>
                <a:lnTo>
                  <a:pt x="2500" y="525"/>
                </a:lnTo>
                <a:lnTo>
                  <a:pt x="2484" y="566"/>
                </a:lnTo>
                <a:lnTo>
                  <a:pt x="2463" y="605"/>
                </a:lnTo>
                <a:lnTo>
                  <a:pt x="3163" y="605"/>
                </a:lnTo>
                <a:lnTo>
                  <a:pt x="3188" y="607"/>
                </a:lnTo>
                <a:lnTo>
                  <a:pt x="3212" y="614"/>
                </a:lnTo>
                <a:lnTo>
                  <a:pt x="3234" y="626"/>
                </a:lnTo>
                <a:lnTo>
                  <a:pt x="3252" y="641"/>
                </a:lnTo>
                <a:lnTo>
                  <a:pt x="3269" y="660"/>
                </a:lnTo>
                <a:lnTo>
                  <a:pt x="3280" y="682"/>
                </a:lnTo>
                <a:lnTo>
                  <a:pt x="3288" y="706"/>
                </a:lnTo>
                <a:lnTo>
                  <a:pt x="3290" y="732"/>
                </a:lnTo>
                <a:lnTo>
                  <a:pt x="3290" y="1394"/>
                </a:lnTo>
                <a:lnTo>
                  <a:pt x="3288" y="1421"/>
                </a:lnTo>
                <a:lnTo>
                  <a:pt x="3280" y="1444"/>
                </a:lnTo>
                <a:lnTo>
                  <a:pt x="3269" y="1465"/>
                </a:lnTo>
                <a:lnTo>
                  <a:pt x="3252" y="1485"/>
                </a:lnTo>
                <a:lnTo>
                  <a:pt x="3234" y="1500"/>
                </a:lnTo>
                <a:lnTo>
                  <a:pt x="3212" y="1512"/>
                </a:lnTo>
                <a:lnTo>
                  <a:pt x="3188" y="1519"/>
                </a:lnTo>
                <a:lnTo>
                  <a:pt x="3163" y="1522"/>
                </a:lnTo>
                <a:lnTo>
                  <a:pt x="3127" y="1522"/>
                </a:lnTo>
                <a:lnTo>
                  <a:pt x="3127" y="2978"/>
                </a:lnTo>
                <a:lnTo>
                  <a:pt x="3125" y="3014"/>
                </a:lnTo>
                <a:lnTo>
                  <a:pt x="3117" y="3049"/>
                </a:lnTo>
                <a:lnTo>
                  <a:pt x="3105" y="3081"/>
                </a:lnTo>
                <a:lnTo>
                  <a:pt x="3088" y="3112"/>
                </a:lnTo>
                <a:lnTo>
                  <a:pt x="3067" y="3139"/>
                </a:lnTo>
                <a:lnTo>
                  <a:pt x="3043" y="3164"/>
                </a:lnTo>
                <a:lnTo>
                  <a:pt x="3016" y="3184"/>
                </a:lnTo>
                <a:lnTo>
                  <a:pt x="2985" y="3201"/>
                </a:lnTo>
                <a:lnTo>
                  <a:pt x="2953" y="3214"/>
                </a:lnTo>
                <a:lnTo>
                  <a:pt x="2918" y="3222"/>
                </a:lnTo>
                <a:lnTo>
                  <a:pt x="2881" y="3224"/>
                </a:lnTo>
                <a:lnTo>
                  <a:pt x="409" y="3224"/>
                </a:lnTo>
                <a:lnTo>
                  <a:pt x="373" y="3222"/>
                </a:lnTo>
                <a:lnTo>
                  <a:pt x="337" y="3214"/>
                </a:lnTo>
                <a:lnTo>
                  <a:pt x="305" y="3201"/>
                </a:lnTo>
                <a:lnTo>
                  <a:pt x="274" y="3184"/>
                </a:lnTo>
                <a:lnTo>
                  <a:pt x="247" y="3164"/>
                </a:lnTo>
                <a:lnTo>
                  <a:pt x="223" y="3139"/>
                </a:lnTo>
                <a:lnTo>
                  <a:pt x="202" y="3112"/>
                </a:lnTo>
                <a:lnTo>
                  <a:pt x="185" y="3081"/>
                </a:lnTo>
                <a:lnTo>
                  <a:pt x="173" y="3049"/>
                </a:lnTo>
                <a:lnTo>
                  <a:pt x="166" y="3014"/>
                </a:lnTo>
                <a:lnTo>
                  <a:pt x="163" y="2978"/>
                </a:lnTo>
                <a:lnTo>
                  <a:pt x="163" y="1522"/>
                </a:lnTo>
                <a:lnTo>
                  <a:pt x="128" y="1522"/>
                </a:lnTo>
                <a:lnTo>
                  <a:pt x="103" y="1519"/>
                </a:lnTo>
                <a:lnTo>
                  <a:pt x="78" y="1512"/>
                </a:lnTo>
                <a:lnTo>
                  <a:pt x="57" y="1500"/>
                </a:lnTo>
                <a:lnTo>
                  <a:pt x="38" y="1485"/>
                </a:lnTo>
                <a:lnTo>
                  <a:pt x="22" y="1465"/>
                </a:lnTo>
                <a:lnTo>
                  <a:pt x="10" y="1444"/>
                </a:lnTo>
                <a:lnTo>
                  <a:pt x="3" y="1421"/>
                </a:lnTo>
                <a:lnTo>
                  <a:pt x="0" y="1394"/>
                </a:lnTo>
                <a:lnTo>
                  <a:pt x="0" y="732"/>
                </a:lnTo>
                <a:lnTo>
                  <a:pt x="3" y="706"/>
                </a:lnTo>
                <a:lnTo>
                  <a:pt x="10" y="682"/>
                </a:lnTo>
                <a:lnTo>
                  <a:pt x="22" y="660"/>
                </a:lnTo>
                <a:lnTo>
                  <a:pt x="38" y="641"/>
                </a:lnTo>
                <a:lnTo>
                  <a:pt x="57" y="626"/>
                </a:lnTo>
                <a:lnTo>
                  <a:pt x="78" y="614"/>
                </a:lnTo>
                <a:lnTo>
                  <a:pt x="103" y="607"/>
                </a:lnTo>
                <a:lnTo>
                  <a:pt x="128" y="605"/>
                </a:lnTo>
                <a:lnTo>
                  <a:pt x="827" y="605"/>
                </a:lnTo>
                <a:lnTo>
                  <a:pt x="806" y="566"/>
                </a:lnTo>
                <a:lnTo>
                  <a:pt x="790" y="525"/>
                </a:lnTo>
                <a:lnTo>
                  <a:pt x="778" y="483"/>
                </a:lnTo>
                <a:lnTo>
                  <a:pt x="769" y="440"/>
                </a:lnTo>
                <a:lnTo>
                  <a:pt x="766" y="395"/>
                </a:lnTo>
                <a:lnTo>
                  <a:pt x="769" y="351"/>
                </a:lnTo>
                <a:lnTo>
                  <a:pt x="777" y="307"/>
                </a:lnTo>
                <a:lnTo>
                  <a:pt x="789" y="263"/>
                </a:lnTo>
                <a:lnTo>
                  <a:pt x="807" y="220"/>
                </a:lnTo>
                <a:lnTo>
                  <a:pt x="829" y="181"/>
                </a:lnTo>
                <a:lnTo>
                  <a:pt x="855" y="145"/>
                </a:lnTo>
                <a:lnTo>
                  <a:pt x="884" y="113"/>
                </a:lnTo>
                <a:lnTo>
                  <a:pt x="917" y="84"/>
                </a:lnTo>
                <a:lnTo>
                  <a:pt x="952" y="59"/>
                </a:lnTo>
                <a:lnTo>
                  <a:pt x="991" y="38"/>
                </a:lnTo>
                <a:lnTo>
                  <a:pt x="1031" y="21"/>
                </a:lnTo>
                <a:lnTo>
                  <a:pt x="1073" y="10"/>
                </a:lnTo>
                <a:lnTo>
                  <a:pt x="1117" y="2"/>
                </a:lnTo>
                <a:lnTo>
                  <a:pt x="1162" y="0"/>
                </a:lnTo>
                <a:close/>
              </a:path>
            </a:pathLst>
          </a:custGeom>
          <a:solidFill>
            <a:schemeClr val="accent5">
              <a:lumMod val="50000"/>
            </a:schemeClr>
          </a:solidFill>
          <a:ln w="0">
            <a:noFill/>
            <a:prstDash val="solid"/>
            <a:round/>
          </a:ln>
          <a:effectLst>
            <a:outerShdw blurRad="177800" dist="101600" dir="5400000" algn="ctr" rotWithShape="0">
              <a:srgbClr val="000000">
                <a:alpha val="43137"/>
              </a:srgbClr>
            </a:outerShdw>
          </a:effectLst>
        </p:spPr>
        <p:txBody>
          <a:bodyPr vert="horz" wrap="square" lIns="91440" tIns="45720" rIns="91440" bIns="45720" numCol="1" anchor="t" anchorCtr="0" compatLnSpc="1"/>
          <a:lstStyle/>
          <a:p>
            <a:endParaRPr lang="ru-RU">
              <a:cs typeface="+mn-ea"/>
              <a:sym typeface="+mn-lt"/>
            </a:endParaRPr>
          </a:p>
        </p:txBody>
      </p:sp>
      <p:sp>
        <p:nvSpPr>
          <p:cNvPr id="53" name="TextBox 19"/>
          <p:cNvSpPr txBox="1"/>
          <p:nvPr/>
        </p:nvSpPr>
        <p:spPr>
          <a:xfrm>
            <a:off x="7016660" y="4783050"/>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财务计划</a:t>
            </a:r>
            <a:endParaRPr lang="id-ID" sz="1600" b="1">
              <a:solidFill>
                <a:schemeClr val="tx2">
                  <a:lumMod val="50000"/>
                </a:schemeClr>
              </a:solidFill>
              <a:cs typeface="+mn-ea"/>
              <a:sym typeface="+mn-lt"/>
            </a:endParaRPr>
          </a:p>
        </p:txBody>
      </p:sp>
      <p:sp>
        <p:nvSpPr>
          <p:cNvPr id="54" name="TextBox 20"/>
          <p:cNvSpPr txBox="1"/>
          <p:nvPr/>
        </p:nvSpPr>
        <p:spPr>
          <a:xfrm>
            <a:off x="7016661" y="5105151"/>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2">
                    <a:lumMod val="50000"/>
                  </a:schemeClr>
                </a:solidFill>
                <a:cs typeface="+mn-ea"/>
                <a:sym typeface="+mn-lt"/>
              </a:rPr>
              <a:t>点击此处添加内容点击此处添加内容点击此处添加内容点击此处添加内容点击此处添加内容</a:t>
            </a:r>
            <a:endParaRPr lang="zh-CN" altLang="en-US" sz="1000">
              <a:solidFill>
                <a:schemeClr val="tx2">
                  <a:lumMod val="50000"/>
                </a:schemeClr>
              </a:solidFill>
              <a:cs typeface="+mn-ea"/>
              <a:sym typeface="+mn-lt"/>
            </a:endParaRPr>
          </a:p>
        </p:txBody>
      </p:sp>
      <p:sp>
        <p:nvSpPr>
          <p:cNvPr id="65" name="TextBox 19"/>
          <p:cNvSpPr txBox="1"/>
          <p:nvPr/>
        </p:nvSpPr>
        <p:spPr>
          <a:xfrm>
            <a:off x="9645274" y="4779703"/>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财务计划</a:t>
            </a:r>
            <a:endParaRPr lang="id-ID" sz="1600" b="1">
              <a:solidFill>
                <a:schemeClr val="tx2">
                  <a:lumMod val="50000"/>
                </a:schemeClr>
              </a:solidFill>
              <a:cs typeface="+mn-ea"/>
              <a:sym typeface="+mn-lt"/>
            </a:endParaRPr>
          </a:p>
        </p:txBody>
      </p:sp>
      <p:sp>
        <p:nvSpPr>
          <p:cNvPr id="66" name="TextBox 20"/>
          <p:cNvSpPr txBox="1"/>
          <p:nvPr/>
        </p:nvSpPr>
        <p:spPr>
          <a:xfrm>
            <a:off x="9645275" y="5101804"/>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2">
                    <a:lumMod val="50000"/>
                  </a:schemeClr>
                </a:solidFill>
                <a:cs typeface="+mn-ea"/>
                <a:sym typeface="+mn-lt"/>
              </a:rPr>
              <a:t>点击此处添加内容点击此处添加内容点击此处添加内容点击此处添加内容点击此处添加内容</a:t>
            </a:r>
            <a:endParaRPr lang="zh-CN" altLang="en-US" sz="1000">
              <a:solidFill>
                <a:schemeClr val="tx2">
                  <a:lumMod val="50000"/>
                </a:schemeClr>
              </a:solidFill>
              <a:cs typeface="+mn-ea"/>
              <a:sym typeface="+mn-lt"/>
            </a:endParaRPr>
          </a:p>
        </p:txBody>
      </p:sp>
      <p:graphicFrame>
        <p:nvGraphicFramePr>
          <p:cNvPr id="116" name="Chart 15"/>
          <p:cNvGraphicFramePr/>
          <p:nvPr/>
        </p:nvGraphicFramePr>
        <p:xfrm>
          <a:off x="583170" y="2673128"/>
          <a:ext cx="5024398" cy="3173410"/>
        </p:xfrm>
        <a:graphic>
          <a:graphicData uri="http://schemas.openxmlformats.org/drawingml/2006/chart">
            <c:chart xmlns:c="http://schemas.openxmlformats.org/drawingml/2006/chart" r:id="rId3"/>
          </a:graphicData>
        </a:graphic>
      </p:graphicFrame>
      <p:sp>
        <p:nvSpPr>
          <p:cNvPr id="117" name="矩形 116"/>
          <p:cNvSpPr/>
          <p:nvPr/>
        </p:nvSpPr>
        <p:spPr>
          <a:xfrm>
            <a:off x="682898" y="2155328"/>
            <a:ext cx="5551470" cy="461665"/>
          </a:xfrm>
          <a:prstGeom prst="rect">
            <a:avLst/>
          </a:prstGeom>
          <a:effectLst>
            <a:outerShdw blurRad="50800" dist="38100" dir="2700000" algn="tl" rotWithShape="0">
              <a:prstClr val="black">
                <a:alpha val="40000"/>
              </a:prstClr>
            </a:outerShdw>
          </a:effectLst>
        </p:spPr>
        <p:txBody>
          <a:bodyPr wrap="square">
            <a:spAutoFit/>
          </a:bodyPr>
          <a:lstStyle/>
          <a:p>
            <a:r>
              <a:rPr lang="zh-CN" altLang="en-US" sz="2400" b="1">
                <a:solidFill>
                  <a:schemeClr val="accent5">
                    <a:lumMod val="50000"/>
                  </a:schemeClr>
                </a:solidFill>
                <a:cs typeface="+mn-ea"/>
                <a:sym typeface="+mn-lt"/>
              </a:rPr>
              <a:t>融资总额</a:t>
            </a:r>
            <a:r>
              <a:rPr lang="en-US" altLang="zh-CN" sz="2400" b="1">
                <a:solidFill>
                  <a:schemeClr val="accent5">
                    <a:lumMod val="50000"/>
                  </a:schemeClr>
                </a:solidFill>
                <a:cs typeface="+mn-ea"/>
                <a:sym typeface="+mn-lt"/>
              </a:rPr>
              <a:t>XXX</a:t>
            </a:r>
            <a:r>
              <a:rPr lang="zh-CN" altLang="en-US" sz="2400" b="1">
                <a:solidFill>
                  <a:schemeClr val="accent5">
                    <a:lumMod val="50000"/>
                  </a:schemeClr>
                </a:solidFill>
                <a:cs typeface="+mn-ea"/>
                <a:sym typeface="+mn-lt"/>
              </a:rPr>
              <a:t>万，出让股权</a:t>
            </a:r>
            <a:r>
              <a:rPr lang="en-US" altLang="zh-CN" sz="2400" b="1">
                <a:solidFill>
                  <a:schemeClr val="accent5">
                    <a:lumMod val="50000"/>
                  </a:schemeClr>
                </a:solidFill>
                <a:cs typeface="+mn-ea"/>
                <a:sym typeface="+mn-lt"/>
              </a:rPr>
              <a:t>20%</a:t>
            </a:r>
            <a:endParaRPr lang="en-US" altLang="zh-CN" sz="2400" b="1">
              <a:solidFill>
                <a:schemeClr val="accent5">
                  <a:lumMod val="50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80390"/>
            <a:ext cx="4531995"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投资回报</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投资回报</a:t>
            </a:r>
            <a:endParaRPr lang="zh-CN" altLang="en-US" sz="2400">
              <a:solidFill>
                <a:schemeClr val="accent5">
                  <a:lumMod val="50000"/>
                </a:schemeClr>
              </a:solidFill>
              <a:cs typeface="+mn-ea"/>
              <a:sym typeface="+mn-lt"/>
            </a:endParaRPr>
          </a:p>
        </p:txBody>
      </p:sp>
      <p:graphicFrame>
        <p:nvGraphicFramePr>
          <p:cNvPr id="6" name="图表 5"/>
          <p:cNvGraphicFramePr/>
          <p:nvPr/>
        </p:nvGraphicFramePr>
        <p:xfrm>
          <a:off x="924251" y="2289854"/>
          <a:ext cx="2802316" cy="1868211"/>
        </p:xfrm>
        <a:graphic>
          <a:graphicData uri="http://schemas.openxmlformats.org/drawingml/2006/chart">
            <c:chart xmlns:c="http://schemas.openxmlformats.org/drawingml/2006/chart" r:id="rId3"/>
          </a:graphicData>
        </a:graphic>
      </p:graphicFrame>
      <p:sp>
        <p:nvSpPr>
          <p:cNvPr id="10" name="文本框 9"/>
          <p:cNvSpPr txBox="1"/>
          <p:nvPr/>
        </p:nvSpPr>
        <p:spPr>
          <a:xfrm>
            <a:off x="1796408" y="2962350"/>
            <a:ext cx="1063234" cy="461665"/>
          </a:xfrm>
          <a:prstGeom prst="rect">
            <a:avLst/>
          </a:prstGeom>
          <a:noFill/>
          <a:effectLst/>
        </p:spPr>
        <p:txBody>
          <a:bodyPr wrap="square" rtlCol="0">
            <a:spAutoFit/>
          </a:bodyPr>
          <a:lstStyle/>
          <a:p>
            <a:pPr algn="ctr"/>
            <a:r>
              <a:rPr lang="en-US" altLang="zh-CN" sz="2400" b="1">
                <a:solidFill>
                  <a:schemeClr val="tx1">
                    <a:lumMod val="65000"/>
                    <a:lumOff val="35000"/>
                  </a:schemeClr>
                </a:solidFill>
                <a:cs typeface="+mn-ea"/>
                <a:sym typeface="+mn-lt"/>
              </a:rPr>
              <a:t>32%  </a:t>
            </a:r>
            <a:endParaRPr lang="zh-CN" altLang="en-US" sz="2800" b="1">
              <a:solidFill>
                <a:schemeClr val="tx1">
                  <a:lumMod val="65000"/>
                  <a:lumOff val="35000"/>
                </a:schemeClr>
              </a:solidFill>
              <a:cs typeface="+mn-ea"/>
              <a:sym typeface="+mn-lt"/>
            </a:endParaRPr>
          </a:p>
        </p:txBody>
      </p:sp>
      <p:sp>
        <p:nvSpPr>
          <p:cNvPr id="14" name="文本框 13"/>
          <p:cNvSpPr txBox="1"/>
          <p:nvPr/>
        </p:nvSpPr>
        <p:spPr>
          <a:xfrm>
            <a:off x="1358695" y="4158065"/>
            <a:ext cx="1931286" cy="338554"/>
          </a:xfrm>
          <a:prstGeom prst="rect">
            <a:avLst/>
          </a:prstGeom>
          <a:noFill/>
        </p:spPr>
        <p:txBody>
          <a:bodyPr wrap="square" rtlCol="0">
            <a:spAutoFit/>
          </a:bodyPr>
          <a:lstStyle/>
          <a:p>
            <a:pPr algn="ctr"/>
            <a:r>
              <a:rPr lang="zh-CN" altLang="en-US" sz="1600" b="1">
                <a:solidFill>
                  <a:schemeClr val="accent5">
                    <a:lumMod val="50000"/>
                  </a:schemeClr>
                </a:solidFill>
                <a:cs typeface="+mn-ea"/>
                <a:sym typeface="+mn-lt"/>
              </a:rPr>
              <a:t>盈利板块</a:t>
            </a:r>
            <a:endParaRPr lang="zh-CN" altLang="en-US" sz="1600" b="1">
              <a:solidFill>
                <a:schemeClr val="accent5">
                  <a:lumMod val="50000"/>
                </a:schemeClr>
              </a:solidFill>
              <a:cs typeface="+mn-ea"/>
              <a:sym typeface="+mn-lt"/>
            </a:endParaRPr>
          </a:p>
        </p:txBody>
      </p:sp>
      <p:graphicFrame>
        <p:nvGraphicFramePr>
          <p:cNvPr id="18" name="图表 17"/>
          <p:cNvGraphicFramePr/>
          <p:nvPr/>
        </p:nvGraphicFramePr>
        <p:xfrm>
          <a:off x="3444523" y="2289854"/>
          <a:ext cx="2802316" cy="1868211"/>
        </p:xfrm>
        <a:graphic>
          <a:graphicData uri="http://schemas.openxmlformats.org/drawingml/2006/chart">
            <c:chart xmlns:c="http://schemas.openxmlformats.org/drawingml/2006/chart" r:id="rId4"/>
          </a:graphicData>
        </a:graphic>
      </p:graphicFrame>
      <p:sp>
        <p:nvSpPr>
          <p:cNvPr id="19" name="文本框 18"/>
          <p:cNvSpPr txBox="1"/>
          <p:nvPr/>
        </p:nvSpPr>
        <p:spPr>
          <a:xfrm>
            <a:off x="4316680" y="2962350"/>
            <a:ext cx="1063234" cy="461665"/>
          </a:xfrm>
          <a:prstGeom prst="rect">
            <a:avLst/>
          </a:prstGeom>
          <a:noFill/>
          <a:effectLst/>
        </p:spPr>
        <p:txBody>
          <a:bodyPr wrap="square" rtlCol="0">
            <a:spAutoFit/>
          </a:bodyPr>
          <a:lstStyle/>
          <a:p>
            <a:pPr algn="ctr"/>
            <a:r>
              <a:rPr lang="en-US" altLang="zh-CN" sz="2400" b="1">
                <a:solidFill>
                  <a:schemeClr val="tx1">
                    <a:lumMod val="65000"/>
                    <a:lumOff val="35000"/>
                  </a:schemeClr>
                </a:solidFill>
                <a:cs typeface="+mn-ea"/>
                <a:sym typeface="+mn-lt"/>
              </a:rPr>
              <a:t>32%  </a:t>
            </a:r>
            <a:endParaRPr lang="zh-CN" altLang="en-US" sz="2800" b="1">
              <a:solidFill>
                <a:schemeClr val="tx1">
                  <a:lumMod val="65000"/>
                  <a:lumOff val="35000"/>
                </a:schemeClr>
              </a:solidFill>
              <a:cs typeface="+mn-ea"/>
              <a:sym typeface="+mn-lt"/>
            </a:endParaRPr>
          </a:p>
        </p:txBody>
      </p:sp>
      <p:sp>
        <p:nvSpPr>
          <p:cNvPr id="20" name="文本框 19"/>
          <p:cNvSpPr txBox="1"/>
          <p:nvPr/>
        </p:nvSpPr>
        <p:spPr>
          <a:xfrm>
            <a:off x="3878967" y="4158065"/>
            <a:ext cx="1931286" cy="338554"/>
          </a:xfrm>
          <a:prstGeom prst="rect">
            <a:avLst/>
          </a:prstGeom>
          <a:noFill/>
        </p:spPr>
        <p:txBody>
          <a:bodyPr wrap="square" rtlCol="0">
            <a:spAutoFit/>
          </a:bodyPr>
          <a:lstStyle/>
          <a:p>
            <a:pPr algn="ctr"/>
            <a:r>
              <a:rPr lang="zh-CN" altLang="en-US" sz="1600" b="1">
                <a:solidFill>
                  <a:schemeClr val="accent5">
                    <a:lumMod val="50000"/>
                  </a:schemeClr>
                </a:solidFill>
                <a:cs typeface="+mn-ea"/>
                <a:sym typeface="+mn-lt"/>
              </a:rPr>
              <a:t>盈利板块</a:t>
            </a:r>
            <a:endParaRPr lang="zh-CN" altLang="en-US" sz="1600" b="1">
              <a:solidFill>
                <a:schemeClr val="accent5">
                  <a:lumMod val="50000"/>
                </a:schemeClr>
              </a:solidFill>
              <a:cs typeface="+mn-ea"/>
              <a:sym typeface="+mn-lt"/>
            </a:endParaRPr>
          </a:p>
        </p:txBody>
      </p:sp>
      <p:graphicFrame>
        <p:nvGraphicFramePr>
          <p:cNvPr id="24" name="图表 23"/>
          <p:cNvGraphicFramePr/>
          <p:nvPr/>
        </p:nvGraphicFramePr>
        <p:xfrm>
          <a:off x="5943227" y="2289854"/>
          <a:ext cx="2802316" cy="1868211"/>
        </p:xfrm>
        <a:graphic>
          <a:graphicData uri="http://schemas.openxmlformats.org/drawingml/2006/chart">
            <c:chart xmlns:c="http://schemas.openxmlformats.org/drawingml/2006/chart" r:id="rId5"/>
          </a:graphicData>
        </a:graphic>
      </p:graphicFrame>
      <p:sp>
        <p:nvSpPr>
          <p:cNvPr id="25" name="文本框 24"/>
          <p:cNvSpPr txBox="1"/>
          <p:nvPr/>
        </p:nvSpPr>
        <p:spPr>
          <a:xfrm>
            <a:off x="6815384" y="2962350"/>
            <a:ext cx="1063234" cy="461665"/>
          </a:xfrm>
          <a:prstGeom prst="rect">
            <a:avLst/>
          </a:prstGeom>
          <a:noFill/>
          <a:effectLst/>
        </p:spPr>
        <p:txBody>
          <a:bodyPr wrap="square" rtlCol="0">
            <a:spAutoFit/>
          </a:bodyPr>
          <a:lstStyle/>
          <a:p>
            <a:pPr algn="ctr"/>
            <a:r>
              <a:rPr lang="en-US" altLang="zh-CN" sz="2400" b="1">
                <a:solidFill>
                  <a:schemeClr val="tx1">
                    <a:lumMod val="65000"/>
                    <a:lumOff val="35000"/>
                  </a:schemeClr>
                </a:solidFill>
                <a:cs typeface="+mn-ea"/>
                <a:sym typeface="+mn-lt"/>
              </a:rPr>
              <a:t>32%  </a:t>
            </a:r>
            <a:endParaRPr lang="zh-CN" altLang="en-US" sz="2800" b="1">
              <a:solidFill>
                <a:schemeClr val="tx1">
                  <a:lumMod val="65000"/>
                  <a:lumOff val="35000"/>
                </a:schemeClr>
              </a:solidFill>
              <a:cs typeface="+mn-ea"/>
              <a:sym typeface="+mn-lt"/>
            </a:endParaRPr>
          </a:p>
        </p:txBody>
      </p:sp>
      <p:sp>
        <p:nvSpPr>
          <p:cNvPr id="26" name="文本框 25"/>
          <p:cNvSpPr txBox="1"/>
          <p:nvPr/>
        </p:nvSpPr>
        <p:spPr>
          <a:xfrm>
            <a:off x="6377671" y="4158065"/>
            <a:ext cx="1931286" cy="338554"/>
          </a:xfrm>
          <a:prstGeom prst="rect">
            <a:avLst/>
          </a:prstGeom>
          <a:noFill/>
        </p:spPr>
        <p:txBody>
          <a:bodyPr wrap="square" rtlCol="0">
            <a:spAutoFit/>
          </a:bodyPr>
          <a:lstStyle/>
          <a:p>
            <a:pPr algn="ctr"/>
            <a:r>
              <a:rPr lang="zh-CN" altLang="en-US" sz="1600" b="1">
                <a:solidFill>
                  <a:schemeClr val="accent5">
                    <a:lumMod val="50000"/>
                  </a:schemeClr>
                </a:solidFill>
                <a:cs typeface="+mn-ea"/>
                <a:sym typeface="+mn-lt"/>
              </a:rPr>
              <a:t>盈利板块</a:t>
            </a:r>
            <a:endParaRPr lang="zh-CN" altLang="en-US" sz="1600" b="1">
              <a:solidFill>
                <a:schemeClr val="accent5">
                  <a:lumMod val="50000"/>
                </a:schemeClr>
              </a:solidFill>
              <a:cs typeface="+mn-ea"/>
              <a:sym typeface="+mn-lt"/>
            </a:endParaRPr>
          </a:p>
        </p:txBody>
      </p:sp>
      <p:graphicFrame>
        <p:nvGraphicFramePr>
          <p:cNvPr id="28" name="图表 27"/>
          <p:cNvGraphicFramePr/>
          <p:nvPr/>
        </p:nvGraphicFramePr>
        <p:xfrm>
          <a:off x="8463499" y="2289854"/>
          <a:ext cx="2802316" cy="1868211"/>
        </p:xfrm>
        <a:graphic>
          <a:graphicData uri="http://schemas.openxmlformats.org/drawingml/2006/chart">
            <c:chart xmlns:c="http://schemas.openxmlformats.org/drawingml/2006/chart" r:id="rId6"/>
          </a:graphicData>
        </a:graphic>
      </p:graphicFrame>
      <p:sp>
        <p:nvSpPr>
          <p:cNvPr id="29" name="文本框 28"/>
          <p:cNvSpPr txBox="1"/>
          <p:nvPr/>
        </p:nvSpPr>
        <p:spPr>
          <a:xfrm>
            <a:off x="9335656" y="2962350"/>
            <a:ext cx="1063234" cy="461665"/>
          </a:xfrm>
          <a:prstGeom prst="rect">
            <a:avLst/>
          </a:prstGeom>
          <a:noFill/>
          <a:effectLst/>
        </p:spPr>
        <p:txBody>
          <a:bodyPr wrap="square" rtlCol="0">
            <a:spAutoFit/>
          </a:bodyPr>
          <a:lstStyle/>
          <a:p>
            <a:pPr algn="ctr"/>
            <a:r>
              <a:rPr lang="en-US" altLang="zh-CN" sz="2400" b="1">
                <a:solidFill>
                  <a:schemeClr val="tx1">
                    <a:lumMod val="65000"/>
                    <a:lumOff val="35000"/>
                  </a:schemeClr>
                </a:solidFill>
                <a:cs typeface="+mn-ea"/>
                <a:sym typeface="+mn-lt"/>
              </a:rPr>
              <a:t>32%  </a:t>
            </a:r>
            <a:endParaRPr lang="zh-CN" altLang="en-US" sz="2800" b="1">
              <a:solidFill>
                <a:schemeClr val="tx1">
                  <a:lumMod val="65000"/>
                  <a:lumOff val="35000"/>
                </a:schemeClr>
              </a:solidFill>
              <a:cs typeface="+mn-ea"/>
              <a:sym typeface="+mn-lt"/>
            </a:endParaRPr>
          </a:p>
        </p:txBody>
      </p:sp>
      <p:sp>
        <p:nvSpPr>
          <p:cNvPr id="30" name="文本框 29"/>
          <p:cNvSpPr txBox="1"/>
          <p:nvPr/>
        </p:nvSpPr>
        <p:spPr>
          <a:xfrm>
            <a:off x="8897943" y="4158065"/>
            <a:ext cx="1931286" cy="338554"/>
          </a:xfrm>
          <a:prstGeom prst="rect">
            <a:avLst/>
          </a:prstGeom>
          <a:noFill/>
        </p:spPr>
        <p:txBody>
          <a:bodyPr wrap="square" rtlCol="0">
            <a:spAutoFit/>
          </a:bodyPr>
          <a:lstStyle/>
          <a:p>
            <a:pPr algn="ctr"/>
            <a:r>
              <a:rPr lang="zh-CN" altLang="en-US" sz="1600" b="1">
                <a:solidFill>
                  <a:schemeClr val="accent5">
                    <a:lumMod val="50000"/>
                  </a:schemeClr>
                </a:solidFill>
                <a:cs typeface="+mn-ea"/>
                <a:sym typeface="+mn-lt"/>
              </a:rPr>
              <a:t>盈利板块</a:t>
            </a:r>
            <a:endParaRPr lang="zh-CN" altLang="en-US" sz="1600" b="1">
              <a:solidFill>
                <a:schemeClr val="accent5">
                  <a:lumMod val="50000"/>
                </a:schemeClr>
              </a:solidFill>
              <a:cs typeface="+mn-ea"/>
              <a:sym typeface="+mn-lt"/>
            </a:endParaRPr>
          </a:p>
        </p:txBody>
      </p:sp>
      <p:cxnSp>
        <p:nvCxnSpPr>
          <p:cNvPr id="31" name="Straight Connector 67"/>
          <p:cNvCxnSpPr/>
          <p:nvPr/>
        </p:nvCxnSpPr>
        <p:spPr>
          <a:xfrm>
            <a:off x="1016084" y="4998608"/>
            <a:ext cx="10137400" cy="0"/>
          </a:xfrm>
          <a:prstGeom prst="line">
            <a:avLst/>
          </a:prstGeom>
          <a:ln w="6350">
            <a:solidFill>
              <a:schemeClr val="bg1">
                <a:lumMod val="65000"/>
              </a:schemeClr>
            </a:solidFill>
            <a:prstDash val="dash"/>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32" name="TextBox 20"/>
          <p:cNvSpPr txBox="1"/>
          <p:nvPr/>
        </p:nvSpPr>
        <p:spPr>
          <a:xfrm>
            <a:off x="1025900" y="5178825"/>
            <a:ext cx="10137399"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88645"/>
            <a:ext cx="4540250"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投资回报</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投资回报</a:t>
            </a:r>
            <a:endParaRPr lang="zh-CN" altLang="en-US" sz="2400">
              <a:solidFill>
                <a:schemeClr val="accent5">
                  <a:lumMod val="50000"/>
                </a:schemeClr>
              </a:solidFill>
              <a:cs typeface="+mn-ea"/>
              <a:sym typeface="+mn-lt"/>
            </a:endParaRPr>
          </a:p>
        </p:txBody>
      </p:sp>
      <p:sp>
        <p:nvSpPr>
          <p:cNvPr id="42" name="Rectangle 4"/>
          <p:cNvSpPr/>
          <p:nvPr/>
        </p:nvSpPr>
        <p:spPr>
          <a:xfrm>
            <a:off x="4383529" y="6629400"/>
            <a:ext cx="3442996" cy="228599"/>
          </a:xfrm>
          <a:prstGeom prst="rect">
            <a:avLst/>
          </a:prstGeom>
          <a:solidFill>
            <a:schemeClr val="accent5">
              <a:lumMod val="50000"/>
            </a:schemeClr>
          </a:solidFill>
          <a:ln>
            <a:noFill/>
          </a:ln>
          <a:effectLst>
            <a:outerShdw blurRad="177800" dist="635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tr-TR" sz="1800" i="0" u="none" strike="noStrike" kern="1200" cap="none" spc="0" normalizeH="0" baseline="0" noProof="0">
              <a:ln>
                <a:noFill/>
              </a:ln>
              <a:solidFill>
                <a:srgbClr val="990033"/>
              </a:solidFill>
              <a:effectLst/>
              <a:uLnTx/>
              <a:uFillTx/>
              <a:cs typeface="+mn-ea"/>
              <a:sym typeface="+mn-lt"/>
            </a:endParaRPr>
          </a:p>
        </p:txBody>
      </p:sp>
      <p:sp>
        <p:nvSpPr>
          <p:cNvPr id="43" name="TextBox 25"/>
          <p:cNvSpPr txBox="1"/>
          <p:nvPr/>
        </p:nvSpPr>
        <p:spPr>
          <a:xfrm>
            <a:off x="4849504" y="6049736"/>
            <a:ext cx="2492990" cy="400110"/>
          </a:xfrm>
          <a:prstGeom prst="rect">
            <a:avLst/>
          </a:prstGeom>
          <a:noFill/>
        </p:spPr>
        <p:txBody>
          <a:bodyPr wrap="none" rtlCol="0">
            <a:spAutoFit/>
          </a:bodyPr>
          <a:lstStyle/>
          <a:p>
            <a:pPr lvl="0" algn="just">
              <a:defRPr/>
            </a:pPr>
            <a:r>
              <a:rPr lang="zh-CN" altLang="en-US" sz="2000" b="1" kern="100">
                <a:solidFill>
                  <a:schemeClr val="accent5">
                    <a:lumMod val="50000"/>
                  </a:schemeClr>
                </a:solidFill>
                <a:cs typeface="+mn-ea"/>
                <a:sym typeface="+mn-lt"/>
              </a:rPr>
              <a:t>预计第三年回收成本</a:t>
            </a:r>
            <a:endParaRPr lang="zh-CN" altLang="en-US" sz="2000" b="1" kern="100">
              <a:solidFill>
                <a:schemeClr val="accent5">
                  <a:lumMod val="50000"/>
                </a:schemeClr>
              </a:solidFill>
              <a:cs typeface="+mn-ea"/>
              <a:sym typeface="+mn-lt"/>
            </a:endParaRPr>
          </a:p>
        </p:txBody>
      </p:sp>
      <p:sp>
        <p:nvSpPr>
          <p:cNvPr id="44" name="文本框 43"/>
          <p:cNvSpPr txBox="1"/>
          <p:nvPr/>
        </p:nvSpPr>
        <p:spPr>
          <a:xfrm>
            <a:off x="1962468" y="3842524"/>
            <a:ext cx="1517650" cy="461663"/>
          </a:xfrm>
          <a:prstGeom prst="rect">
            <a:avLst/>
          </a:prstGeom>
          <a:noFill/>
        </p:spPr>
        <p:txBody>
          <a:bodyPr wrap="square" rtlCol="0">
            <a:spAutoFit/>
          </a:bodyPr>
          <a:lstStyle/>
          <a:p>
            <a:pPr algn="ctr"/>
            <a:r>
              <a:rPr lang="zh-CN" altLang="en-US" sz="2400">
                <a:solidFill>
                  <a:schemeClr val="tx1">
                    <a:lumMod val="65000"/>
                    <a:lumOff val="35000"/>
                  </a:schemeClr>
                </a:solidFill>
                <a:cs typeface="+mn-ea"/>
                <a:sym typeface="+mn-lt"/>
              </a:rPr>
              <a:t>第一年</a:t>
            </a:r>
            <a:endParaRPr lang="zh-CN" altLang="en-US" sz="2400">
              <a:solidFill>
                <a:schemeClr val="tx1">
                  <a:lumMod val="65000"/>
                  <a:lumOff val="35000"/>
                </a:schemeClr>
              </a:solidFill>
              <a:cs typeface="+mn-ea"/>
              <a:sym typeface="+mn-lt"/>
            </a:endParaRPr>
          </a:p>
        </p:txBody>
      </p:sp>
      <p:sp>
        <p:nvSpPr>
          <p:cNvPr id="45" name="文本框 44"/>
          <p:cNvSpPr txBox="1"/>
          <p:nvPr/>
        </p:nvSpPr>
        <p:spPr>
          <a:xfrm>
            <a:off x="5478470" y="3811109"/>
            <a:ext cx="1517650" cy="461663"/>
          </a:xfrm>
          <a:prstGeom prst="rect">
            <a:avLst/>
          </a:prstGeom>
          <a:noFill/>
        </p:spPr>
        <p:txBody>
          <a:bodyPr wrap="square" rtlCol="0">
            <a:spAutoFit/>
          </a:bodyPr>
          <a:lstStyle/>
          <a:p>
            <a:pPr algn="ctr"/>
            <a:r>
              <a:rPr lang="zh-CN" altLang="en-US" sz="2400">
                <a:solidFill>
                  <a:schemeClr val="tx1">
                    <a:lumMod val="65000"/>
                    <a:lumOff val="35000"/>
                  </a:schemeClr>
                </a:solidFill>
                <a:cs typeface="+mn-ea"/>
                <a:sym typeface="+mn-lt"/>
              </a:rPr>
              <a:t>第二年</a:t>
            </a:r>
            <a:endParaRPr lang="zh-CN" altLang="en-US" sz="2400">
              <a:solidFill>
                <a:schemeClr val="tx1">
                  <a:lumMod val="65000"/>
                  <a:lumOff val="35000"/>
                </a:schemeClr>
              </a:solidFill>
              <a:cs typeface="+mn-ea"/>
              <a:sym typeface="+mn-lt"/>
            </a:endParaRPr>
          </a:p>
        </p:txBody>
      </p:sp>
      <p:sp>
        <p:nvSpPr>
          <p:cNvPr id="46" name="文本框 45"/>
          <p:cNvSpPr txBox="1"/>
          <p:nvPr/>
        </p:nvSpPr>
        <p:spPr>
          <a:xfrm>
            <a:off x="8911489" y="3734573"/>
            <a:ext cx="1517650" cy="461663"/>
          </a:xfrm>
          <a:prstGeom prst="rect">
            <a:avLst/>
          </a:prstGeom>
          <a:noFill/>
        </p:spPr>
        <p:txBody>
          <a:bodyPr wrap="square" rtlCol="0">
            <a:spAutoFit/>
          </a:bodyPr>
          <a:lstStyle/>
          <a:p>
            <a:pPr algn="ctr"/>
            <a:r>
              <a:rPr lang="zh-CN" altLang="en-US" sz="2400">
                <a:solidFill>
                  <a:schemeClr val="tx1">
                    <a:lumMod val="65000"/>
                    <a:lumOff val="35000"/>
                  </a:schemeClr>
                </a:solidFill>
                <a:cs typeface="+mn-ea"/>
                <a:sym typeface="+mn-lt"/>
              </a:rPr>
              <a:t>第三年</a:t>
            </a:r>
            <a:endParaRPr lang="zh-CN" altLang="en-US" sz="2400">
              <a:solidFill>
                <a:schemeClr val="tx1">
                  <a:lumMod val="65000"/>
                  <a:lumOff val="35000"/>
                </a:schemeClr>
              </a:solidFill>
              <a:cs typeface="+mn-ea"/>
              <a:sym typeface="+mn-lt"/>
            </a:endParaRPr>
          </a:p>
        </p:txBody>
      </p:sp>
      <p:sp>
        <p:nvSpPr>
          <p:cNvPr id="47" name="Freeform 9"/>
          <p:cNvSpPr>
            <a:spLocks noEditPoints="1"/>
          </p:cNvSpPr>
          <p:nvPr/>
        </p:nvSpPr>
        <p:spPr bwMode="auto">
          <a:xfrm>
            <a:off x="8713729" y="3746545"/>
            <a:ext cx="339844" cy="373325"/>
          </a:xfrm>
          <a:custGeom>
            <a:gdLst>
              <a:gd name="T0" fmla="*/ 74 w 86"/>
              <a:gd name="T1" fmla="*/ 63 h 94"/>
              <a:gd name="T2" fmla="*/ 70 w 86"/>
              <a:gd name="T3" fmla="*/ 62 h 94"/>
              <a:gd name="T4" fmla="*/ 72 w 86"/>
              <a:gd name="T5" fmla="*/ 57 h 94"/>
              <a:gd name="T6" fmla="*/ 76 w 86"/>
              <a:gd name="T7" fmla="*/ 53 h 94"/>
              <a:gd name="T8" fmla="*/ 80 w 86"/>
              <a:gd name="T9" fmla="*/ 50 h 94"/>
              <a:gd name="T10" fmla="*/ 83 w 86"/>
              <a:gd name="T11" fmla="*/ 48 h 94"/>
              <a:gd name="T12" fmla="*/ 85 w 86"/>
              <a:gd name="T13" fmla="*/ 49 h 94"/>
              <a:gd name="T14" fmla="*/ 85 w 86"/>
              <a:gd name="T15" fmla="*/ 58 h 94"/>
              <a:gd name="T16" fmla="*/ 85 w 86"/>
              <a:gd name="T17" fmla="*/ 64 h 94"/>
              <a:gd name="T18" fmla="*/ 83 w 86"/>
              <a:gd name="T19" fmla="*/ 68 h 94"/>
              <a:gd name="T20" fmla="*/ 80 w 86"/>
              <a:gd name="T21" fmla="*/ 67 h 94"/>
              <a:gd name="T22" fmla="*/ 65 w 86"/>
              <a:gd name="T23" fmla="*/ 84 h 94"/>
              <a:gd name="T24" fmla="*/ 44 w 86"/>
              <a:gd name="T25" fmla="*/ 93 h 94"/>
              <a:gd name="T26" fmla="*/ 43 w 86"/>
              <a:gd name="T27" fmla="*/ 94 h 94"/>
              <a:gd name="T28" fmla="*/ 41 w 86"/>
              <a:gd name="T29" fmla="*/ 93 h 94"/>
              <a:gd name="T30" fmla="*/ 20 w 86"/>
              <a:gd name="T31" fmla="*/ 84 h 94"/>
              <a:gd name="T32" fmla="*/ 6 w 86"/>
              <a:gd name="T33" fmla="*/ 67 h 94"/>
              <a:gd name="T34" fmla="*/ 3 w 86"/>
              <a:gd name="T35" fmla="*/ 68 h 94"/>
              <a:gd name="T36" fmla="*/ 1 w 86"/>
              <a:gd name="T37" fmla="*/ 64 h 94"/>
              <a:gd name="T38" fmla="*/ 0 w 86"/>
              <a:gd name="T39" fmla="*/ 58 h 94"/>
              <a:gd name="T40" fmla="*/ 0 w 86"/>
              <a:gd name="T41" fmla="*/ 49 h 94"/>
              <a:gd name="T42" fmla="*/ 3 w 86"/>
              <a:gd name="T43" fmla="*/ 48 h 94"/>
              <a:gd name="T44" fmla="*/ 6 w 86"/>
              <a:gd name="T45" fmla="*/ 50 h 94"/>
              <a:gd name="T46" fmla="*/ 9 w 86"/>
              <a:gd name="T47" fmla="*/ 53 h 94"/>
              <a:gd name="T48" fmla="*/ 14 w 86"/>
              <a:gd name="T49" fmla="*/ 57 h 94"/>
              <a:gd name="T50" fmla="*/ 16 w 86"/>
              <a:gd name="T51" fmla="*/ 62 h 94"/>
              <a:gd name="T52" fmla="*/ 12 w 86"/>
              <a:gd name="T53" fmla="*/ 63 h 94"/>
              <a:gd name="T54" fmla="*/ 37 w 86"/>
              <a:gd name="T55" fmla="*/ 78 h 94"/>
              <a:gd name="T56" fmla="*/ 37 w 86"/>
              <a:gd name="T57" fmla="*/ 36 h 94"/>
              <a:gd name="T58" fmla="*/ 27 w 86"/>
              <a:gd name="T59" fmla="*/ 36 h 94"/>
              <a:gd name="T60" fmla="*/ 23 w 86"/>
              <a:gd name="T61" fmla="*/ 38 h 94"/>
              <a:gd name="T62" fmla="*/ 17 w 86"/>
              <a:gd name="T63" fmla="*/ 32 h 94"/>
              <a:gd name="T64" fmla="*/ 23 w 86"/>
              <a:gd name="T65" fmla="*/ 26 h 94"/>
              <a:gd name="T66" fmla="*/ 28 w 86"/>
              <a:gd name="T67" fmla="*/ 28 h 94"/>
              <a:gd name="T68" fmla="*/ 37 w 86"/>
              <a:gd name="T69" fmla="*/ 28 h 94"/>
              <a:gd name="T70" fmla="*/ 37 w 86"/>
              <a:gd name="T71" fmla="*/ 23 h 94"/>
              <a:gd name="T72" fmla="*/ 30 w 86"/>
              <a:gd name="T73" fmla="*/ 12 h 94"/>
              <a:gd name="T74" fmla="*/ 42 w 86"/>
              <a:gd name="T75" fmla="*/ 0 h 94"/>
              <a:gd name="T76" fmla="*/ 55 w 86"/>
              <a:gd name="T77" fmla="*/ 12 h 94"/>
              <a:gd name="T78" fmla="*/ 48 w 86"/>
              <a:gd name="T79" fmla="*/ 23 h 94"/>
              <a:gd name="T80" fmla="*/ 48 w 86"/>
              <a:gd name="T81" fmla="*/ 28 h 94"/>
              <a:gd name="T82" fmla="*/ 57 w 86"/>
              <a:gd name="T83" fmla="*/ 28 h 94"/>
              <a:gd name="T84" fmla="*/ 62 w 86"/>
              <a:gd name="T85" fmla="*/ 26 h 94"/>
              <a:gd name="T86" fmla="*/ 68 w 86"/>
              <a:gd name="T87" fmla="*/ 32 h 94"/>
              <a:gd name="T88" fmla="*/ 62 w 86"/>
              <a:gd name="T89" fmla="*/ 38 h 94"/>
              <a:gd name="T90" fmla="*/ 58 w 86"/>
              <a:gd name="T91" fmla="*/ 36 h 94"/>
              <a:gd name="T92" fmla="*/ 48 w 86"/>
              <a:gd name="T93" fmla="*/ 36 h 94"/>
              <a:gd name="T94" fmla="*/ 48 w 86"/>
              <a:gd name="T95" fmla="*/ 78 h 94"/>
              <a:gd name="T96" fmla="*/ 74 w 86"/>
              <a:gd name="T97" fmla="*/ 63 h 94"/>
              <a:gd name="T98" fmla="*/ 42 w 86"/>
              <a:gd name="T99" fmla="*/ 7 h 94"/>
              <a:gd name="T100" fmla="*/ 38 w 86"/>
              <a:gd name="T101" fmla="*/ 12 h 94"/>
              <a:gd name="T102" fmla="*/ 42 w 86"/>
              <a:gd name="T103" fmla="*/ 17 h 94"/>
              <a:gd name="T104" fmla="*/ 47 w 86"/>
              <a:gd name="T105" fmla="*/ 12 h 94"/>
              <a:gd name="T106" fmla="*/ 42 w 86"/>
              <a:gd name="T107" fmla="*/ 7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94">
                <a:moveTo>
                  <a:pt x="74" y="63"/>
                </a:moveTo>
                <a:cubicBezTo>
                  <a:pt x="72" y="63"/>
                  <a:pt x="71" y="63"/>
                  <a:pt x="70" y="62"/>
                </a:cubicBezTo>
                <a:cubicBezTo>
                  <a:pt x="69" y="60"/>
                  <a:pt x="71" y="58"/>
                  <a:pt x="72" y="57"/>
                </a:cubicBezTo>
                <a:cubicBezTo>
                  <a:pt x="73" y="56"/>
                  <a:pt x="75" y="54"/>
                  <a:pt x="76" y="53"/>
                </a:cubicBezTo>
                <a:cubicBezTo>
                  <a:pt x="78" y="52"/>
                  <a:pt x="79" y="51"/>
                  <a:pt x="80" y="50"/>
                </a:cubicBezTo>
                <a:cubicBezTo>
                  <a:pt x="81" y="49"/>
                  <a:pt x="82" y="49"/>
                  <a:pt x="83" y="48"/>
                </a:cubicBezTo>
                <a:cubicBezTo>
                  <a:pt x="85" y="49"/>
                  <a:pt x="85" y="49"/>
                  <a:pt x="85" y="49"/>
                </a:cubicBezTo>
                <a:cubicBezTo>
                  <a:pt x="85" y="52"/>
                  <a:pt x="86" y="55"/>
                  <a:pt x="85" y="58"/>
                </a:cubicBezTo>
                <a:cubicBezTo>
                  <a:pt x="85" y="60"/>
                  <a:pt x="85" y="62"/>
                  <a:pt x="85" y="64"/>
                </a:cubicBezTo>
                <a:cubicBezTo>
                  <a:pt x="85" y="65"/>
                  <a:pt x="84" y="67"/>
                  <a:pt x="83" y="68"/>
                </a:cubicBezTo>
                <a:cubicBezTo>
                  <a:pt x="82" y="68"/>
                  <a:pt x="81" y="67"/>
                  <a:pt x="80" y="67"/>
                </a:cubicBezTo>
                <a:cubicBezTo>
                  <a:pt x="77" y="74"/>
                  <a:pt x="72" y="79"/>
                  <a:pt x="65" y="84"/>
                </a:cubicBezTo>
                <a:cubicBezTo>
                  <a:pt x="59" y="88"/>
                  <a:pt x="51" y="90"/>
                  <a:pt x="44" y="93"/>
                </a:cubicBezTo>
                <a:cubicBezTo>
                  <a:pt x="43" y="94"/>
                  <a:pt x="43" y="94"/>
                  <a:pt x="43" y="94"/>
                </a:cubicBezTo>
                <a:cubicBezTo>
                  <a:pt x="41" y="93"/>
                  <a:pt x="41" y="93"/>
                  <a:pt x="41" y="93"/>
                </a:cubicBezTo>
                <a:cubicBezTo>
                  <a:pt x="34" y="90"/>
                  <a:pt x="27" y="88"/>
                  <a:pt x="20" y="84"/>
                </a:cubicBezTo>
                <a:cubicBezTo>
                  <a:pt x="14" y="79"/>
                  <a:pt x="9" y="74"/>
                  <a:pt x="6" y="67"/>
                </a:cubicBezTo>
                <a:cubicBezTo>
                  <a:pt x="5" y="67"/>
                  <a:pt x="4" y="68"/>
                  <a:pt x="3" y="68"/>
                </a:cubicBezTo>
                <a:cubicBezTo>
                  <a:pt x="1" y="67"/>
                  <a:pt x="1" y="65"/>
                  <a:pt x="1" y="64"/>
                </a:cubicBezTo>
                <a:cubicBezTo>
                  <a:pt x="0" y="62"/>
                  <a:pt x="0" y="60"/>
                  <a:pt x="0" y="58"/>
                </a:cubicBezTo>
                <a:cubicBezTo>
                  <a:pt x="0" y="55"/>
                  <a:pt x="0" y="52"/>
                  <a:pt x="0" y="49"/>
                </a:cubicBezTo>
                <a:cubicBezTo>
                  <a:pt x="3" y="48"/>
                  <a:pt x="3" y="48"/>
                  <a:pt x="3" y="48"/>
                </a:cubicBezTo>
                <a:cubicBezTo>
                  <a:pt x="4" y="49"/>
                  <a:pt x="5" y="49"/>
                  <a:pt x="6" y="50"/>
                </a:cubicBezTo>
                <a:cubicBezTo>
                  <a:pt x="7" y="51"/>
                  <a:pt x="8" y="52"/>
                  <a:pt x="9" y="53"/>
                </a:cubicBezTo>
                <a:cubicBezTo>
                  <a:pt x="11" y="54"/>
                  <a:pt x="12" y="56"/>
                  <a:pt x="14" y="57"/>
                </a:cubicBezTo>
                <a:cubicBezTo>
                  <a:pt x="15" y="58"/>
                  <a:pt x="16" y="60"/>
                  <a:pt x="16" y="62"/>
                </a:cubicBezTo>
                <a:cubicBezTo>
                  <a:pt x="15" y="63"/>
                  <a:pt x="14" y="63"/>
                  <a:pt x="12" y="63"/>
                </a:cubicBezTo>
                <a:cubicBezTo>
                  <a:pt x="17" y="71"/>
                  <a:pt x="28" y="76"/>
                  <a:pt x="37" y="78"/>
                </a:cubicBezTo>
                <a:cubicBezTo>
                  <a:pt x="37" y="36"/>
                  <a:pt x="37" y="36"/>
                  <a:pt x="37" y="36"/>
                </a:cubicBezTo>
                <a:cubicBezTo>
                  <a:pt x="27" y="36"/>
                  <a:pt x="27" y="36"/>
                  <a:pt x="27" y="36"/>
                </a:cubicBezTo>
                <a:cubicBezTo>
                  <a:pt x="26" y="37"/>
                  <a:pt x="25" y="38"/>
                  <a:pt x="23" y="38"/>
                </a:cubicBezTo>
                <a:cubicBezTo>
                  <a:pt x="20" y="38"/>
                  <a:pt x="17" y="35"/>
                  <a:pt x="17" y="32"/>
                </a:cubicBezTo>
                <a:cubicBezTo>
                  <a:pt x="17" y="28"/>
                  <a:pt x="20" y="26"/>
                  <a:pt x="23" y="26"/>
                </a:cubicBezTo>
                <a:cubicBezTo>
                  <a:pt x="25" y="26"/>
                  <a:pt x="27" y="27"/>
                  <a:pt x="28" y="28"/>
                </a:cubicBezTo>
                <a:cubicBezTo>
                  <a:pt x="37" y="28"/>
                  <a:pt x="37" y="28"/>
                  <a:pt x="37" y="28"/>
                </a:cubicBezTo>
                <a:cubicBezTo>
                  <a:pt x="37" y="23"/>
                  <a:pt x="37" y="23"/>
                  <a:pt x="37" y="23"/>
                </a:cubicBezTo>
                <a:cubicBezTo>
                  <a:pt x="33" y="21"/>
                  <a:pt x="30" y="17"/>
                  <a:pt x="30" y="12"/>
                </a:cubicBezTo>
                <a:cubicBezTo>
                  <a:pt x="30" y="5"/>
                  <a:pt x="36" y="0"/>
                  <a:pt x="42" y="0"/>
                </a:cubicBezTo>
                <a:cubicBezTo>
                  <a:pt x="49" y="0"/>
                  <a:pt x="55" y="5"/>
                  <a:pt x="55" y="12"/>
                </a:cubicBezTo>
                <a:cubicBezTo>
                  <a:pt x="55" y="17"/>
                  <a:pt x="52" y="21"/>
                  <a:pt x="48" y="23"/>
                </a:cubicBezTo>
                <a:cubicBezTo>
                  <a:pt x="48" y="28"/>
                  <a:pt x="48" y="28"/>
                  <a:pt x="48" y="28"/>
                </a:cubicBezTo>
                <a:cubicBezTo>
                  <a:pt x="57" y="28"/>
                  <a:pt x="57" y="28"/>
                  <a:pt x="57" y="28"/>
                </a:cubicBezTo>
                <a:cubicBezTo>
                  <a:pt x="58" y="27"/>
                  <a:pt x="60" y="26"/>
                  <a:pt x="62" y="26"/>
                </a:cubicBezTo>
                <a:cubicBezTo>
                  <a:pt x="66" y="26"/>
                  <a:pt x="68" y="28"/>
                  <a:pt x="68" y="32"/>
                </a:cubicBezTo>
                <a:cubicBezTo>
                  <a:pt x="68" y="35"/>
                  <a:pt x="66" y="38"/>
                  <a:pt x="62" y="38"/>
                </a:cubicBezTo>
                <a:cubicBezTo>
                  <a:pt x="60" y="38"/>
                  <a:pt x="59" y="37"/>
                  <a:pt x="58" y="36"/>
                </a:cubicBezTo>
                <a:cubicBezTo>
                  <a:pt x="48" y="36"/>
                  <a:pt x="48" y="36"/>
                  <a:pt x="48" y="36"/>
                </a:cubicBezTo>
                <a:cubicBezTo>
                  <a:pt x="48" y="78"/>
                  <a:pt x="48" y="78"/>
                  <a:pt x="48" y="78"/>
                </a:cubicBezTo>
                <a:cubicBezTo>
                  <a:pt x="57" y="76"/>
                  <a:pt x="69" y="72"/>
                  <a:pt x="74" y="63"/>
                </a:cubicBezTo>
                <a:close/>
                <a:moveTo>
                  <a:pt x="42" y="7"/>
                </a:moveTo>
                <a:cubicBezTo>
                  <a:pt x="40" y="7"/>
                  <a:pt x="38" y="9"/>
                  <a:pt x="38" y="12"/>
                </a:cubicBezTo>
                <a:cubicBezTo>
                  <a:pt x="38" y="15"/>
                  <a:pt x="40" y="17"/>
                  <a:pt x="42" y="17"/>
                </a:cubicBezTo>
                <a:cubicBezTo>
                  <a:pt x="45" y="17"/>
                  <a:pt x="47" y="15"/>
                  <a:pt x="47" y="12"/>
                </a:cubicBezTo>
                <a:cubicBezTo>
                  <a:pt x="47" y="9"/>
                  <a:pt x="45" y="7"/>
                  <a:pt x="42" y="7"/>
                </a:cubicBez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91440" tIns="45720" rIns="91440" bIns="45720" numCol="1" anchor="t" anchorCtr="0" compatLnSpc="1"/>
          <a:lstStyle/>
          <a:p>
            <a:pPr algn="ctr"/>
            <a:endParaRPr lang="zh-CN" altLang="en-US">
              <a:solidFill>
                <a:schemeClr val="tx1">
                  <a:lumMod val="65000"/>
                  <a:lumOff val="35000"/>
                </a:schemeClr>
              </a:solidFill>
              <a:cs typeface="+mn-ea"/>
              <a:sym typeface="+mn-lt"/>
            </a:endParaRPr>
          </a:p>
        </p:txBody>
      </p:sp>
      <p:sp>
        <p:nvSpPr>
          <p:cNvPr id="48" name="Freeform 11"/>
          <p:cNvSpPr>
            <a:spLocks noEditPoints="1"/>
          </p:cNvSpPr>
          <p:nvPr/>
        </p:nvSpPr>
        <p:spPr bwMode="auto">
          <a:xfrm>
            <a:off x="1723314" y="3867260"/>
            <a:ext cx="371649" cy="363280"/>
          </a:xfrm>
          <a:custGeom>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91440" tIns="45720" rIns="91440" bIns="45720" numCol="1" anchor="t" anchorCtr="0" compatLnSpc="1"/>
          <a:lstStyle/>
          <a:p>
            <a:pPr algn="ctr"/>
            <a:endParaRPr lang="zh-CN" altLang="en-US">
              <a:solidFill>
                <a:schemeClr val="tx1">
                  <a:lumMod val="65000"/>
                  <a:lumOff val="35000"/>
                </a:schemeClr>
              </a:solidFill>
              <a:cs typeface="+mn-ea"/>
              <a:sym typeface="+mn-lt"/>
            </a:endParaRPr>
          </a:p>
        </p:txBody>
      </p:sp>
      <p:sp>
        <p:nvSpPr>
          <p:cNvPr id="49" name="Freeform 75"/>
          <p:cNvSpPr>
            <a:spLocks noEditPoints="1"/>
          </p:cNvSpPr>
          <p:nvPr/>
        </p:nvSpPr>
        <p:spPr bwMode="auto">
          <a:xfrm>
            <a:off x="5248461" y="3901831"/>
            <a:ext cx="368301" cy="348213"/>
          </a:xfrm>
          <a:custGeom>
            <a:gdLst>
              <a:gd name="T0" fmla="*/ 89 w 93"/>
              <a:gd name="T1" fmla="*/ 0 h 88"/>
              <a:gd name="T2" fmla="*/ 93 w 93"/>
              <a:gd name="T3" fmla="*/ 5 h 88"/>
              <a:gd name="T4" fmla="*/ 93 w 93"/>
              <a:gd name="T5" fmla="*/ 74 h 88"/>
              <a:gd name="T6" fmla="*/ 81 w 93"/>
              <a:gd name="T7" fmla="*/ 74 h 88"/>
              <a:gd name="T8" fmla="*/ 82 w 93"/>
              <a:gd name="T9" fmla="*/ 65 h 88"/>
              <a:gd name="T10" fmla="*/ 84 w 93"/>
              <a:gd name="T11" fmla="*/ 10 h 88"/>
              <a:gd name="T12" fmla="*/ 10 w 93"/>
              <a:gd name="T13" fmla="*/ 65 h 88"/>
              <a:gd name="T14" fmla="*/ 48 w 93"/>
              <a:gd name="T15" fmla="*/ 72 h 88"/>
              <a:gd name="T16" fmla="*/ 5 w 93"/>
              <a:gd name="T17" fmla="*/ 74 h 88"/>
              <a:gd name="T18" fmla="*/ 0 w 93"/>
              <a:gd name="T19" fmla="*/ 69 h 88"/>
              <a:gd name="T20" fmla="*/ 0 w 93"/>
              <a:gd name="T21" fmla="*/ 0 h 88"/>
              <a:gd name="T22" fmla="*/ 64 w 93"/>
              <a:gd name="T23" fmla="*/ 51 h 88"/>
              <a:gd name="T24" fmla="*/ 55 w 93"/>
              <a:gd name="T25" fmla="*/ 71 h 88"/>
              <a:gd name="T26" fmla="*/ 57 w 93"/>
              <a:gd name="T27" fmla="*/ 82 h 88"/>
              <a:gd name="T28" fmla="*/ 64 w 93"/>
              <a:gd name="T29" fmla="*/ 78 h 88"/>
              <a:gd name="T30" fmla="*/ 72 w 93"/>
              <a:gd name="T31" fmla="*/ 84 h 88"/>
              <a:gd name="T32" fmla="*/ 74 w 93"/>
              <a:gd name="T33" fmla="*/ 71 h 88"/>
              <a:gd name="T34" fmla="*/ 64 w 93"/>
              <a:gd name="T35" fmla="*/ 51 h 88"/>
              <a:gd name="T36" fmla="*/ 64 w 93"/>
              <a:gd name="T37" fmla="*/ 69 h 88"/>
              <a:gd name="T38" fmla="*/ 64 w 93"/>
              <a:gd name="T39" fmla="*/ 72 h 88"/>
              <a:gd name="T40" fmla="*/ 62 w 93"/>
              <a:gd name="T41" fmla="*/ 55 h 88"/>
              <a:gd name="T42" fmla="*/ 71 w 93"/>
              <a:gd name="T43" fmla="*/ 64 h 88"/>
              <a:gd name="T44" fmla="*/ 62 w 93"/>
              <a:gd name="T45" fmla="*/ 55 h 88"/>
              <a:gd name="T46" fmla="*/ 18 w 93"/>
              <a:gd name="T47" fmla="*/ 46 h 88"/>
              <a:gd name="T48" fmla="*/ 77 w 93"/>
              <a:gd name="T49" fmla="*/ 41 h 88"/>
              <a:gd name="T50" fmla="*/ 47 w 93"/>
              <a:gd name="T51" fmla="*/ 29 h 88"/>
              <a:gd name="T52" fmla="*/ 77 w 93"/>
              <a:gd name="T53" fmla="*/ 34 h 88"/>
              <a:gd name="T54" fmla="*/ 47 w 93"/>
              <a:gd name="T55" fmla="*/ 29 h 88"/>
              <a:gd name="T56" fmla="*/ 47 w 93"/>
              <a:gd name="T57" fmla="*/ 22 h 88"/>
              <a:gd name="T58" fmla="*/ 77 w 93"/>
              <a:gd name="T59" fmla="*/ 17 h 88"/>
              <a:gd name="T60" fmla="*/ 18 w 93"/>
              <a:gd name="T61" fmla="*/ 17 h 88"/>
              <a:gd name="T62" fmla="*/ 40 w 93"/>
              <a:gd name="T63" fmla="*/ 35 h 88"/>
              <a:gd name="T64" fmla="*/ 18 w 93"/>
              <a:gd name="T65" fmla="*/ 17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88">
                <a:moveTo>
                  <a:pt x="5" y="0"/>
                </a:moveTo>
                <a:cubicBezTo>
                  <a:pt x="89" y="0"/>
                  <a:pt x="89" y="0"/>
                  <a:pt x="89" y="0"/>
                </a:cubicBezTo>
                <a:cubicBezTo>
                  <a:pt x="93" y="0"/>
                  <a:pt x="93" y="0"/>
                  <a:pt x="93" y="0"/>
                </a:cubicBezTo>
                <a:cubicBezTo>
                  <a:pt x="93" y="5"/>
                  <a:pt x="93" y="5"/>
                  <a:pt x="93" y="5"/>
                </a:cubicBezTo>
                <a:cubicBezTo>
                  <a:pt x="93" y="69"/>
                  <a:pt x="93" y="69"/>
                  <a:pt x="93" y="69"/>
                </a:cubicBezTo>
                <a:cubicBezTo>
                  <a:pt x="93" y="74"/>
                  <a:pt x="93" y="74"/>
                  <a:pt x="93" y="74"/>
                </a:cubicBezTo>
                <a:cubicBezTo>
                  <a:pt x="89" y="74"/>
                  <a:pt x="89" y="74"/>
                  <a:pt x="89" y="74"/>
                </a:cubicBezTo>
                <a:cubicBezTo>
                  <a:pt x="81" y="74"/>
                  <a:pt x="81" y="74"/>
                  <a:pt x="81" y="74"/>
                </a:cubicBezTo>
                <a:cubicBezTo>
                  <a:pt x="80" y="72"/>
                  <a:pt x="80" y="72"/>
                  <a:pt x="80" y="72"/>
                </a:cubicBezTo>
                <a:cubicBezTo>
                  <a:pt x="81" y="69"/>
                  <a:pt x="82" y="67"/>
                  <a:pt x="82" y="65"/>
                </a:cubicBezTo>
                <a:cubicBezTo>
                  <a:pt x="84" y="65"/>
                  <a:pt x="84" y="65"/>
                  <a:pt x="84" y="65"/>
                </a:cubicBezTo>
                <a:cubicBezTo>
                  <a:pt x="84" y="10"/>
                  <a:pt x="84" y="10"/>
                  <a:pt x="84" y="10"/>
                </a:cubicBezTo>
                <a:cubicBezTo>
                  <a:pt x="10" y="10"/>
                  <a:pt x="10" y="10"/>
                  <a:pt x="10" y="10"/>
                </a:cubicBezTo>
                <a:cubicBezTo>
                  <a:pt x="10" y="65"/>
                  <a:pt x="10" y="65"/>
                  <a:pt x="10" y="65"/>
                </a:cubicBezTo>
                <a:cubicBezTo>
                  <a:pt x="46" y="65"/>
                  <a:pt x="46" y="65"/>
                  <a:pt x="46" y="65"/>
                </a:cubicBezTo>
                <a:cubicBezTo>
                  <a:pt x="46" y="67"/>
                  <a:pt x="47" y="69"/>
                  <a:pt x="48" y="72"/>
                </a:cubicBezTo>
                <a:cubicBezTo>
                  <a:pt x="47" y="74"/>
                  <a:pt x="47" y="74"/>
                  <a:pt x="47" y="74"/>
                </a:cubicBezTo>
                <a:cubicBezTo>
                  <a:pt x="5" y="74"/>
                  <a:pt x="5" y="74"/>
                  <a:pt x="5" y="74"/>
                </a:cubicBezTo>
                <a:cubicBezTo>
                  <a:pt x="0" y="74"/>
                  <a:pt x="0" y="74"/>
                  <a:pt x="0" y="74"/>
                </a:cubicBezTo>
                <a:cubicBezTo>
                  <a:pt x="0" y="69"/>
                  <a:pt x="0" y="69"/>
                  <a:pt x="0" y="69"/>
                </a:cubicBezTo>
                <a:cubicBezTo>
                  <a:pt x="0" y="5"/>
                  <a:pt x="0" y="5"/>
                  <a:pt x="0" y="5"/>
                </a:cubicBezTo>
                <a:cubicBezTo>
                  <a:pt x="0" y="0"/>
                  <a:pt x="0" y="0"/>
                  <a:pt x="0" y="0"/>
                </a:cubicBezTo>
                <a:cubicBezTo>
                  <a:pt x="5" y="0"/>
                  <a:pt x="5" y="0"/>
                  <a:pt x="5" y="0"/>
                </a:cubicBezTo>
                <a:close/>
                <a:moveTo>
                  <a:pt x="64" y="51"/>
                </a:moveTo>
                <a:cubicBezTo>
                  <a:pt x="57" y="51"/>
                  <a:pt x="52" y="56"/>
                  <a:pt x="52" y="63"/>
                </a:cubicBezTo>
                <a:cubicBezTo>
                  <a:pt x="52" y="66"/>
                  <a:pt x="53" y="69"/>
                  <a:pt x="55" y="71"/>
                </a:cubicBezTo>
                <a:cubicBezTo>
                  <a:pt x="50" y="82"/>
                  <a:pt x="50" y="82"/>
                  <a:pt x="50" y="82"/>
                </a:cubicBezTo>
                <a:cubicBezTo>
                  <a:pt x="57" y="82"/>
                  <a:pt x="57" y="82"/>
                  <a:pt x="57" y="82"/>
                </a:cubicBezTo>
                <a:cubicBezTo>
                  <a:pt x="61" y="86"/>
                  <a:pt x="61" y="86"/>
                  <a:pt x="61" y="86"/>
                </a:cubicBezTo>
                <a:cubicBezTo>
                  <a:pt x="64" y="78"/>
                  <a:pt x="64" y="78"/>
                  <a:pt x="64" y="78"/>
                </a:cubicBezTo>
                <a:cubicBezTo>
                  <a:pt x="68" y="88"/>
                  <a:pt x="68" y="88"/>
                  <a:pt x="68" y="88"/>
                </a:cubicBezTo>
                <a:cubicBezTo>
                  <a:pt x="72" y="84"/>
                  <a:pt x="72" y="84"/>
                  <a:pt x="72" y="84"/>
                </a:cubicBezTo>
                <a:cubicBezTo>
                  <a:pt x="78" y="84"/>
                  <a:pt x="78" y="84"/>
                  <a:pt x="78" y="84"/>
                </a:cubicBezTo>
                <a:cubicBezTo>
                  <a:pt x="74" y="71"/>
                  <a:pt x="74" y="71"/>
                  <a:pt x="74" y="71"/>
                </a:cubicBezTo>
                <a:cubicBezTo>
                  <a:pt x="75" y="69"/>
                  <a:pt x="76" y="66"/>
                  <a:pt x="76" y="63"/>
                </a:cubicBezTo>
                <a:cubicBezTo>
                  <a:pt x="76" y="56"/>
                  <a:pt x="71" y="51"/>
                  <a:pt x="64" y="51"/>
                </a:cubicBezTo>
                <a:close/>
                <a:moveTo>
                  <a:pt x="71" y="67"/>
                </a:moveTo>
                <a:cubicBezTo>
                  <a:pt x="69" y="68"/>
                  <a:pt x="67" y="69"/>
                  <a:pt x="64" y="69"/>
                </a:cubicBezTo>
                <a:cubicBezTo>
                  <a:pt x="62" y="69"/>
                  <a:pt x="59" y="68"/>
                  <a:pt x="57" y="67"/>
                </a:cubicBezTo>
                <a:cubicBezTo>
                  <a:pt x="58" y="69"/>
                  <a:pt x="61" y="72"/>
                  <a:pt x="64" y="72"/>
                </a:cubicBezTo>
                <a:cubicBezTo>
                  <a:pt x="67" y="72"/>
                  <a:pt x="70" y="70"/>
                  <a:pt x="71" y="67"/>
                </a:cubicBezTo>
                <a:close/>
                <a:moveTo>
                  <a:pt x="62" y="55"/>
                </a:moveTo>
                <a:cubicBezTo>
                  <a:pt x="64" y="55"/>
                  <a:pt x="66" y="56"/>
                  <a:pt x="68" y="58"/>
                </a:cubicBezTo>
                <a:cubicBezTo>
                  <a:pt x="70" y="60"/>
                  <a:pt x="71" y="62"/>
                  <a:pt x="71" y="64"/>
                </a:cubicBezTo>
                <a:cubicBezTo>
                  <a:pt x="73" y="62"/>
                  <a:pt x="72" y="58"/>
                  <a:pt x="70" y="56"/>
                </a:cubicBezTo>
                <a:cubicBezTo>
                  <a:pt x="68" y="54"/>
                  <a:pt x="65" y="54"/>
                  <a:pt x="62" y="55"/>
                </a:cubicBezTo>
                <a:close/>
                <a:moveTo>
                  <a:pt x="18" y="41"/>
                </a:moveTo>
                <a:cubicBezTo>
                  <a:pt x="18" y="46"/>
                  <a:pt x="18" y="46"/>
                  <a:pt x="18" y="46"/>
                </a:cubicBezTo>
                <a:cubicBezTo>
                  <a:pt x="77" y="46"/>
                  <a:pt x="77" y="46"/>
                  <a:pt x="77" y="46"/>
                </a:cubicBezTo>
                <a:cubicBezTo>
                  <a:pt x="77" y="41"/>
                  <a:pt x="77" y="41"/>
                  <a:pt x="77" y="41"/>
                </a:cubicBezTo>
                <a:cubicBezTo>
                  <a:pt x="18" y="41"/>
                  <a:pt x="18" y="41"/>
                  <a:pt x="18" y="41"/>
                </a:cubicBezTo>
                <a:close/>
                <a:moveTo>
                  <a:pt x="47" y="29"/>
                </a:moveTo>
                <a:cubicBezTo>
                  <a:pt x="47" y="34"/>
                  <a:pt x="47" y="34"/>
                  <a:pt x="47" y="34"/>
                </a:cubicBezTo>
                <a:cubicBezTo>
                  <a:pt x="77" y="34"/>
                  <a:pt x="77" y="34"/>
                  <a:pt x="77" y="34"/>
                </a:cubicBezTo>
                <a:cubicBezTo>
                  <a:pt x="77" y="29"/>
                  <a:pt x="77" y="29"/>
                  <a:pt x="77" y="29"/>
                </a:cubicBezTo>
                <a:cubicBezTo>
                  <a:pt x="47" y="29"/>
                  <a:pt x="47" y="29"/>
                  <a:pt x="47" y="29"/>
                </a:cubicBezTo>
                <a:close/>
                <a:moveTo>
                  <a:pt x="47" y="17"/>
                </a:moveTo>
                <a:cubicBezTo>
                  <a:pt x="47" y="22"/>
                  <a:pt x="47" y="22"/>
                  <a:pt x="47" y="22"/>
                </a:cubicBezTo>
                <a:cubicBezTo>
                  <a:pt x="77" y="22"/>
                  <a:pt x="77" y="22"/>
                  <a:pt x="77" y="22"/>
                </a:cubicBezTo>
                <a:cubicBezTo>
                  <a:pt x="77" y="17"/>
                  <a:pt x="77" y="17"/>
                  <a:pt x="77" y="17"/>
                </a:cubicBezTo>
                <a:cubicBezTo>
                  <a:pt x="47" y="17"/>
                  <a:pt x="47" y="17"/>
                  <a:pt x="47" y="17"/>
                </a:cubicBezTo>
                <a:close/>
                <a:moveTo>
                  <a:pt x="18" y="17"/>
                </a:moveTo>
                <a:cubicBezTo>
                  <a:pt x="18" y="35"/>
                  <a:pt x="18" y="35"/>
                  <a:pt x="18" y="35"/>
                </a:cubicBezTo>
                <a:cubicBezTo>
                  <a:pt x="40" y="35"/>
                  <a:pt x="40" y="35"/>
                  <a:pt x="40" y="35"/>
                </a:cubicBezTo>
                <a:cubicBezTo>
                  <a:pt x="40" y="17"/>
                  <a:pt x="40" y="17"/>
                  <a:pt x="40" y="17"/>
                </a:cubicBezTo>
                <a:lnTo>
                  <a:pt x="18" y="17"/>
                </a:ln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91440" tIns="45720" rIns="91440" bIns="45720" numCol="1" anchor="t" anchorCtr="0" compatLnSpc="1"/>
          <a:lstStyle/>
          <a:p>
            <a:pPr algn="ctr"/>
            <a:endParaRPr lang="zh-CN" altLang="en-US">
              <a:solidFill>
                <a:schemeClr val="tx1">
                  <a:lumMod val="65000"/>
                  <a:lumOff val="35000"/>
                </a:schemeClr>
              </a:solidFill>
              <a:cs typeface="+mn-ea"/>
              <a:sym typeface="+mn-lt"/>
            </a:endParaRPr>
          </a:p>
        </p:txBody>
      </p:sp>
      <p:sp>
        <p:nvSpPr>
          <p:cNvPr id="50" name="矩形 49"/>
          <p:cNvSpPr/>
          <p:nvPr/>
        </p:nvSpPr>
        <p:spPr>
          <a:xfrm>
            <a:off x="1678306" y="4363046"/>
            <a:ext cx="2056972" cy="707886"/>
          </a:xfrm>
          <a:prstGeom prst="rect">
            <a:avLst/>
          </a:prstGeom>
        </p:spPr>
        <p:txBody>
          <a:bodyPr wrap="square">
            <a:spAutoFit/>
          </a:bodyPr>
          <a:lstStyle/>
          <a:p>
            <a:r>
              <a:rPr lang="zh-CN" altLang="en-US" sz="100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a:solidFill>
                <a:schemeClr val="tx1">
                  <a:lumMod val="65000"/>
                  <a:lumOff val="35000"/>
                </a:schemeClr>
              </a:solidFill>
              <a:cs typeface="+mn-ea"/>
              <a:sym typeface="+mn-lt"/>
            </a:endParaRPr>
          </a:p>
        </p:txBody>
      </p:sp>
      <p:sp>
        <p:nvSpPr>
          <p:cNvPr id="51" name="文本框 50"/>
          <p:cNvSpPr txBox="1"/>
          <p:nvPr/>
        </p:nvSpPr>
        <p:spPr>
          <a:xfrm>
            <a:off x="1723315" y="3102527"/>
            <a:ext cx="2011964" cy="338554"/>
          </a:xfrm>
          <a:prstGeom prst="rect">
            <a:avLst/>
          </a:prstGeom>
          <a:solidFill>
            <a:schemeClr val="accent5">
              <a:lumMod val="50000"/>
            </a:schemeClr>
          </a:solidFill>
          <a:ln>
            <a:noFill/>
          </a:ln>
          <a:effectLst>
            <a:outerShdw blurRad="177800" dist="101600" dir="5400000" algn="ctr" rotWithShape="0">
              <a:srgbClr val="000000">
                <a:alpha val="43137"/>
              </a:srgbClr>
            </a:outerShdw>
          </a:effectLst>
        </p:spPr>
        <p:txBody>
          <a:bodyPr wrap="square" rtlCol="0">
            <a:spAutoFit/>
          </a:bodyPr>
          <a:lstStyle/>
          <a:p>
            <a:pPr algn="ctr"/>
            <a:r>
              <a:rPr lang="zh-CN" altLang="en-US" sz="1600">
                <a:solidFill>
                  <a:schemeClr val="bg1"/>
                </a:solidFill>
                <a:cs typeface="+mn-ea"/>
                <a:sym typeface="+mn-lt"/>
              </a:rPr>
              <a:t>收入</a:t>
            </a:r>
            <a:r>
              <a:rPr lang="en-US" altLang="zh-CN" sz="1600">
                <a:solidFill>
                  <a:schemeClr val="bg1"/>
                </a:solidFill>
                <a:cs typeface="+mn-ea"/>
                <a:sym typeface="+mn-lt"/>
              </a:rPr>
              <a:t>&lt;</a:t>
            </a:r>
            <a:r>
              <a:rPr lang="zh-CN" altLang="en-US" sz="1600">
                <a:solidFill>
                  <a:schemeClr val="bg1"/>
                </a:solidFill>
                <a:cs typeface="+mn-ea"/>
                <a:sym typeface="+mn-lt"/>
              </a:rPr>
              <a:t>投入</a:t>
            </a:r>
            <a:endParaRPr lang="zh-CN" altLang="en-US" sz="1600">
              <a:solidFill>
                <a:schemeClr val="bg1"/>
              </a:solidFill>
              <a:cs typeface="+mn-ea"/>
              <a:sym typeface="+mn-lt"/>
            </a:endParaRPr>
          </a:p>
        </p:txBody>
      </p:sp>
      <p:sp>
        <p:nvSpPr>
          <p:cNvPr id="52" name="文本框 51"/>
          <p:cNvSpPr txBox="1"/>
          <p:nvPr/>
        </p:nvSpPr>
        <p:spPr>
          <a:xfrm>
            <a:off x="8568089" y="3102527"/>
            <a:ext cx="1861050" cy="338554"/>
          </a:xfrm>
          <a:prstGeom prst="rect">
            <a:avLst/>
          </a:prstGeom>
          <a:solidFill>
            <a:schemeClr val="accent5">
              <a:lumMod val="50000"/>
            </a:schemeClr>
          </a:solidFill>
          <a:ln>
            <a:noFill/>
          </a:ln>
          <a:effectLst>
            <a:outerShdw blurRad="177800" dist="101600" dir="5400000" algn="ctr" rotWithShape="0">
              <a:srgbClr val="000000">
                <a:alpha val="43137"/>
              </a:srgbClr>
            </a:outerShdw>
          </a:effectLst>
        </p:spPr>
        <p:txBody>
          <a:bodyPr wrap="square" rtlCol="0">
            <a:spAutoFit/>
          </a:bodyPr>
          <a:lstStyle/>
          <a:p>
            <a:pPr algn="ctr"/>
            <a:r>
              <a:rPr lang="zh-CN" altLang="en-US" sz="1600">
                <a:solidFill>
                  <a:schemeClr val="bg1"/>
                </a:solidFill>
                <a:cs typeface="+mn-ea"/>
                <a:sym typeface="+mn-lt"/>
              </a:rPr>
              <a:t>收入</a:t>
            </a:r>
            <a:r>
              <a:rPr lang="en-US" altLang="zh-CN" sz="1600">
                <a:solidFill>
                  <a:schemeClr val="bg1"/>
                </a:solidFill>
                <a:cs typeface="+mn-ea"/>
                <a:sym typeface="+mn-lt"/>
              </a:rPr>
              <a:t>&gt;=</a:t>
            </a:r>
            <a:r>
              <a:rPr lang="zh-CN" altLang="en-US" sz="1600">
                <a:solidFill>
                  <a:schemeClr val="bg1"/>
                </a:solidFill>
                <a:cs typeface="+mn-ea"/>
                <a:sym typeface="+mn-lt"/>
              </a:rPr>
              <a:t>投入</a:t>
            </a:r>
            <a:endParaRPr lang="zh-CN" altLang="en-US" sz="1600">
              <a:solidFill>
                <a:schemeClr val="bg1"/>
              </a:solidFill>
              <a:cs typeface="+mn-ea"/>
              <a:sym typeface="+mn-lt"/>
            </a:endParaRPr>
          </a:p>
        </p:txBody>
      </p:sp>
      <p:sp>
        <p:nvSpPr>
          <p:cNvPr id="53" name="文本框 52"/>
          <p:cNvSpPr txBox="1"/>
          <p:nvPr/>
        </p:nvSpPr>
        <p:spPr>
          <a:xfrm>
            <a:off x="5248461" y="3102527"/>
            <a:ext cx="1747660" cy="338554"/>
          </a:xfrm>
          <a:prstGeom prst="rect">
            <a:avLst/>
          </a:prstGeom>
          <a:solidFill>
            <a:schemeClr val="accent5">
              <a:lumMod val="50000"/>
            </a:schemeClr>
          </a:solidFill>
          <a:ln>
            <a:noFill/>
          </a:ln>
          <a:effectLst>
            <a:outerShdw blurRad="177800" dist="101600" dir="5400000" algn="ctr" rotWithShape="0">
              <a:srgbClr val="000000">
                <a:alpha val="43137"/>
              </a:srgbClr>
            </a:outerShdw>
          </a:effectLst>
        </p:spPr>
        <p:txBody>
          <a:bodyPr wrap="square" rtlCol="0">
            <a:spAutoFit/>
          </a:bodyPr>
          <a:lstStyle/>
          <a:p>
            <a:pPr algn="ctr"/>
            <a:r>
              <a:rPr lang="zh-CN" altLang="en-US" sz="1600">
                <a:solidFill>
                  <a:schemeClr val="bg1"/>
                </a:solidFill>
                <a:cs typeface="+mn-ea"/>
                <a:sym typeface="+mn-lt"/>
              </a:rPr>
              <a:t>收入</a:t>
            </a:r>
            <a:r>
              <a:rPr lang="en-US" altLang="zh-CN" sz="1600">
                <a:solidFill>
                  <a:schemeClr val="bg1"/>
                </a:solidFill>
                <a:cs typeface="+mn-ea"/>
                <a:sym typeface="+mn-lt"/>
              </a:rPr>
              <a:t>&lt;</a:t>
            </a:r>
            <a:r>
              <a:rPr lang="zh-CN" altLang="en-US" sz="1600">
                <a:solidFill>
                  <a:schemeClr val="bg1"/>
                </a:solidFill>
                <a:cs typeface="+mn-ea"/>
                <a:sym typeface="+mn-lt"/>
              </a:rPr>
              <a:t>投入</a:t>
            </a:r>
            <a:endParaRPr lang="zh-CN" altLang="en-US" sz="1600">
              <a:solidFill>
                <a:schemeClr val="bg1"/>
              </a:solidFill>
              <a:cs typeface="+mn-ea"/>
              <a:sym typeface="+mn-lt"/>
            </a:endParaRPr>
          </a:p>
        </p:txBody>
      </p:sp>
      <p:sp>
        <p:nvSpPr>
          <p:cNvPr id="54" name="文本框 53"/>
          <p:cNvSpPr txBox="1"/>
          <p:nvPr/>
        </p:nvSpPr>
        <p:spPr>
          <a:xfrm>
            <a:off x="1865857" y="2615671"/>
            <a:ext cx="1681871" cy="338554"/>
          </a:xfrm>
          <a:prstGeom prst="rect">
            <a:avLst/>
          </a:prstGeom>
          <a:noFill/>
        </p:spPr>
        <p:txBody>
          <a:bodyPr wrap="none" rtlCol="0">
            <a:spAutoFit/>
          </a:bodyPr>
          <a:lstStyle/>
          <a:p>
            <a:pPr algn="ctr"/>
            <a:r>
              <a:rPr lang="zh-CN" altLang="en-US" sz="1600" b="1">
                <a:solidFill>
                  <a:schemeClr val="accent5">
                    <a:lumMod val="50000"/>
                  </a:schemeClr>
                </a:solidFill>
                <a:cs typeface="+mn-ea"/>
                <a:sym typeface="+mn-lt"/>
              </a:rPr>
              <a:t>点击填写短标题 </a:t>
            </a:r>
            <a:endParaRPr lang="zh-CN" altLang="en-US" sz="1600" b="1">
              <a:solidFill>
                <a:schemeClr val="accent5">
                  <a:lumMod val="50000"/>
                </a:schemeClr>
              </a:solidFill>
              <a:cs typeface="+mn-ea"/>
              <a:sym typeface="+mn-lt"/>
            </a:endParaRPr>
          </a:p>
        </p:txBody>
      </p:sp>
      <p:sp>
        <p:nvSpPr>
          <p:cNvPr id="55" name="文本框 54"/>
          <p:cNvSpPr txBox="1"/>
          <p:nvPr/>
        </p:nvSpPr>
        <p:spPr>
          <a:xfrm>
            <a:off x="5251134" y="2636282"/>
            <a:ext cx="1681871" cy="338554"/>
          </a:xfrm>
          <a:prstGeom prst="rect">
            <a:avLst/>
          </a:prstGeom>
          <a:noFill/>
        </p:spPr>
        <p:txBody>
          <a:bodyPr wrap="none" rtlCol="0">
            <a:spAutoFit/>
          </a:bodyPr>
          <a:lstStyle/>
          <a:p>
            <a:pPr algn="ctr"/>
            <a:r>
              <a:rPr lang="zh-CN" altLang="en-US" sz="1600" b="1">
                <a:solidFill>
                  <a:schemeClr val="accent5">
                    <a:lumMod val="50000"/>
                  </a:schemeClr>
                </a:solidFill>
                <a:cs typeface="+mn-ea"/>
                <a:sym typeface="+mn-lt"/>
              </a:rPr>
              <a:t>点击填写短标题 </a:t>
            </a:r>
            <a:endParaRPr lang="zh-CN" altLang="en-US" sz="1600" b="1">
              <a:solidFill>
                <a:schemeClr val="accent5">
                  <a:lumMod val="50000"/>
                </a:schemeClr>
              </a:solidFill>
              <a:cs typeface="+mn-ea"/>
              <a:sym typeface="+mn-lt"/>
            </a:endParaRPr>
          </a:p>
        </p:txBody>
      </p:sp>
      <p:sp>
        <p:nvSpPr>
          <p:cNvPr id="56" name="文本框 55"/>
          <p:cNvSpPr txBox="1"/>
          <p:nvPr/>
        </p:nvSpPr>
        <p:spPr>
          <a:xfrm>
            <a:off x="8695592" y="2615671"/>
            <a:ext cx="1681871" cy="338554"/>
          </a:xfrm>
          <a:prstGeom prst="rect">
            <a:avLst/>
          </a:prstGeom>
          <a:noFill/>
        </p:spPr>
        <p:txBody>
          <a:bodyPr wrap="none" rtlCol="0">
            <a:spAutoFit/>
          </a:bodyPr>
          <a:lstStyle/>
          <a:p>
            <a:pPr algn="ctr"/>
            <a:r>
              <a:rPr lang="zh-CN" altLang="en-US" sz="1600" b="1">
                <a:solidFill>
                  <a:schemeClr val="accent5">
                    <a:lumMod val="50000"/>
                  </a:schemeClr>
                </a:solidFill>
                <a:cs typeface="+mn-ea"/>
                <a:sym typeface="+mn-lt"/>
              </a:rPr>
              <a:t>点击填写短标题 </a:t>
            </a:r>
            <a:endParaRPr lang="zh-CN" altLang="en-US" sz="1600" b="1">
              <a:solidFill>
                <a:schemeClr val="accent5">
                  <a:lumMod val="50000"/>
                </a:schemeClr>
              </a:solidFill>
              <a:cs typeface="+mn-ea"/>
              <a:sym typeface="+mn-lt"/>
            </a:endParaRPr>
          </a:p>
        </p:txBody>
      </p:sp>
      <p:sp>
        <p:nvSpPr>
          <p:cNvPr id="57" name="矩形 56"/>
          <p:cNvSpPr/>
          <p:nvPr/>
        </p:nvSpPr>
        <p:spPr>
          <a:xfrm>
            <a:off x="5145388" y="4393295"/>
            <a:ext cx="2056972" cy="707886"/>
          </a:xfrm>
          <a:prstGeom prst="rect">
            <a:avLst/>
          </a:prstGeom>
        </p:spPr>
        <p:txBody>
          <a:bodyPr wrap="square">
            <a:spAutoFit/>
          </a:bodyPr>
          <a:lstStyle/>
          <a:p>
            <a:r>
              <a:rPr lang="zh-CN" altLang="en-US" sz="100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a:solidFill>
                <a:schemeClr val="tx1">
                  <a:lumMod val="65000"/>
                  <a:lumOff val="35000"/>
                </a:schemeClr>
              </a:solidFill>
              <a:cs typeface="+mn-ea"/>
              <a:sym typeface="+mn-lt"/>
            </a:endParaRPr>
          </a:p>
        </p:txBody>
      </p:sp>
      <p:sp>
        <p:nvSpPr>
          <p:cNvPr id="58" name="矩形 57"/>
          <p:cNvSpPr/>
          <p:nvPr/>
        </p:nvSpPr>
        <p:spPr>
          <a:xfrm>
            <a:off x="8568089" y="4304187"/>
            <a:ext cx="2056972" cy="707886"/>
          </a:xfrm>
          <a:prstGeom prst="rect">
            <a:avLst/>
          </a:prstGeom>
        </p:spPr>
        <p:txBody>
          <a:bodyPr wrap="square">
            <a:spAutoFit/>
          </a:bodyPr>
          <a:lstStyle/>
          <a:p>
            <a:r>
              <a:rPr lang="zh-CN" altLang="en-US" sz="100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a:solidFill>
                <a:schemeClr val="tx1">
                  <a:lumMod val="65000"/>
                  <a:lumOff val="35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9" name="组合 28"/>
          <p:cNvGrpSpPr/>
          <p:nvPr/>
        </p:nvGrpSpPr>
        <p:grpSpPr>
          <a:xfrm>
            <a:off x="-391884" y="0"/>
            <a:ext cx="12121121" cy="6858000"/>
            <a:chOff x="-333828" y="0"/>
            <a:chExt cx="12121121" cy="6858000"/>
          </a:xfrm>
        </p:grpSpPr>
        <p:sp>
          <p:nvSpPr>
            <p:cNvPr id="4" name="矩形 3"/>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icture 2"/>
            <p:cNvPicPr>
              <a:picLocks noChangeAspect="1"/>
            </p:cNvPicPr>
            <p:nvPr/>
          </p:nvPicPr>
          <p:blipFill>
            <a:blip r:embed="rId3">
              <a:duotone>
                <a:prstClr val="black"/>
                <a:schemeClr val="accent5">
                  <a:lumMod val="75000"/>
                  <a:tint val="45000"/>
                  <a:satMod val="400000"/>
                </a:schemeClr>
              </a:duotone>
              <a:extLst>
                <a:ext uri="{28A0092B-C50C-407E-A947-70E740481C1C}">
                  <a14:useLocalDpi xmlns:a14="http://schemas.microsoft.com/office/drawing/2010/main" val="0"/>
                </a:ext>
              </a:extLst>
            </a:blip>
            <a:srcRect l="6547" r="41786"/>
            <a:stretch>
              <a:fillRect/>
            </a:stretch>
          </p:blipFill>
          <p:spPr>
            <a:xfrm>
              <a:off x="-333828" y="0"/>
              <a:ext cx="5692562" cy="6858000"/>
            </a:xfrm>
            <a:prstGeom prst="rect">
              <a:avLst/>
            </a:prstGeom>
            <a:effectLst>
              <a:outerShdw blurRad="177800" dist="101600" dir="2700000" algn="tl" rotWithShape="0">
                <a:prstClr val="black">
                  <a:alpha val="40000"/>
                </a:prstClr>
              </a:outerShdw>
            </a:effectLst>
          </p:spPr>
        </p:pic>
        <p:cxnSp>
          <p:nvCxnSpPr>
            <p:cNvPr id="18" name="直接连接符 17"/>
            <p:cNvCxnSpPr/>
            <p:nvPr/>
          </p:nvCxnSpPr>
          <p:spPr>
            <a:xfrm flipH="1">
              <a:off x="588940" y="503735"/>
              <a:ext cx="0" cy="6062165"/>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88941" y="6565900"/>
              <a:ext cx="11014119"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73173" y="962025"/>
              <a:ext cx="0" cy="5458581"/>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773173" y="6420605"/>
              <a:ext cx="10534907" cy="1"/>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592216" y="2144948"/>
            <a:ext cx="6440215" cy="2685997"/>
            <a:chOff x="4085943" y="2184719"/>
            <a:chExt cx="4868665" cy="2371416"/>
          </a:xfrm>
          <a:effectLst>
            <a:outerShdw blurRad="50800" dist="38100" dir="2700000" algn="tl" rotWithShape="0">
              <a:prstClr val="black">
                <a:alpha val="40000"/>
              </a:prstClr>
            </a:outerShdw>
          </a:effectLst>
        </p:grpSpPr>
        <p:sp>
          <p:nvSpPr>
            <p:cNvPr id="17" name="文本框 16"/>
            <p:cNvSpPr txBox="1"/>
            <p:nvPr/>
          </p:nvSpPr>
          <p:spPr>
            <a:xfrm>
              <a:off x="4085943" y="2184719"/>
              <a:ext cx="4868665" cy="1942870"/>
            </a:xfrm>
            <a:prstGeom prst="rect">
              <a:avLst/>
            </a:prstGeom>
            <a:noFill/>
          </p:spPr>
          <p:txBody>
            <a:bodyPr wrap="square" rtlCol="0">
              <a:spAutoFit/>
            </a:bodyPr>
            <a:lstStyle/>
            <a:p>
              <a:pPr algn="ctr">
                <a:spcBef>
                  <a:spcPts val="600"/>
                </a:spcBef>
              </a:pPr>
              <a:r>
                <a:rPr lang="zh-CN" altLang="en-US" sz="6600" b="1" spc="50">
                  <a:solidFill>
                    <a:schemeClr val="accent5">
                      <a:lumMod val="50000"/>
                    </a:schemeClr>
                  </a:solidFill>
                  <a:cs typeface="+mn-ea"/>
                  <a:sym typeface="+mn-lt"/>
                </a:rPr>
                <a:t>感谢聆听</a:t>
              </a:r>
              <a:endParaRPr lang="zh-CN" altLang="en-US" sz="6600" b="1" spc="50">
                <a:solidFill>
                  <a:schemeClr val="accent5">
                    <a:lumMod val="50000"/>
                  </a:schemeClr>
                </a:solidFill>
                <a:cs typeface="+mn-ea"/>
                <a:sym typeface="+mn-lt"/>
              </a:endParaRPr>
            </a:p>
            <a:p>
              <a:pPr algn="ctr">
                <a:spcBef>
                  <a:spcPts val="600"/>
                </a:spcBef>
              </a:pPr>
              <a:r>
                <a:rPr lang="en-US" altLang="zh-CN" sz="6600" b="1" spc="50">
                  <a:solidFill>
                    <a:schemeClr val="accent5">
                      <a:lumMod val="50000"/>
                    </a:schemeClr>
                  </a:solidFill>
                  <a:cs typeface="+mn-ea"/>
                  <a:sym typeface="+mn-lt"/>
                </a:rPr>
                <a:t>THANK YOU</a:t>
              </a:r>
              <a:endParaRPr lang="zh-CN" altLang="en-US" sz="4400" b="1" spc="50">
                <a:solidFill>
                  <a:schemeClr val="accent5">
                    <a:lumMod val="50000"/>
                  </a:schemeClr>
                </a:solidFill>
                <a:cs typeface="+mn-ea"/>
                <a:sym typeface="+mn-lt"/>
              </a:endParaRPr>
            </a:p>
          </p:txBody>
        </p:sp>
        <p:sp>
          <p:nvSpPr>
            <p:cNvPr id="20" name="文本框 19"/>
            <p:cNvSpPr txBox="1"/>
            <p:nvPr/>
          </p:nvSpPr>
          <p:spPr>
            <a:xfrm>
              <a:off x="4911745" y="4230059"/>
              <a:ext cx="3781036" cy="326076"/>
            </a:xfrm>
            <a:prstGeom prst="rect">
              <a:avLst/>
            </a:prstGeom>
            <a:noFill/>
          </p:spPr>
          <p:txBody>
            <a:bodyPr wrap="square" rtlCol="0">
              <a:spAutoFit/>
            </a:bodyPr>
            <a:lstStyle/>
            <a:p>
              <a:pPr algn="ctr"/>
              <a:r>
                <a:rPr lang="zh-CN" altLang="en-US">
                  <a:solidFill>
                    <a:schemeClr val="accent5">
                      <a:lumMod val="50000"/>
                    </a:schemeClr>
                  </a:solidFill>
                  <a:cs typeface="+mn-ea"/>
                  <a:sym typeface="+mn-lt"/>
                </a:rPr>
                <a:t>此处输入模板使用企业的名称</a:t>
              </a:r>
              <a:endParaRPr lang="zh-CN" altLang="en-US">
                <a:solidFill>
                  <a:schemeClr val="accent5">
                    <a:lumMod val="50000"/>
                  </a:schemeClr>
                </a:solidFill>
                <a:cs typeface="+mn-ea"/>
                <a:sym typeface="+mn-lt"/>
              </a:endParaRPr>
            </a:p>
          </p:txBody>
        </p:sp>
        <p:grpSp>
          <p:nvGrpSpPr>
            <p:cNvPr id="21" name="组合 20"/>
            <p:cNvGrpSpPr/>
            <p:nvPr/>
          </p:nvGrpSpPr>
          <p:grpSpPr>
            <a:xfrm>
              <a:off x="4911745" y="4081974"/>
              <a:ext cx="3781036" cy="45719"/>
              <a:chOff x="3447077" y="4258150"/>
              <a:chExt cx="7639287" cy="36286"/>
            </a:xfrm>
          </p:grpSpPr>
          <p:cxnSp>
            <p:nvCxnSpPr>
              <p:cNvPr id="22" name="直接连接符 21"/>
              <p:cNvCxnSpPr/>
              <p:nvPr/>
            </p:nvCxnSpPr>
            <p:spPr>
              <a:xfrm>
                <a:off x="3447077" y="4258150"/>
                <a:ext cx="7639287" cy="0"/>
              </a:xfrm>
              <a:prstGeom prst="line">
                <a:avLst/>
              </a:prstGeom>
              <a:ln w="63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447077" y="4294436"/>
                <a:ext cx="7639287" cy="0"/>
              </a:xfrm>
              <a:prstGeom prst="line">
                <a:avLst/>
              </a:prstGeom>
              <a:ln w="635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charset="-122"/>
                <a:ea typeface="微软雅黑" panose="020b0503020204020204" charset="-122"/>
              </a:rPr>
              <a:t>扫描关注公众号“PPT汇”收藏网站防止遗忘</a:t>
            </a:r>
            <a:r>
              <a:rPr lang="en-US" altLang="zh-CN" sz="1055" b="1">
                <a:solidFill>
                  <a:srgbClr val="4A452A"/>
                </a:solidFill>
                <a:latin typeface="微软雅黑" panose="020b0503020204020204" charset="-122"/>
                <a:ea typeface="微软雅黑" panose="020b0503020204020204" charset="-122"/>
              </a:rPr>
              <a:t>/</a:t>
            </a:r>
            <a:r>
              <a:rPr lang="zh-CN" altLang="en-US" sz="1055" b="1">
                <a:solidFill>
                  <a:srgbClr val="4A452A"/>
                </a:solidFill>
                <a:latin typeface="微软雅黑" panose="020b0503020204020204" charset="-122"/>
                <a:ea typeface="微软雅黑" panose="020b0503020204020204" charset="-122"/>
              </a:rPr>
              <a:t>免费获取更多精选PPT模板下载资源</a:t>
            </a:r>
            <a:endParaRPr lang="zh-CN" altLang="en-US" sz="1055" b="1">
              <a:solidFill>
                <a:srgbClr val="4A452A"/>
              </a:solidFill>
              <a:latin typeface="微软雅黑" panose="020b0503020204020204" charset="-122"/>
              <a:ea typeface="微软雅黑" panose="020b0503020204020204" charset="-122"/>
            </a:endParaRPr>
          </a:p>
        </p:txBody>
      </p:sp>
    </p:spTree>
  </p:cSld>
  <p:clrMapOvr>
    <a:masterClrMapping/>
  </p:clrMapOvr>
  <p:transition spd="med" advClick="0" advTm="0">
    <p:push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5322000" y="2279909"/>
            <a:ext cx="1548000" cy="154800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a:cs typeface="+mn-ea"/>
                <a:sym typeface="+mn-lt"/>
              </a:rPr>
              <a:t>01</a:t>
            </a:r>
            <a:endParaRPr lang="zh-CN" altLang="en-US" sz="5400" b="1">
              <a:cs typeface="+mn-ea"/>
              <a:sym typeface="+mn-lt"/>
            </a:endParaRPr>
          </a:p>
        </p:txBody>
      </p:sp>
      <p:sp>
        <p:nvSpPr>
          <p:cNvPr id="3" name="文本框 2"/>
          <p:cNvSpPr txBox="1"/>
          <p:nvPr/>
        </p:nvSpPr>
        <p:spPr>
          <a:xfrm>
            <a:off x="4849751" y="3944023"/>
            <a:ext cx="2492498" cy="769441"/>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4400" b="1">
                <a:solidFill>
                  <a:schemeClr val="accent5">
                    <a:lumMod val="50000"/>
                  </a:schemeClr>
                </a:solidFill>
                <a:cs typeface="+mn-ea"/>
                <a:sym typeface="+mn-lt"/>
              </a:rPr>
              <a:t>项目概要</a:t>
            </a:r>
            <a:endParaRPr lang="zh-CN" altLang="en-US" sz="4400" b="1">
              <a:solidFill>
                <a:schemeClr val="accent5">
                  <a:lumMod val="50000"/>
                </a:schemeClr>
              </a:solidFill>
              <a:cs typeface="+mn-ea"/>
              <a:sym typeface="+mn-lt"/>
            </a:endParaRPr>
          </a:p>
        </p:txBody>
      </p:sp>
      <p:grpSp>
        <p:nvGrpSpPr>
          <p:cNvPr id="12" name="组合 11"/>
          <p:cNvGrpSpPr/>
          <p:nvPr/>
        </p:nvGrpSpPr>
        <p:grpSpPr>
          <a:xfrm>
            <a:off x="496823" y="397917"/>
            <a:ext cx="11198353" cy="6062165"/>
            <a:chOff x="588940" y="503735"/>
            <a:chExt cx="11198353" cy="6062165"/>
          </a:xfrm>
        </p:grpSpPr>
        <p:sp>
          <p:nvSpPr>
            <p:cNvPr id="13" name="矩形 12"/>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 name="矩形 47"/>
          <p:cNvSpPr/>
          <p:nvPr/>
        </p:nvSpPr>
        <p:spPr>
          <a:xfrm>
            <a:off x="6275164" y="1669369"/>
            <a:ext cx="5154836" cy="4566331"/>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p>
            <a:pPr algn="ctr"/>
            <a:endParaRPr lang="zh-CN" altLang="en-US">
              <a:solidFill>
                <a:srgbClr val="FFFFFF"/>
              </a:solidFill>
              <a:cs typeface="+mn-ea"/>
              <a:sym typeface="+mn-lt"/>
            </a:endParaRPr>
          </a:p>
        </p:txBody>
      </p:sp>
      <p:grpSp>
        <p:nvGrpSpPr>
          <p:cNvPr id="4" name="组合 3"/>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2" name="椭圆 1"/>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3" name="矩形 9"/>
          <p:cNvSpPr>
            <a:spLocks noChangeArrowheads="1"/>
          </p:cNvSpPr>
          <p:nvPr/>
        </p:nvSpPr>
        <p:spPr bwMode="auto">
          <a:xfrm>
            <a:off x="576491" y="1783670"/>
            <a:ext cx="1379852" cy="1380142"/>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4" name="矩形 10"/>
          <p:cNvSpPr>
            <a:spLocks noChangeArrowheads="1"/>
          </p:cNvSpPr>
          <p:nvPr/>
        </p:nvSpPr>
        <p:spPr bwMode="auto">
          <a:xfrm>
            <a:off x="2066837" y="3261840"/>
            <a:ext cx="1379851" cy="1380143"/>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5" name="矩形 6"/>
          <p:cNvSpPr>
            <a:spLocks noChangeArrowheads="1"/>
          </p:cNvSpPr>
          <p:nvPr/>
        </p:nvSpPr>
        <p:spPr bwMode="auto">
          <a:xfrm>
            <a:off x="576490" y="4712002"/>
            <a:ext cx="1379852" cy="1380142"/>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pic>
        <p:nvPicPr>
          <p:cNvPr id="36" name="图片 7"/>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bwMode="auto">
          <a:xfrm>
            <a:off x="2066837" y="1783670"/>
            <a:ext cx="1379851" cy="1380143"/>
          </a:xfrm>
          <a:prstGeom prst="rect">
            <a:avLst/>
          </a:prstGeom>
          <a:noFill/>
          <a:ln>
            <a:noFill/>
          </a:ln>
          <a:effectLst>
            <a:outerShdw blurRad="177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13"/>
          <p:cNvSpPr>
            <a:spLocks noChangeArrowheads="1"/>
          </p:cNvSpPr>
          <p:nvPr/>
        </p:nvSpPr>
        <p:spPr bwMode="auto">
          <a:xfrm>
            <a:off x="3557814" y="1813832"/>
            <a:ext cx="1379537" cy="1381125"/>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pic>
        <p:nvPicPr>
          <p:cNvPr id="38" name="图片 37"/>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l="21198" r="25150"/>
          <a:stretch>
            <a:fillRect/>
          </a:stretch>
        </p:blipFill>
        <p:spPr>
          <a:xfrm>
            <a:off x="593724" y="3261840"/>
            <a:ext cx="1379537" cy="1380142"/>
          </a:xfrm>
          <a:prstGeom prst="rect">
            <a:avLst/>
          </a:prstGeom>
          <a:effectLst>
            <a:outerShdw blurRad="177800" dist="101600" dir="2700000" algn="tl" rotWithShape="0">
              <a:prstClr val="black">
                <a:alpha val="40000"/>
              </a:prstClr>
            </a:outerShdw>
          </a:effectLst>
        </p:spPr>
      </p:pic>
      <p:pic>
        <p:nvPicPr>
          <p:cNvPr id="39" name="图片 38"/>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r="38869"/>
          <a:stretch>
            <a:fillRect/>
          </a:stretch>
        </p:blipFill>
        <p:spPr>
          <a:xfrm>
            <a:off x="2066837" y="4740010"/>
            <a:ext cx="1379851" cy="1380142"/>
          </a:xfrm>
          <a:prstGeom prst="rect">
            <a:avLst/>
          </a:prstGeom>
          <a:effectLst>
            <a:outerShdw blurRad="177800" dist="101600" dir="2700000" algn="tl" rotWithShape="0">
              <a:prstClr val="black">
                <a:alpha val="40000"/>
              </a:prstClr>
            </a:outerShdw>
          </a:effectLst>
        </p:spPr>
      </p:pic>
      <p:sp>
        <p:nvSpPr>
          <p:cNvPr id="40" name="矩形 10"/>
          <p:cNvSpPr>
            <a:spLocks noChangeArrowheads="1"/>
          </p:cNvSpPr>
          <p:nvPr/>
        </p:nvSpPr>
        <p:spPr bwMode="auto">
          <a:xfrm>
            <a:off x="3557183" y="4740010"/>
            <a:ext cx="1379851" cy="1380143"/>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41" name="文本框 40"/>
          <p:cNvSpPr txBox="1"/>
          <p:nvPr/>
        </p:nvSpPr>
        <p:spPr>
          <a:xfrm>
            <a:off x="1180465" y="580390"/>
            <a:ext cx="4839970"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项目概要</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关于我们</a:t>
            </a:r>
            <a:endParaRPr lang="zh-CN" altLang="en-US" sz="3600" b="1">
              <a:solidFill>
                <a:schemeClr val="accent5">
                  <a:lumMod val="50000"/>
                </a:schemeClr>
              </a:solidFill>
              <a:cs typeface="+mn-ea"/>
              <a:sym typeface="+mn-lt"/>
            </a:endParaRPr>
          </a:p>
        </p:txBody>
      </p:sp>
      <p:sp>
        <p:nvSpPr>
          <p:cNvPr id="42" name="矩形 41"/>
          <p:cNvSpPr/>
          <p:nvPr/>
        </p:nvSpPr>
        <p:spPr>
          <a:xfrm>
            <a:off x="6375401" y="1783669"/>
            <a:ext cx="4940300" cy="4336483"/>
          </a:xfrm>
          <a:prstGeom prst="rect">
            <a:avLst/>
          </a:prstGeom>
          <a:solidFill>
            <a:schemeClr val="bg1">
              <a:lumMod val="95000"/>
            </a:schemeClr>
          </a:solidFill>
          <a:ln>
            <a:noFill/>
          </a:ln>
          <a:effectLst>
            <a:outerShdw blurRad="177800" dist="101600" dir="2700000" algn="tl" rotWithShape="0">
              <a:prstClr val="black">
                <a:alpha val="40000"/>
              </a:prstClr>
            </a:outerShdw>
          </a:effectLst>
        </p:spPr>
        <p:txBody>
          <a:bodyPr anchor="ctr"/>
          <a:lstStyle/>
          <a:p>
            <a:pPr algn="ctr"/>
            <a:endParaRPr lang="zh-CN" altLang="en-US">
              <a:solidFill>
                <a:srgbClr val="FFFFFF"/>
              </a:solidFill>
              <a:cs typeface="+mn-ea"/>
              <a:sym typeface="+mn-lt"/>
            </a:endParaRPr>
          </a:p>
        </p:txBody>
      </p:sp>
      <p:sp>
        <p:nvSpPr>
          <p:cNvPr id="44" name="副标题 14"/>
          <p:cNvSpPr txBox="1"/>
          <p:nvPr/>
        </p:nvSpPr>
        <p:spPr>
          <a:xfrm>
            <a:off x="6932206" y="2657157"/>
            <a:ext cx="3354794" cy="761362"/>
          </a:xfrm>
          <a:prstGeom prst="rect">
            <a:avLst/>
          </a:prstGeom>
        </p:spPr>
        <p:txBody>
          <a:bodyPr vert="horz" lIns="91440" tIns="45720" rIns="91440" bIns="45720" rtlCol="0" anchor="ctr">
            <a:normAutofit/>
          </a:bodyPr>
          <a:lstStyle>
            <a:lvl1pPr indent="0" defTabSz="914400">
              <a:lnSpc>
                <a:spcPct val="90000"/>
              </a:lnSpc>
              <a:spcBef>
                <a:spcPts val="1000"/>
              </a:spcBef>
              <a:buFont typeface="Arial" panose="020b0604020202020204" pitchFamily="34" charset="0"/>
              <a:buNone/>
              <a:defRPr sz="2000">
                <a:solidFill>
                  <a:srgbClr val="1360AF"/>
                </a:solidFill>
              </a:defRPr>
            </a:lvl1pPr>
            <a:lvl2pPr marL="457200" indent="0" algn="ctr" defTabSz="914400">
              <a:lnSpc>
                <a:spcPct val="90000"/>
              </a:lnSpc>
              <a:spcBef>
                <a:spcPts val="500"/>
              </a:spcBef>
              <a:buFont typeface="Arial" panose="020b0604020202020204" pitchFamily="34" charset="0"/>
              <a:buNone/>
              <a:defRPr sz="2000"/>
            </a:lvl2pPr>
            <a:lvl3pPr marL="914400" indent="0" algn="ctr" defTabSz="914400">
              <a:lnSpc>
                <a:spcPct val="90000"/>
              </a:lnSpc>
              <a:spcBef>
                <a:spcPts val="500"/>
              </a:spcBef>
              <a:buFont typeface="Arial" panose="020b0604020202020204" pitchFamily="34" charset="0"/>
              <a:buNone/>
              <a:defRPr/>
            </a:lvl3pPr>
            <a:lvl4pPr marL="1371600" indent="0" algn="ctr" defTabSz="914400">
              <a:lnSpc>
                <a:spcPct val="90000"/>
              </a:lnSpc>
              <a:spcBef>
                <a:spcPts val="500"/>
              </a:spcBef>
              <a:buFont typeface="Arial" panose="020b0604020202020204" pitchFamily="34" charset="0"/>
              <a:buNone/>
              <a:defRPr sz="1600"/>
            </a:lvl4pPr>
            <a:lvl5pPr marL="1828800" indent="0" algn="ctr" defTabSz="914400">
              <a:lnSpc>
                <a:spcPct val="90000"/>
              </a:lnSpc>
              <a:spcBef>
                <a:spcPts val="500"/>
              </a:spcBef>
              <a:buFont typeface="Arial" panose="020b0604020202020204" pitchFamily="34" charset="0"/>
              <a:buNone/>
              <a:defRPr sz="1600"/>
            </a:lvl5pPr>
            <a:lvl6pPr marL="2286000" indent="0" algn="ctr" defTabSz="914400">
              <a:lnSpc>
                <a:spcPct val="90000"/>
              </a:lnSpc>
              <a:spcBef>
                <a:spcPts val="500"/>
              </a:spcBef>
              <a:buFont typeface="Arial" panose="020b0604020202020204" pitchFamily="34" charset="0"/>
              <a:buNone/>
              <a:defRPr sz="1600"/>
            </a:lvl6pPr>
            <a:lvl7pPr marL="2743200" indent="0" algn="ctr" defTabSz="914400">
              <a:lnSpc>
                <a:spcPct val="90000"/>
              </a:lnSpc>
              <a:spcBef>
                <a:spcPts val="500"/>
              </a:spcBef>
              <a:buFont typeface="Arial" panose="020b0604020202020204" pitchFamily="34" charset="0"/>
              <a:buNone/>
              <a:defRPr sz="1600"/>
            </a:lvl7pPr>
            <a:lvl8pPr marL="3200400" indent="0" algn="ctr" defTabSz="914400">
              <a:lnSpc>
                <a:spcPct val="90000"/>
              </a:lnSpc>
              <a:spcBef>
                <a:spcPts val="500"/>
              </a:spcBef>
              <a:buFont typeface="Arial" panose="020b0604020202020204" pitchFamily="34" charset="0"/>
              <a:buNone/>
              <a:defRPr sz="1600"/>
            </a:lvl8pPr>
            <a:lvl9pPr marL="3657600" indent="0" algn="ctr" defTabSz="914400">
              <a:lnSpc>
                <a:spcPct val="90000"/>
              </a:lnSpc>
              <a:spcBef>
                <a:spcPts val="500"/>
              </a:spcBef>
              <a:buFont typeface="Arial" panose="020b0604020202020204" pitchFamily="34" charset="0"/>
              <a:buNone/>
              <a:defRPr sz="1600"/>
            </a:lvl9pPr>
          </a:lstStyle>
          <a:p>
            <a:r>
              <a:rPr lang="zh-CN" altLang="en-US" sz="1800" b="1">
                <a:solidFill>
                  <a:schemeClr val="tx1">
                    <a:lumMod val="65000"/>
                    <a:lumOff val="35000"/>
                  </a:schemeClr>
                </a:solidFill>
                <a:cs typeface="+mn-ea"/>
                <a:sym typeface="+mn-lt"/>
              </a:rPr>
              <a:t>用一句话简洁清晰的概括项目是在</a:t>
            </a:r>
            <a:r>
              <a:rPr lang="en-US" altLang="zh-CN" sz="1800" b="1">
                <a:solidFill>
                  <a:schemeClr val="tx1">
                    <a:lumMod val="65000"/>
                    <a:lumOff val="35000"/>
                  </a:schemeClr>
                </a:solidFill>
                <a:cs typeface="+mn-ea"/>
                <a:sym typeface="+mn-lt"/>
              </a:rPr>
              <a:t>xx</a:t>
            </a:r>
            <a:r>
              <a:rPr lang="zh-CN" altLang="en-US" sz="1800" b="1">
                <a:solidFill>
                  <a:schemeClr val="tx1">
                    <a:lumMod val="65000"/>
                    <a:lumOff val="35000"/>
                  </a:schemeClr>
                </a:solidFill>
                <a:cs typeface="+mn-ea"/>
                <a:sym typeface="+mn-lt"/>
              </a:rPr>
              <a:t>领域解决</a:t>
            </a:r>
            <a:r>
              <a:rPr lang="en-US" altLang="zh-CN" sz="1800" b="1">
                <a:solidFill>
                  <a:schemeClr val="tx1">
                    <a:lumMod val="65000"/>
                    <a:lumOff val="35000"/>
                  </a:schemeClr>
                </a:solidFill>
                <a:cs typeface="+mn-ea"/>
                <a:sym typeface="+mn-lt"/>
              </a:rPr>
              <a:t>xx</a:t>
            </a:r>
            <a:r>
              <a:rPr lang="zh-CN" altLang="en-US" sz="1800" b="1">
                <a:solidFill>
                  <a:schemeClr val="tx1">
                    <a:lumMod val="65000"/>
                    <a:lumOff val="35000"/>
                  </a:schemeClr>
                </a:solidFill>
                <a:cs typeface="+mn-ea"/>
                <a:sym typeface="+mn-lt"/>
              </a:rPr>
              <a:t>问题</a:t>
            </a:r>
            <a:endParaRPr lang="zh-CN" altLang="en-US" sz="1800" b="1">
              <a:solidFill>
                <a:schemeClr val="tx1">
                  <a:lumMod val="65000"/>
                  <a:lumOff val="35000"/>
                </a:schemeClr>
              </a:solidFill>
              <a:cs typeface="+mn-ea"/>
              <a:sym typeface="+mn-lt"/>
            </a:endParaRPr>
          </a:p>
        </p:txBody>
      </p:sp>
      <p:sp>
        <p:nvSpPr>
          <p:cNvPr id="46" name="矩形 45"/>
          <p:cNvSpPr/>
          <p:nvPr/>
        </p:nvSpPr>
        <p:spPr>
          <a:xfrm>
            <a:off x="6932207" y="3671489"/>
            <a:ext cx="4104094" cy="76136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a:solidFill>
                  <a:schemeClr val="tx1">
                    <a:lumMod val="65000"/>
                    <a:lumOff val="35000"/>
                  </a:schemeClr>
                </a:solidFill>
                <a:cs typeface="+mn-ea"/>
                <a:sym typeface="+mn-lt"/>
              </a:rPr>
              <a:t>重点突出项目的核心价值，项目简介是非常重要的，讲清楚让投资者眼前一亮。模板使用者根据项目实际内容更换展示图片，编辑填写文字内容，根据项目风格选择适当字体。</a:t>
            </a:r>
            <a:endParaRPr lang="zh-CN" altLang="en-US" sz="1000">
              <a:solidFill>
                <a:schemeClr val="tx1">
                  <a:lumMod val="65000"/>
                  <a:lumOff val="35000"/>
                </a:schemeClr>
              </a:solidFill>
              <a:cs typeface="+mn-ea"/>
              <a:sym typeface="+mn-lt"/>
            </a:endParaRPr>
          </a:p>
        </p:txBody>
      </p:sp>
      <p:sp>
        <p:nvSpPr>
          <p:cNvPr id="47" name="矩形 46"/>
          <p:cNvSpPr/>
          <p:nvPr/>
        </p:nvSpPr>
        <p:spPr>
          <a:xfrm>
            <a:off x="6932206" y="4545730"/>
            <a:ext cx="4104094" cy="761362"/>
          </a:xfrm>
          <a:prstGeom prst="rect">
            <a:avLst/>
          </a:prstGeom>
        </p:spPr>
        <p:txBody>
          <a:bodyPr wrap="square">
            <a:spAutoFit/>
          </a:bodyPr>
          <a:lstStyle/>
          <a:p>
            <a:pPr>
              <a:lnSpc>
                <a:spcPct val="150000"/>
              </a:lnSpc>
            </a:pPr>
            <a:r>
              <a:rPr lang="zh-CN" altLang="en-US" sz="1000">
                <a:solidFill>
                  <a:schemeClr val="tx1">
                    <a:lumMod val="65000"/>
                    <a:lumOff val="35000"/>
                  </a:schemeClr>
                </a:solidFill>
                <a:cs typeface="+mn-ea"/>
                <a:sym typeface="+mn-lt"/>
              </a:rPr>
              <a:t>若您的</a:t>
            </a:r>
            <a:r>
              <a:rPr lang="en-US" altLang="zh-CN" sz="1000">
                <a:solidFill>
                  <a:schemeClr val="tx1">
                    <a:lumMod val="65000"/>
                    <a:lumOff val="35000"/>
                  </a:schemeClr>
                </a:solidFill>
                <a:cs typeface="+mn-ea"/>
                <a:sym typeface="+mn-lt"/>
              </a:rPr>
              <a:t>BP</a:t>
            </a:r>
            <a:r>
              <a:rPr lang="zh-CN" altLang="en-US" sz="1000">
                <a:solidFill>
                  <a:schemeClr val="tx1">
                    <a:lumMod val="65000"/>
                    <a:lumOff val="35000"/>
                  </a:schemeClr>
                </a:solidFill>
                <a:cs typeface="+mn-ea"/>
                <a:sym typeface="+mn-lt"/>
              </a:rPr>
              <a:t>内容是以邮件形式发送给投资人，建议将</a:t>
            </a:r>
            <a:r>
              <a:rPr lang="en-US" altLang="zh-CN" sz="1000">
                <a:solidFill>
                  <a:schemeClr val="tx1">
                    <a:lumMod val="65000"/>
                    <a:lumOff val="35000"/>
                  </a:schemeClr>
                </a:solidFill>
                <a:cs typeface="+mn-ea"/>
                <a:sym typeface="+mn-lt"/>
              </a:rPr>
              <a:t>BP</a:t>
            </a:r>
            <a:r>
              <a:rPr lang="zh-CN" altLang="en-US" sz="1000">
                <a:solidFill>
                  <a:schemeClr val="tx1">
                    <a:lumMod val="65000"/>
                    <a:lumOff val="35000"/>
                  </a:schemeClr>
                </a:solidFill>
                <a:cs typeface="+mn-ea"/>
                <a:sym typeface="+mn-lt"/>
              </a:rPr>
              <a:t>内容保存为</a:t>
            </a:r>
            <a:r>
              <a:rPr lang="en-US" altLang="zh-CN" sz="1000">
                <a:solidFill>
                  <a:schemeClr val="tx1">
                    <a:lumMod val="65000"/>
                    <a:lumOff val="35000"/>
                  </a:schemeClr>
                </a:solidFill>
                <a:cs typeface="+mn-ea"/>
                <a:sym typeface="+mn-lt"/>
              </a:rPr>
              <a:t>PDF</a:t>
            </a:r>
            <a:r>
              <a:rPr lang="zh-CN" altLang="en-US" sz="1000">
                <a:solidFill>
                  <a:schemeClr val="tx1">
                    <a:lumMod val="65000"/>
                    <a:lumOff val="35000"/>
                  </a:schemeClr>
                </a:solidFill>
                <a:cs typeface="+mn-ea"/>
                <a:sym typeface="+mn-lt"/>
              </a:rPr>
              <a:t>格式，避免字体及格式丢失，若您的</a:t>
            </a:r>
            <a:r>
              <a:rPr lang="en-US" altLang="zh-CN" sz="1000">
                <a:solidFill>
                  <a:schemeClr val="tx1">
                    <a:lumMod val="65000"/>
                    <a:lumOff val="35000"/>
                  </a:schemeClr>
                </a:solidFill>
                <a:cs typeface="+mn-ea"/>
                <a:sym typeface="+mn-lt"/>
              </a:rPr>
              <a:t>BP</a:t>
            </a:r>
            <a:r>
              <a:rPr lang="zh-CN" altLang="en-US" sz="1000">
                <a:solidFill>
                  <a:schemeClr val="tx1">
                    <a:lumMod val="65000"/>
                    <a:lumOff val="35000"/>
                  </a:schemeClr>
                </a:solidFill>
                <a:cs typeface="+mn-ea"/>
                <a:sym typeface="+mn-lt"/>
              </a:rPr>
              <a:t>内容是演讲形式展示，请注意演示电脑是否带有相同字体格式。</a:t>
            </a:r>
            <a:endParaRPr lang="zh-CN" altLang="en-US" sz="1000">
              <a:solidFill>
                <a:schemeClr val="tx1">
                  <a:lumMod val="65000"/>
                  <a:lumOff val="35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6211435" y="1880919"/>
            <a:ext cx="5306420" cy="5847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i="0">
                <a:solidFill>
                  <a:schemeClr val="tx1">
                    <a:lumMod val="65000"/>
                    <a:lumOff val="35000"/>
                  </a:schemeClr>
                </a:solidFill>
                <a:effectLst/>
                <a:cs typeface="+mn-ea"/>
                <a:sym typeface="+mn-lt"/>
              </a:rPr>
              <a:t>此处一句话提炼产品核心功能亮点，需将产品亮点最大化，用户需将产品功能部分的内容页数控制在</a:t>
            </a:r>
            <a:r>
              <a:rPr lang="en-US" altLang="zh-CN" sz="1600" b="1" i="0">
                <a:solidFill>
                  <a:schemeClr val="tx1">
                    <a:lumMod val="65000"/>
                    <a:lumOff val="35000"/>
                  </a:schemeClr>
                </a:solidFill>
                <a:effectLst/>
                <a:cs typeface="+mn-ea"/>
                <a:sym typeface="+mn-lt"/>
              </a:rPr>
              <a:t>1~3</a:t>
            </a:r>
            <a:r>
              <a:rPr lang="zh-CN" altLang="en-US" sz="1600" b="1" i="0">
                <a:solidFill>
                  <a:schemeClr val="tx1">
                    <a:lumMod val="65000"/>
                    <a:lumOff val="35000"/>
                  </a:schemeClr>
                </a:solidFill>
                <a:effectLst/>
                <a:cs typeface="+mn-ea"/>
                <a:sym typeface="+mn-lt"/>
              </a:rPr>
              <a:t>页左右。</a:t>
            </a:r>
            <a:endParaRPr lang="zh-CN" altLang="en-US" sz="1600" b="1" i="0">
              <a:solidFill>
                <a:schemeClr val="tx1">
                  <a:lumMod val="65000"/>
                  <a:lumOff val="35000"/>
                </a:schemeClr>
              </a:solidFill>
              <a:effectLst/>
              <a:cs typeface="+mn-ea"/>
              <a:sym typeface="+mn-lt"/>
            </a:endParaRPr>
          </a:p>
        </p:txBody>
      </p:sp>
      <p:grpSp>
        <p:nvGrpSpPr>
          <p:cNvPr id="35" name="组合 34"/>
          <p:cNvGrpSpPr/>
          <p:nvPr/>
        </p:nvGrpSpPr>
        <p:grpSpPr>
          <a:xfrm>
            <a:off x="1014003" y="1958580"/>
            <a:ext cx="4409167" cy="3874930"/>
            <a:chOff x="680373" y="1688594"/>
            <a:chExt cx="4971127" cy="4368800"/>
          </a:xfrm>
          <a:effectLst>
            <a:outerShdw blurRad="177800" dist="101600" dir="2700000" algn="tl" rotWithShape="0">
              <a:prstClr val="black">
                <a:alpha val="40000"/>
              </a:prstClr>
            </a:outerShdw>
          </a:effectLst>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l="13215" r="15616"/>
            <a:stretch>
              <a:fillRect/>
            </a:stretch>
          </p:blipFill>
          <p:spPr>
            <a:xfrm>
              <a:off x="680373" y="1688594"/>
              <a:ext cx="4971127" cy="4368800"/>
            </a:xfrm>
            <a:prstGeom prst="rect">
              <a:avLst/>
            </a:prstGeom>
          </p:spPr>
        </p:pic>
        <p:sp>
          <p:nvSpPr>
            <p:cNvPr id="8" name="矩形 7"/>
            <p:cNvSpPr/>
            <p:nvPr/>
          </p:nvSpPr>
          <p:spPr>
            <a:xfrm>
              <a:off x="680373" y="1688594"/>
              <a:ext cx="4971127" cy="43688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9" name="椭圆 8"/>
          <p:cNvSpPr/>
          <p:nvPr/>
        </p:nvSpPr>
        <p:spPr>
          <a:xfrm>
            <a:off x="6413768" y="2771326"/>
            <a:ext cx="417820" cy="417820"/>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grpSp>
        <p:nvGrpSpPr>
          <p:cNvPr id="10" name="组合 9"/>
          <p:cNvGrpSpPr/>
          <p:nvPr/>
        </p:nvGrpSpPr>
        <p:grpSpPr>
          <a:xfrm>
            <a:off x="6488309" y="2847955"/>
            <a:ext cx="268738" cy="267135"/>
            <a:chOff x="2524919" y="875506"/>
            <a:chExt cx="531813" cy="528638"/>
          </a:xfrm>
          <a:solidFill>
            <a:schemeClr val="bg1"/>
          </a:solidFill>
        </p:grpSpPr>
        <p:sp>
          <p:nvSpPr>
            <p:cNvPr id="11" name="Freeform 155"/>
            <p:cNvSpPr/>
            <p:nvPr/>
          </p:nvSpPr>
          <p:spPr bwMode="auto">
            <a:xfrm>
              <a:off x="2604294" y="1027906"/>
              <a:ext cx="201613" cy="144463"/>
            </a:xfrm>
            <a:custGeom>
              <a:gdLst>
                <a:gd name="T0" fmla="*/ 38 w 74"/>
                <a:gd name="T1" fmla="*/ 53 h 53"/>
                <a:gd name="T2" fmla="*/ 38 w 74"/>
                <a:gd name="T3" fmla="*/ 53 h 53"/>
                <a:gd name="T4" fmla="*/ 6 w 74"/>
                <a:gd name="T5" fmla="*/ 50 h 53"/>
                <a:gd name="T6" fmla="*/ 1 w 74"/>
                <a:gd name="T7" fmla="*/ 45 h 53"/>
                <a:gd name="T8" fmla="*/ 3 w 74"/>
                <a:gd name="T9" fmla="*/ 39 h 53"/>
                <a:gd name="T10" fmla="*/ 46 w 74"/>
                <a:gd name="T11" fmla="*/ 2 h 53"/>
                <a:gd name="T12" fmla="*/ 51 w 74"/>
                <a:gd name="T13" fmla="*/ 0 h 53"/>
                <a:gd name="T14" fmla="*/ 69 w 74"/>
                <a:gd name="T15" fmla="*/ 3 h 53"/>
                <a:gd name="T16" fmla="*/ 74 w 74"/>
                <a:gd name="T17" fmla="*/ 10 h 53"/>
                <a:gd name="T18" fmla="*/ 67 w 74"/>
                <a:gd name="T19" fmla="*/ 15 h 53"/>
                <a:gd name="T20" fmla="*/ 52 w 74"/>
                <a:gd name="T21" fmla="*/ 12 h 53"/>
                <a:gd name="T22" fmla="*/ 21 w 74"/>
                <a:gd name="T23" fmla="*/ 39 h 53"/>
                <a:gd name="T24" fmla="*/ 39 w 74"/>
                <a:gd name="T25" fmla="*/ 41 h 53"/>
                <a:gd name="T26" fmla="*/ 44 w 74"/>
                <a:gd name="T27" fmla="*/ 48 h 53"/>
                <a:gd name="T28" fmla="*/ 38 w 74"/>
                <a:gd name="T29"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2">
                  <a:moveTo>
                    <a:pt x="38" y="53"/>
                  </a:moveTo>
                  <a:cubicBezTo>
                    <a:pt x="38" y="53"/>
                    <a:pt x="38" y="53"/>
                    <a:pt x="38" y="53"/>
                  </a:cubicBezTo>
                  <a:cubicBezTo>
                    <a:pt x="6" y="50"/>
                    <a:pt x="6" y="50"/>
                    <a:pt x="6" y="50"/>
                  </a:cubicBezTo>
                  <a:cubicBezTo>
                    <a:pt x="4" y="49"/>
                    <a:pt x="2" y="48"/>
                    <a:pt x="1" y="45"/>
                  </a:cubicBezTo>
                  <a:cubicBezTo>
                    <a:pt x="0" y="43"/>
                    <a:pt x="1" y="41"/>
                    <a:pt x="3" y="39"/>
                  </a:cubicBezTo>
                  <a:cubicBezTo>
                    <a:pt x="46" y="2"/>
                    <a:pt x="46" y="2"/>
                    <a:pt x="46" y="2"/>
                  </a:cubicBezTo>
                  <a:cubicBezTo>
                    <a:pt x="48" y="0"/>
                    <a:pt x="49" y="0"/>
                    <a:pt x="51" y="0"/>
                  </a:cubicBezTo>
                  <a:cubicBezTo>
                    <a:pt x="69" y="3"/>
                    <a:pt x="69" y="3"/>
                    <a:pt x="69" y="3"/>
                  </a:cubicBezTo>
                  <a:cubicBezTo>
                    <a:pt x="72" y="3"/>
                    <a:pt x="74" y="6"/>
                    <a:pt x="74" y="10"/>
                  </a:cubicBezTo>
                  <a:cubicBezTo>
                    <a:pt x="73" y="13"/>
                    <a:pt x="70" y="15"/>
                    <a:pt x="67" y="15"/>
                  </a:cubicBezTo>
                  <a:cubicBezTo>
                    <a:pt x="52" y="12"/>
                    <a:pt x="52" y="12"/>
                    <a:pt x="52" y="12"/>
                  </a:cubicBezTo>
                  <a:cubicBezTo>
                    <a:pt x="21" y="39"/>
                    <a:pt x="21" y="39"/>
                    <a:pt x="21" y="39"/>
                  </a:cubicBezTo>
                  <a:cubicBezTo>
                    <a:pt x="39" y="41"/>
                    <a:pt x="39" y="41"/>
                    <a:pt x="39" y="41"/>
                  </a:cubicBezTo>
                  <a:cubicBezTo>
                    <a:pt x="42" y="42"/>
                    <a:pt x="45" y="45"/>
                    <a:pt x="44" y="48"/>
                  </a:cubicBezTo>
                  <a:cubicBezTo>
                    <a:pt x="44" y="51"/>
                    <a:pt x="41" y="53"/>
                    <a:pt x="3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2" name="Freeform 156"/>
            <p:cNvSpPr/>
            <p:nvPr/>
          </p:nvSpPr>
          <p:spPr bwMode="auto">
            <a:xfrm>
              <a:off x="2772569" y="1137444"/>
              <a:ext cx="144463" cy="188913"/>
            </a:xfrm>
            <a:custGeom>
              <a:gdLst>
                <a:gd name="T0" fmla="*/ 7 w 53"/>
                <a:gd name="T1" fmla="*/ 69 h 69"/>
                <a:gd name="T2" fmla="*/ 4 w 53"/>
                <a:gd name="T3" fmla="*/ 68 h 69"/>
                <a:gd name="T4" fmla="*/ 1 w 53"/>
                <a:gd name="T5" fmla="*/ 63 h 69"/>
                <a:gd name="T6" fmla="*/ 0 w 53"/>
                <a:gd name="T7" fmla="*/ 32 h 69"/>
                <a:gd name="T8" fmla="*/ 5 w 53"/>
                <a:gd name="T9" fmla="*/ 26 h 69"/>
                <a:gd name="T10" fmla="*/ 12 w 53"/>
                <a:gd name="T11" fmla="*/ 31 h 69"/>
                <a:gd name="T12" fmla="*/ 12 w 53"/>
                <a:gd name="T13" fmla="*/ 49 h 69"/>
                <a:gd name="T14" fmla="*/ 41 w 53"/>
                <a:gd name="T15" fmla="*/ 21 h 69"/>
                <a:gd name="T16" fmla="*/ 39 w 53"/>
                <a:gd name="T17" fmla="*/ 6 h 69"/>
                <a:gd name="T18" fmla="*/ 45 w 53"/>
                <a:gd name="T19" fmla="*/ 0 h 69"/>
                <a:gd name="T20" fmla="*/ 51 w 53"/>
                <a:gd name="T21" fmla="*/ 5 h 69"/>
                <a:gd name="T22" fmla="*/ 53 w 53"/>
                <a:gd name="T23" fmla="*/ 23 h 69"/>
                <a:gd name="T24" fmla="*/ 51 w 53"/>
                <a:gd name="T25" fmla="*/ 27 h 69"/>
                <a:gd name="T26" fmla="*/ 11 w 53"/>
                <a:gd name="T27" fmla="*/ 67 h 69"/>
                <a:gd name="T28" fmla="*/ 7 w 53"/>
                <a:gd name="T29" fmla="*/ 69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69">
                  <a:moveTo>
                    <a:pt x="7" y="69"/>
                  </a:moveTo>
                  <a:cubicBezTo>
                    <a:pt x="6" y="69"/>
                    <a:pt x="5" y="68"/>
                    <a:pt x="4" y="68"/>
                  </a:cubicBezTo>
                  <a:cubicBezTo>
                    <a:pt x="2" y="67"/>
                    <a:pt x="1" y="65"/>
                    <a:pt x="1" y="63"/>
                  </a:cubicBezTo>
                  <a:cubicBezTo>
                    <a:pt x="0" y="32"/>
                    <a:pt x="0" y="32"/>
                    <a:pt x="0" y="32"/>
                  </a:cubicBezTo>
                  <a:cubicBezTo>
                    <a:pt x="0" y="29"/>
                    <a:pt x="2" y="26"/>
                    <a:pt x="5" y="26"/>
                  </a:cubicBezTo>
                  <a:cubicBezTo>
                    <a:pt x="9" y="25"/>
                    <a:pt x="11" y="28"/>
                    <a:pt x="12" y="31"/>
                  </a:cubicBezTo>
                  <a:cubicBezTo>
                    <a:pt x="12" y="49"/>
                    <a:pt x="12" y="49"/>
                    <a:pt x="12" y="49"/>
                  </a:cubicBezTo>
                  <a:cubicBezTo>
                    <a:pt x="41" y="21"/>
                    <a:pt x="41" y="21"/>
                    <a:pt x="41" y="21"/>
                  </a:cubicBezTo>
                  <a:cubicBezTo>
                    <a:pt x="39" y="6"/>
                    <a:pt x="39" y="6"/>
                    <a:pt x="39" y="6"/>
                  </a:cubicBezTo>
                  <a:cubicBezTo>
                    <a:pt x="39" y="3"/>
                    <a:pt x="42" y="0"/>
                    <a:pt x="45" y="0"/>
                  </a:cubicBezTo>
                  <a:cubicBezTo>
                    <a:pt x="48" y="0"/>
                    <a:pt x="51" y="2"/>
                    <a:pt x="51" y="5"/>
                  </a:cubicBezTo>
                  <a:cubicBezTo>
                    <a:pt x="53" y="23"/>
                    <a:pt x="53" y="23"/>
                    <a:pt x="53" y="23"/>
                  </a:cubicBezTo>
                  <a:cubicBezTo>
                    <a:pt x="53" y="24"/>
                    <a:pt x="52" y="26"/>
                    <a:pt x="51" y="27"/>
                  </a:cubicBezTo>
                  <a:cubicBezTo>
                    <a:pt x="11" y="67"/>
                    <a:pt x="11" y="67"/>
                    <a:pt x="11" y="67"/>
                  </a:cubicBezTo>
                  <a:cubicBezTo>
                    <a:pt x="10" y="68"/>
                    <a:pt x="8" y="69"/>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3" name="Freeform 157"/>
            <p:cNvSpPr>
              <a:spLocks noEditPoints="1"/>
            </p:cNvSpPr>
            <p:nvPr/>
          </p:nvSpPr>
          <p:spPr bwMode="auto">
            <a:xfrm>
              <a:off x="2696369" y="875506"/>
              <a:ext cx="360363" cy="363538"/>
            </a:xfrm>
            <a:custGeom>
              <a:gdLst>
                <a:gd name="T0" fmla="*/ 130 w 132"/>
                <a:gd name="T1" fmla="*/ 1 h 133"/>
                <a:gd name="T2" fmla="*/ 127 w 132"/>
                <a:gd name="T3" fmla="*/ 0 h 133"/>
                <a:gd name="T4" fmla="*/ 1 w 132"/>
                <a:gd name="T5" fmla="*/ 102 h 133"/>
                <a:gd name="T6" fmla="*/ 1 w 132"/>
                <a:gd name="T7" fmla="*/ 107 h 133"/>
                <a:gd name="T8" fmla="*/ 27 w 132"/>
                <a:gd name="T9" fmla="*/ 131 h 133"/>
                <a:gd name="T10" fmla="*/ 30 w 132"/>
                <a:gd name="T11" fmla="*/ 133 h 133"/>
                <a:gd name="T12" fmla="*/ 31 w 132"/>
                <a:gd name="T13" fmla="*/ 132 h 133"/>
                <a:gd name="T14" fmla="*/ 131 w 132"/>
                <a:gd name="T15" fmla="*/ 5 h 133"/>
                <a:gd name="T16" fmla="*/ 130 w 132"/>
                <a:gd name="T17" fmla="*/ 1 h 133"/>
                <a:gd name="T18" fmla="*/ 81 w 132"/>
                <a:gd name="T19" fmla="*/ 51 h 133"/>
                <a:gd name="T20" fmla="*/ 42 w 132"/>
                <a:gd name="T21" fmla="*/ 93 h 133"/>
                <a:gd name="T22" fmla="*/ 39 w 132"/>
                <a:gd name="T23" fmla="*/ 94 h 133"/>
                <a:gd name="T24" fmla="*/ 37 w 132"/>
                <a:gd name="T25" fmla="*/ 93 h 133"/>
                <a:gd name="T26" fmla="*/ 36 w 132"/>
                <a:gd name="T27" fmla="*/ 87 h 133"/>
                <a:gd name="T28" fmla="*/ 75 w 132"/>
                <a:gd name="T29" fmla="*/ 45 h 133"/>
                <a:gd name="T30" fmla="*/ 81 w 132"/>
                <a:gd name="T31" fmla="*/ 45 h 133"/>
                <a:gd name="T32" fmla="*/ 81 w 132"/>
                <a:gd name="T33" fmla="*/ 51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3">
                  <a:moveTo>
                    <a:pt x="130" y="1"/>
                  </a:moveTo>
                  <a:cubicBezTo>
                    <a:pt x="129" y="0"/>
                    <a:pt x="128" y="0"/>
                    <a:pt x="127" y="0"/>
                  </a:cubicBezTo>
                  <a:cubicBezTo>
                    <a:pt x="56" y="11"/>
                    <a:pt x="3" y="98"/>
                    <a:pt x="1" y="102"/>
                  </a:cubicBezTo>
                  <a:cubicBezTo>
                    <a:pt x="0" y="104"/>
                    <a:pt x="0" y="106"/>
                    <a:pt x="1" y="107"/>
                  </a:cubicBezTo>
                  <a:cubicBezTo>
                    <a:pt x="27" y="131"/>
                    <a:pt x="27" y="131"/>
                    <a:pt x="27" y="131"/>
                  </a:cubicBezTo>
                  <a:cubicBezTo>
                    <a:pt x="28" y="132"/>
                    <a:pt x="29" y="133"/>
                    <a:pt x="30" y="133"/>
                  </a:cubicBezTo>
                  <a:cubicBezTo>
                    <a:pt x="30" y="133"/>
                    <a:pt x="31" y="132"/>
                    <a:pt x="31" y="132"/>
                  </a:cubicBezTo>
                  <a:cubicBezTo>
                    <a:pt x="112" y="93"/>
                    <a:pt x="131" y="6"/>
                    <a:pt x="131" y="5"/>
                  </a:cubicBezTo>
                  <a:cubicBezTo>
                    <a:pt x="132" y="4"/>
                    <a:pt x="131" y="2"/>
                    <a:pt x="130" y="1"/>
                  </a:cubicBezTo>
                  <a:close/>
                  <a:moveTo>
                    <a:pt x="81" y="51"/>
                  </a:moveTo>
                  <a:cubicBezTo>
                    <a:pt x="42" y="93"/>
                    <a:pt x="42" y="93"/>
                    <a:pt x="42" y="93"/>
                  </a:cubicBezTo>
                  <a:cubicBezTo>
                    <a:pt x="42" y="94"/>
                    <a:pt x="40" y="94"/>
                    <a:pt x="39" y="94"/>
                  </a:cubicBezTo>
                  <a:cubicBezTo>
                    <a:pt x="38" y="94"/>
                    <a:pt x="37" y="94"/>
                    <a:pt x="37" y="93"/>
                  </a:cubicBezTo>
                  <a:cubicBezTo>
                    <a:pt x="35" y="92"/>
                    <a:pt x="35" y="89"/>
                    <a:pt x="36" y="87"/>
                  </a:cubicBezTo>
                  <a:cubicBezTo>
                    <a:pt x="75" y="45"/>
                    <a:pt x="75" y="45"/>
                    <a:pt x="75" y="45"/>
                  </a:cubicBezTo>
                  <a:cubicBezTo>
                    <a:pt x="77" y="44"/>
                    <a:pt x="79" y="44"/>
                    <a:pt x="81" y="45"/>
                  </a:cubicBezTo>
                  <a:cubicBezTo>
                    <a:pt x="83" y="47"/>
                    <a:pt x="83" y="49"/>
                    <a:pt x="8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4" name="Freeform 158"/>
            <p:cNvSpPr/>
            <p:nvPr/>
          </p:nvSpPr>
          <p:spPr bwMode="auto">
            <a:xfrm>
              <a:off x="2524919" y="1170781"/>
              <a:ext cx="168275" cy="98425"/>
            </a:xfrm>
            <a:custGeom>
              <a:gdLst>
                <a:gd name="T0" fmla="*/ 4 w 62"/>
                <a:gd name="T1" fmla="*/ 36 h 36"/>
                <a:gd name="T2" fmla="*/ 1 w 62"/>
                <a:gd name="T3" fmla="*/ 34 h 36"/>
                <a:gd name="T4" fmla="*/ 3 w 62"/>
                <a:gd name="T5" fmla="*/ 28 h 36"/>
                <a:gd name="T6" fmla="*/ 56 w 62"/>
                <a:gd name="T7" fmla="*/ 1 h 36"/>
                <a:gd name="T8" fmla="*/ 61 w 62"/>
                <a:gd name="T9" fmla="*/ 3 h 36"/>
                <a:gd name="T10" fmla="*/ 59 w 62"/>
                <a:gd name="T11" fmla="*/ 8 h 36"/>
                <a:gd name="T12" fmla="*/ 6 w 62"/>
                <a:gd name="T13" fmla="*/ 35 h 36"/>
                <a:gd name="T14" fmla="*/ 4 w 62"/>
                <a:gd name="T15" fmla="*/ 36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4" y="36"/>
                  </a:moveTo>
                  <a:cubicBezTo>
                    <a:pt x="3" y="36"/>
                    <a:pt x="1" y="35"/>
                    <a:pt x="1" y="34"/>
                  </a:cubicBezTo>
                  <a:cubicBezTo>
                    <a:pt x="0" y="32"/>
                    <a:pt x="1" y="29"/>
                    <a:pt x="3" y="28"/>
                  </a:cubicBezTo>
                  <a:cubicBezTo>
                    <a:pt x="56" y="1"/>
                    <a:pt x="56" y="1"/>
                    <a:pt x="56" y="1"/>
                  </a:cubicBezTo>
                  <a:cubicBezTo>
                    <a:pt x="57" y="0"/>
                    <a:pt x="60" y="1"/>
                    <a:pt x="61" y="3"/>
                  </a:cubicBezTo>
                  <a:cubicBezTo>
                    <a:pt x="62" y="5"/>
                    <a:pt x="61" y="7"/>
                    <a:pt x="59" y="8"/>
                  </a:cubicBezTo>
                  <a:cubicBezTo>
                    <a:pt x="6" y="35"/>
                    <a:pt x="6" y="35"/>
                    <a:pt x="6" y="35"/>
                  </a:cubicBezTo>
                  <a:cubicBezTo>
                    <a:pt x="6" y="36"/>
                    <a:pt x="5" y="36"/>
                    <a:pt x="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5" name="Freeform 159"/>
            <p:cNvSpPr/>
            <p:nvPr/>
          </p:nvSpPr>
          <p:spPr bwMode="auto">
            <a:xfrm>
              <a:off x="2661444" y="1243806"/>
              <a:ext cx="103188" cy="160338"/>
            </a:xfrm>
            <a:custGeom>
              <a:gdLst>
                <a:gd name="T0" fmla="*/ 5 w 38"/>
                <a:gd name="T1" fmla="*/ 59 h 59"/>
                <a:gd name="T2" fmla="*/ 3 w 38"/>
                <a:gd name="T3" fmla="*/ 59 h 59"/>
                <a:gd name="T4" fmla="*/ 1 w 38"/>
                <a:gd name="T5" fmla="*/ 53 h 59"/>
                <a:gd name="T6" fmla="*/ 30 w 38"/>
                <a:gd name="T7" fmla="*/ 3 h 59"/>
                <a:gd name="T8" fmla="*/ 35 w 38"/>
                <a:gd name="T9" fmla="*/ 1 h 59"/>
                <a:gd name="T10" fmla="*/ 36 w 38"/>
                <a:gd name="T11" fmla="*/ 7 h 59"/>
                <a:gd name="T12" fmla="*/ 8 w 38"/>
                <a:gd name="T13" fmla="*/ 57 h 59"/>
                <a:gd name="T14" fmla="*/ 5 w 38"/>
                <a:gd name="T15" fmla="*/ 59 h 5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9">
                  <a:moveTo>
                    <a:pt x="5" y="59"/>
                  </a:moveTo>
                  <a:cubicBezTo>
                    <a:pt x="4" y="59"/>
                    <a:pt x="3" y="59"/>
                    <a:pt x="3" y="59"/>
                  </a:cubicBezTo>
                  <a:cubicBezTo>
                    <a:pt x="1" y="57"/>
                    <a:pt x="0" y="55"/>
                    <a:pt x="1" y="53"/>
                  </a:cubicBezTo>
                  <a:cubicBezTo>
                    <a:pt x="30" y="3"/>
                    <a:pt x="30" y="3"/>
                    <a:pt x="30" y="3"/>
                  </a:cubicBezTo>
                  <a:cubicBezTo>
                    <a:pt x="31" y="1"/>
                    <a:pt x="33" y="0"/>
                    <a:pt x="35" y="1"/>
                  </a:cubicBezTo>
                  <a:cubicBezTo>
                    <a:pt x="37" y="2"/>
                    <a:pt x="38" y="5"/>
                    <a:pt x="36" y="7"/>
                  </a:cubicBezTo>
                  <a:cubicBezTo>
                    <a:pt x="8" y="57"/>
                    <a:pt x="8" y="57"/>
                    <a:pt x="8" y="57"/>
                  </a:cubicBezTo>
                  <a:cubicBezTo>
                    <a:pt x="7" y="58"/>
                    <a:pt x="6" y="59"/>
                    <a:pt x="5"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6" name="Freeform 160"/>
            <p:cNvSpPr/>
            <p:nvPr/>
          </p:nvSpPr>
          <p:spPr bwMode="auto">
            <a:xfrm>
              <a:off x="2601119" y="1270794"/>
              <a:ext cx="95250" cy="123825"/>
            </a:xfrm>
            <a:custGeom>
              <a:gdLst>
                <a:gd name="T0" fmla="*/ 5 w 35"/>
                <a:gd name="T1" fmla="*/ 45 h 45"/>
                <a:gd name="T2" fmla="*/ 2 w 35"/>
                <a:gd name="T3" fmla="*/ 44 h 45"/>
                <a:gd name="T4" fmla="*/ 1 w 35"/>
                <a:gd name="T5" fmla="*/ 39 h 45"/>
                <a:gd name="T6" fmla="*/ 28 w 35"/>
                <a:gd name="T7" fmla="*/ 2 h 45"/>
                <a:gd name="T8" fmla="*/ 33 w 35"/>
                <a:gd name="T9" fmla="*/ 1 h 45"/>
                <a:gd name="T10" fmla="*/ 34 w 35"/>
                <a:gd name="T11" fmla="*/ 7 h 45"/>
                <a:gd name="T12" fmla="*/ 8 w 35"/>
                <a:gd name="T13" fmla="*/ 44 h 45"/>
                <a:gd name="T14" fmla="*/ 5 w 35"/>
                <a:gd name="T15" fmla="*/ 45 h 4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5">
                  <a:moveTo>
                    <a:pt x="5" y="45"/>
                  </a:moveTo>
                  <a:cubicBezTo>
                    <a:pt x="4" y="45"/>
                    <a:pt x="3" y="45"/>
                    <a:pt x="2" y="44"/>
                  </a:cubicBezTo>
                  <a:cubicBezTo>
                    <a:pt x="1" y="43"/>
                    <a:pt x="0" y="41"/>
                    <a:pt x="1" y="39"/>
                  </a:cubicBezTo>
                  <a:cubicBezTo>
                    <a:pt x="28" y="2"/>
                    <a:pt x="28" y="2"/>
                    <a:pt x="28" y="2"/>
                  </a:cubicBezTo>
                  <a:cubicBezTo>
                    <a:pt x="29" y="1"/>
                    <a:pt x="31" y="0"/>
                    <a:pt x="33" y="1"/>
                  </a:cubicBezTo>
                  <a:cubicBezTo>
                    <a:pt x="35" y="3"/>
                    <a:pt x="35" y="5"/>
                    <a:pt x="34" y="7"/>
                  </a:cubicBezTo>
                  <a:cubicBezTo>
                    <a:pt x="8" y="44"/>
                    <a:pt x="8" y="44"/>
                    <a:pt x="8" y="44"/>
                  </a:cubicBezTo>
                  <a:cubicBezTo>
                    <a:pt x="7" y="45"/>
                    <a:pt x="6" y="45"/>
                    <a:pt x="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7" name="Freeform 161"/>
            <p:cNvSpPr/>
            <p:nvPr/>
          </p:nvSpPr>
          <p:spPr bwMode="auto">
            <a:xfrm>
              <a:off x="2585244" y="1219994"/>
              <a:ext cx="107950" cy="84138"/>
            </a:xfrm>
            <a:custGeom>
              <a:gdLst>
                <a:gd name="T0" fmla="*/ 4 w 40"/>
                <a:gd name="T1" fmla="*/ 31 h 31"/>
                <a:gd name="T2" fmla="*/ 1 w 40"/>
                <a:gd name="T3" fmla="*/ 29 h 31"/>
                <a:gd name="T4" fmla="*/ 2 w 40"/>
                <a:gd name="T5" fmla="*/ 24 h 31"/>
                <a:gd name="T6" fmla="*/ 33 w 40"/>
                <a:gd name="T7" fmla="*/ 1 h 31"/>
                <a:gd name="T8" fmla="*/ 39 w 40"/>
                <a:gd name="T9" fmla="*/ 2 h 31"/>
                <a:gd name="T10" fmla="*/ 38 w 40"/>
                <a:gd name="T11" fmla="*/ 7 h 31"/>
                <a:gd name="T12" fmla="*/ 7 w 40"/>
                <a:gd name="T13" fmla="*/ 30 h 31"/>
                <a:gd name="T14" fmla="*/ 4 w 40"/>
                <a:gd name="T15" fmla="*/ 31 h 3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1">
                  <a:moveTo>
                    <a:pt x="4" y="31"/>
                  </a:moveTo>
                  <a:cubicBezTo>
                    <a:pt x="3" y="31"/>
                    <a:pt x="2" y="30"/>
                    <a:pt x="1" y="29"/>
                  </a:cubicBezTo>
                  <a:cubicBezTo>
                    <a:pt x="0" y="28"/>
                    <a:pt x="0" y="25"/>
                    <a:pt x="2" y="24"/>
                  </a:cubicBezTo>
                  <a:cubicBezTo>
                    <a:pt x="33" y="1"/>
                    <a:pt x="33" y="1"/>
                    <a:pt x="33" y="1"/>
                  </a:cubicBezTo>
                  <a:cubicBezTo>
                    <a:pt x="35" y="0"/>
                    <a:pt x="37" y="0"/>
                    <a:pt x="39" y="2"/>
                  </a:cubicBezTo>
                  <a:cubicBezTo>
                    <a:pt x="40" y="4"/>
                    <a:pt x="39" y="6"/>
                    <a:pt x="38" y="7"/>
                  </a:cubicBezTo>
                  <a:cubicBezTo>
                    <a:pt x="7" y="30"/>
                    <a:pt x="7" y="30"/>
                    <a:pt x="7" y="30"/>
                  </a:cubicBezTo>
                  <a:cubicBezTo>
                    <a:pt x="6" y="31"/>
                    <a:pt x="5" y="31"/>
                    <a:pt x="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grpSp>
      <p:sp>
        <p:nvSpPr>
          <p:cNvPr id="18" name="椭圆 17"/>
          <p:cNvSpPr/>
          <p:nvPr/>
        </p:nvSpPr>
        <p:spPr>
          <a:xfrm>
            <a:off x="6413768" y="3896045"/>
            <a:ext cx="417820" cy="417820"/>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grpSp>
        <p:nvGrpSpPr>
          <p:cNvPr id="19" name="组合 18"/>
          <p:cNvGrpSpPr/>
          <p:nvPr/>
        </p:nvGrpSpPr>
        <p:grpSpPr>
          <a:xfrm>
            <a:off x="6500089" y="3999683"/>
            <a:ext cx="245179" cy="199480"/>
            <a:chOff x="3669507" y="935831"/>
            <a:chExt cx="536575" cy="436563"/>
          </a:xfrm>
          <a:solidFill>
            <a:schemeClr val="bg1">
              <a:lumMod val="95000"/>
            </a:schemeClr>
          </a:solidFill>
        </p:grpSpPr>
        <p:sp>
          <p:nvSpPr>
            <p:cNvPr id="20" name="Freeform 152"/>
            <p:cNvSpPr/>
            <p:nvPr/>
          </p:nvSpPr>
          <p:spPr bwMode="auto">
            <a:xfrm>
              <a:off x="3669507" y="1000919"/>
              <a:ext cx="517525" cy="171450"/>
            </a:xfrm>
            <a:custGeom>
              <a:gdLst>
                <a:gd name="T0" fmla="*/ 189 w 190"/>
                <a:gd name="T1" fmla="*/ 21 h 63"/>
                <a:gd name="T2" fmla="*/ 187 w 190"/>
                <a:gd name="T3" fmla="*/ 18 h 63"/>
                <a:gd name="T4" fmla="*/ 127 w 190"/>
                <a:gd name="T5" fmla="*/ 0 h 63"/>
                <a:gd name="T6" fmla="*/ 127 w 190"/>
                <a:gd name="T7" fmla="*/ 2 h 63"/>
                <a:gd name="T8" fmla="*/ 125 w 190"/>
                <a:gd name="T9" fmla="*/ 7 h 63"/>
                <a:gd name="T10" fmla="*/ 82 w 190"/>
                <a:gd name="T11" fmla="*/ 19 h 63"/>
                <a:gd name="T12" fmla="*/ 59 w 190"/>
                <a:gd name="T13" fmla="*/ 16 h 63"/>
                <a:gd name="T14" fmla="*/ 56 w 190"/>
                <a:gd name="T15" fmla="*/ 12 h 63"/>
                <a:gd name="T16" fmla="*/ 56 w 190"/>
                <a:gd name="T17" fmla="*/ 10 h 63"/>
                <a:gd name="T18" fmla="*/ 2 w 190"/>
                <a:gd name="T19" fmla="*/ 42 h 63"/>
                <a:gd name="T20" fmla="*/ 2 w 190"/>
                <a:gd name="T21" fmla="*/ 42 h 63"/>
                <a:gd name="T22" fmla="*/ 2 w 190"/>
                <a:gd name="T23" fmla="*/ 42 h 63"/>
                <a:gd name="T24" fmla="*/ 1 w 190"/>
                <a:gd name="T25" fmla="*/ 43 h 63"/>
                <a:gd name="T26" fmla="*/ 1 w 190"/>
                <a:gd name="T27" fmla="*/ 44 h 63"/>
                <a:gd name="T28" fmla="*/ 0 w 190"/>
                <a:gd name="T29" fmla="*/ 45 h 63"/>
                <a:gd name="T30" fmla="*/ 0 w 190"/>
                <a:gd name="T31" fmla="*/ 45 h 63"/>
                <a:gd name="T32" fmla="*/ 0 w 190"/>
                <a:gd name="T33" fmla="*/ 46 h 63"/>
                <a:gd name="T34" fmla="*/ 0 w 190"/>
                <a:gd name="T35" fmla="*/ 47 h 63"/>
                <a:gd name="T36" fmla="*/ 1 w 190"/>
                <a:gd name="T37" fmla="*/ 48 h 63"/>
                <a:gd name="T38" fmla="*/ 1 w 190"/>
                <a:gd name="T39" fmla="*/ 48 h 63"/>
                <a:gd name="T40" fmla="*/ 2 w 190"/>
                <a:gd name="T41" fmla="*/ 49 h 63"/>
                <a:gd name="T42" fmla="*/ 2 w 190"/>
                <a:gd name="T43" fmla="*/ 49 h 63"/>
                <a:gd name="T44" fmla="*/ 80 w 190"/>
                <a:gd name="T45" fmla="*/ 63 h 63"/>
                <a:gd name="T46" fmla="*/ 187 w 190"/>
                <a:gd name="T47" fmla="*/ 26 h 63"/>
                <a:gd name="T48" fmla="*/ 188 w 190"/>
                <a:gd name="T49" fmla="*/ 25 h 63"/>
                <a:gd name="T50" fmla="*/ 189 w 190"/>
                <a:gd name="T51" fmla="*/ 21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0" h="62">
                  <a:moveTo>
                    <a:pt x="189" y="21"/>
                  </a:moveTo>
                  <a:cubicBezTo>
                    <a:pt x="189" y="20"/>
                    <a:pt x="188" y="19"/>
                    <a:pt x="187" y="18"/>
                  </a:cubicBezTo>
                  <a:cubicBezTo>
                    <a:pt x="127" y="0"/>
                    <a:pt x="127" y="0"/>
                    <a:pt x="127" y="0"/>
                  </a:cubicBezTo>
                  <a:cubicBezTo>
                    <a:pt x="127" y="1"/>
                    <a:pt x="127" y="2"/>
                    <a:pt x="127" y="2"/>
                  </a:cubicBezTo>
                  <a:cubicBezTo>
                    <a:pt x="127" y="4"/>
                    <a:pt x="127" y="6"/>
                    <a:pt x="125" y="7"/>
                  </a:cubicBezTo>
                  <a:cubicBezTo>
                    <a:pt x="112" y="15"/>
                    <a:pt x="98" y="19"/>
                    <a:pt x="82" y="19"/>
                  </a:cubicBezTo>
                  <a:cubicBezTo>
                    <a:pt x="72" y="19"/>
                    <a:pt x="64" y="17"/>
                    <a:pt x="59" y="16"/>
                  </a:cubicBezTo>
                  <a:cubicBezTo>
                    <a:pt x="57" y="15"/>
                    <a:pt x="56" y="14"/>
                    <a:pt x="56" y="12"/>
                  </a:cubicBezTo>
                  <a:cubicBezTo>
                    <a:pt x="56" y="12"/>
                    <a:pt x="56" y="11"/>
                    <a:pt x="56" y="10"/>
                  </a:cubicBezTo>
                  <a:cubicBezTo>
                    <a:pt x="2" y="42"/>
                    <a:pt x="2" y="42"/>
                    <a:pt x="2" y="42"/>
                  </a:cubicBezTo>
                  <a:cubicBezTo>
                    <a:pt x="2" y="42"/>
                    <a:pt x="2" y="42"/>
                    <a:pt x="2" y="42"/>
                  </a:cubicBezTo>
                  <a:cubicBezTo>
                    <a:pt x="2" y="42"/>
                    <a:pt x="2" y="42"/>
                    <a:pt x="2" y="42"/>
                  </a:cubicBezTo>
                  <a:cubicBezTo>
                    <a:pt x="1" y="43"/>
                    <a:pt x="1" y="43"/>
                    <a:pt x="1" y="43"/>
                  </a:cubicBezTo>
                  <a:cubicBezTo>
                    <a:pt x="1" y="43"/>
                    <a:pt x="1" y="44"/>
                    <a:pt x="1" y="44"/>
                  </a:cubicBezTo>
                  <a:cubicBezTo>
                    <a:pt x="0" y="44"/>
                    <a:pt x="0" y="44"/>
                    <a:pt x="0" y="45"/>
                  </a:cubicBezTo>
                  <a:cubicBezTo>
                    <a:pt x="0" y="45"/>
                    <a:pt x="0" y="45"/>
                    <a:pt x="0" y="45"/>
                  </a:cubicBezTo>
                  <a:cubicBezTo>
                    <a:pt x="0" y="45"/>
                    <a:pt x="0" y="46"/>
                    <a:pt x="0" y="46"/>
                  </a:cubicBezTo>
                  <a:cubicBezTo>
                    <a:pt x="0" y="46"/>
                    <a:pt x="0" y="47"/>
                    <a:pt x="0" y="47"/>
                  </a:cubicBezTo>
                  <a:cubicBezTo>
                    <a:pt x="0" y="47"/>
                    <a:pt x="0" y="47"/>
                    <a:pt x="1" y="48"/>
                  </a:cubicBezTo>
                  <a:cubicBezTo>
                    <a:pt x="1" y="48"/>
                    <a:pt x="1" y="48"/>
                    <a:pt x="1" y="48"/>
                  </a:cubicBezTo>
                  <a:cubicBezTo>
                    <a:pt x="1" y="48"/>
                    <a:pt x="1" y="49"/>
                    <a:pt x="2" y="49"/>
                  </a:cubicBezTo>
                  <a:cubicBezTo>
                    <a:pt x="2" y="49"/>
                    <a:pt x="2" y="49"/>
                    <a:pt x="2" y="49"/>
                  </a:cubicBezTo>
                  <a:cubicBezTo>
                    <a:pt x="3" y="50"/>
                    <a:pt x="37" y="63"/>
                    <a:pt x="80" y="63"/>
                  </a:cubicBezTo>
                  <a:cubicBezTo>
                    <a:pt x="114" y="63"/>
                    <a:pt x="153" y="55"/>
                    <a:pt x="187" y="26"/>
                  </a:cubicBezTo>
                  <a:cubicBezTo>
                    <a:pt x="187" y="26"/>
                    <a:pt x="188" y="26"/>
                    <a:pt x="188" y="25"/>
                  </a:cubicBezTo>
                  <a:cubicBezTo>
                    <a:pt x="189" y="24"/>
                    <a:pt x="190" y="23"/>
                    <a:pt x="1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21" name="Freeform 153"/>
            <p:cNvSpPr/>
            <p:nvPr/>
          </p:nvSpPr>
          <p:spPr bwMode="auto">
            <a:xfrm>
              <a:off x="3834607" y="935831"/>
              <a:ext cx="166688" cy="109538"/>
            </a:xfrm>
            <a:custGeom>
              <a:gdLst>
                <a:gd name="T0" fmla="*/ 61 w 61"/>
                <a:gd name="T1" fmla="*/ 26 h 40"/>
                <a:gd name="T2" fmla="*/ 60 w 61"/>
                <a:gd name="T3" fmla="*/ 24 h 40"/>
                <a:gd name="T4" fmla="*/ 31 w 61"/>
                <a:gd name="T5" fmla="*/ 0 h 40"/>
                <a:gd name="T6" fmla="*/ 0 w 61"/>
                <a:gd name="T7" fmla="*/ 31 h 40"/>
                <a:gd name="T8" fmla="*/ 0 w 61"/>
                <a:gd name="T9" fmla="*/ 32 h 40"/>
                <a:gd name="T10" fmla="*/ 0 w 61"/>
                <a:gd name="T11" fmla="*/ 34 h 40"/>
                <a:gd name="T12" fmla="*/ 2 w 61"/>
                <a:gd name="T13" fmla="*/ 37 h 40"/>
                <a:gd name="T14" fmla="*/ 23 w 61"/>
                <a:gd name="T15" fmla="*/ 40 h 40"/>
                <a:gd name="T16" fmla="*/ 59 w 61"/>
                <a:gd name="T17" fmla="*/ 29 h 40"/>
                <a:gd name="T18" fmla="*/ 61 w 61"/>
                <a:gd name="T19" fmla="*/ 26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0">
                  <a:moveTo>
                    <a:pt x="61" y="26"/>
                  </a:moveTo>
                  <a:cubicBezTo>
                    <a:pt x="61" y="25"/>
                    <a:pt x="60" y="24"/>
                    <a:pt x="60" y="24"/>
                  </a:cubicBezTo>
                  <a:cubicBezTo>
                    <a:pt x="57" y="10"/>
                    <a:pt x="45" y="0"/>
                    <a:pt x="31" y="0"/>
                  </a:cubicBezTo>
                  <a:cubicBezTo>
                    <a:pt x="14" y="0"/>
                    <a:pt x="0" y="14"/>
                    <a:pt x="0" y="31"/>
                  </a:cubicBezTo>
                  <a:cubicBezTo>
                    <a:pt x="0" y="31"/>
                    <a:pt x="0" y="32"/>
                    <a:pt x="0" y="32"/>
                  </a:cubicBezTo>
                  <a:cubicBezTo>
                    <a:pt x="0" y="33"/>
                    <a:pt x="0" y="33"/>
                    <a:pt x="0" y="34"/>
                  </a:cubicBezTo>
                  <a:cubicBezTo>
                    <a:pt x="0" y="35"/>
                    <a:pt x="1" y="36"/>
                    <a:pt x="2" y="37"/>
                  </a:cubicBezTo>
                  <a:cubicBezTo>
                    <a:pt x="7" y="38"/>
                    <a:pt x="14" y="40"/>
                    <a:pt x="23" y="40"/>
                  </a:cubicBezTo>
                  <a:cubicBezTo>
                    <a:pt x="36" y="40"/>
                    <a:pt x="48" y="36"/>
                    <a:pt x="59" y="29"/>
                  </a:cubicBezTo>
                  <a:cubicBezTo>
                    <a:pt x="60" y="28"/>
                    <a:pt x="61" y="27"/>
                    <a:pt x="6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22" name="Freeform 154"/>
            <p:cNvSpPr/>
            <p:nvPr/>
          </p:nvSpPr>
          <p:spPr bwMode="auto">
            <a:xfrm>
              <a:off x="3674269" y="1085056"/>
              <a:ext cx="531813" cy="287338"/>
            </a:xfrm>
            <a:custGeom>
              <a:gdLst>
                <a:gd name="T0" fmla="*/ 193 w 195"/>
                <a:gd name="T1" fmla="*/ 97 h 105"/>
                <a:gd name="T2" fmla="*/ 161 w 195"/>
                <a:gd name="T3" fmla="*/ 30 h 105"/>
                <a:gd name="T4" fmla="*/ 185 w 195"/>
                <a:gd name="T5" fmla="*/ 0 h 105"/>
                <a:gd name="T6" fmla="*/ 78 w 195"/>
                <a:gd name="T7" fmla="*/ 37 h 105"/>
                <a:gd name="T8" fmla="*/ 0 w 195"/>
                <a:gd name="T9" fmla="*/ 24 h 105"/>
                <a:gd name="T10" fmla="*/ 0 w 195"/>
                <a:gd name="T11" fmla="*/ 23 h 105"/>
                <a:gd name="T12" fmla="*/ 0 w 195"/>
                <a:gd name="T13" fmla="*/ 23 h 105"/>
                <a:gd name="T14" fmla="*/ 4 w 195"/>
                <a:gd name="T15" fmla="*/ 26 h 105"/>
                <a:gd name="T16" fmla="*/ 41 w 195"/>
                <a:gd name="T17" fmla="*/ 50 h 105"/>
                <a:gd name="T18" fmla="*/ 19 w 195"/>
                <a:gd name="T19" fmla="*/ 97 h 105"/>
                <a:gd name="T20" fmla="*/ 22 w 195"/>
                <a:gd name="T21" fmla="*/ 105 h 105"/>
                <a:gd name="T22" fmla="*/ 25 w 195"/>
                <a:gd name="T23" fmla="*/ 105 h 105"/>
                <a:gd name="T24" fmla="*/ 30 w 195"/>
                <a:gd name="T25" fmla="*/ 102 h 105"/>
                <a:gd name="T26" fmla="*/ 52 w 195"/>
                <a:gd name="T27" fmla="*/ 56 h 105"/>
                <a:gd name="T28" fmla="*/ 62 w 195"/>
                <a:gd name="T29" fmla="*/ 61 h 105"/>
                <a:gd name="T30" fmla="*/ 66 w 195"/>
                <a:gd name="T31" fmla="*/ 63 h 105"/>
                <a:gd name="T32" fmla="*/ 103 w 195"/>
                <a:gd name="T33" fmla="*/ 74 h 105"/>
                <a:gd name="T34" fmla="*/ 110 w 195"/>
                <a:gd name="T35" fmla="*/ 73 h 105"/>
                <a:gd name="T36" fmla="*/ 143 w 195"/>
                <a:gd name="T37" fmla="*/ 50 h 105"/>
                <a:gd name="T38" fmla="*/ 146 w 195"/>
                <a:gd name="T39" fmla="*/ 46 h 105"/>
                <a:gd name="T40" fmla="*/ 152 w 195"/>
                <a:gd name="T41" fmla="*/ 40 h 105"/>
                <a:gd name="T42" fmla="*/ 183 w 195"/>
                <a:gd name="T43" fmla="*/ 102 h 105"/>
                <a:gd name="T44" fmla="*/ 188 w 195"/>
                <a:gd name="T45" fmla="*/ 105 h 105"/>
                <a:gd name="T46" fmla="*/ 191 w 195"/>
                <a:gd name="T47" fmla="*/ 105 h 105"/>
                <a:gd name="T48" fmla="*/ 193 w 195"/>
                <a:gd name="T49" fmla="*/ 97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105">
                  <a:moveTo>
                    <a:pt x="193" y="97"/>
                  </a:moveTo>
                  <a:cubicBezTo>
                    <a:pt x="161" y="30"/>
                    <a:pt x="161" y="30"/>
                    <a:pt x="161" y="30"/>
                  </a:cubicBezTo>
                  <a:cubicBezTo>
                    <a:pt x="172" y="17"/>
                    <a:pt x="181" y="5"/>
                    <a:pt x="185" y="0"/>
                  </a:cubicBezTo>
                  <a:cubicBezTo>
                    <a:pt x="151" y="29"/>
                    <a:pt x="112" y="37"/>
                    <a:pt x="78" y="37"/>
                  </a:cubicBezTo>
                  <a:cubicBezTo>
                    <a:pt x="35" y="37"/>
                    <a:pt x="1" y="24"/>
                    <a:pt x="0" y="24"/>
                  </a:cubicBezTo>
                  <a:cubicBezTo>
                    <a:pt x="0" y="23"/>
                    <a:pt x="0" y="23"/>
                    <a:pt x="0" y="23"/>
                  </a:cubicBezTo>
                  <a:cubicBezTo>
                    <a:pt x="0" y="23"/>
                    <a:pt x="0" y="23"/>
                    <a:pt x="0" y="23"/>
                  </a:cubicBezTo>
                  <a:cubicBezTo>
                    <a:pt x="1" y="24"/>
                    <a:pt x="2" y="25"/>
                    <a:pt x="4" y="26"/>
                  </a:cubicBezTo>
                  <a:cubicBezTo>
                    <a:pt x="11" y="31"/>
                    <a:pt x="25" y="41"/>
                    <a:pt x="41" y="50"/>
                  </a:cubicBezTo>
                  <a:cubicBezTo>
                    <a:pt x="19" y="97"/>
                    <a:pt x="19" y="97"/>
                    <a:pt x="19" y="97"/>
                  </a:cubicBezTo>
                  <a:cubicBezTo>
                    <a:pt x="18" y="100"/>
                    <a:pt x="19" y="103"/>
                    <a:pt x="22" y="105"/>
                  </a:cubicBezTo>
                  <a:cubicBezTo>
                    <a:pt x="23" y="105"/>
                    <a:pt x="24" y="105"/>
                    <a:pt x="25" y="105"/>
                  </a:cubicBezTo>
                  <a:cubicBezTo>
                    <a:pt x="27" y="105"/>
                    <a:pt x="29" y="104"/>
                    <a:pt x="30" y="102"/>
                  </a:cubicBezTo>
                  <a:cubicBezTo>
                    <a:pt x="52" y="56"/>
                    <a:pt x="52" y="56"/>
                    <a:pt x="52" y="56"/>
                  </a:cubicBezTo>
                  <a:cubicBezTo>
                    <a:pt x="55" y="58"/>
                    <a:pt x="58" y="59"/>
                    <a:pt x="62" y="61"/>
                  </a:cubicBezTo>
                  <a:cubicBezTo>
                    <a:pt x="66" y="63"/>
                    <a:pt x="66" y="63"/>
                    <a:pt x="66" y="63"/>
                  </a:cubicBezTo>
                  <a:cubicBezTo>
                    <a:pt x="82" y="70"/>
                    <a:pt x="94" y="74"/>
                    <a:pt x="103" y="74"/>
                  </a:cubicBezTo>
                  <a:cubicBezTo>
                    <a:pt x="106" y="74"/>
                    <a:pt x="108" y="73"/>
                    <a:pt x="110" y="73"/>
                  </a:cubicBezTo>
                  <a:cubicBezTo>
                    <a:pt x="119" y="70"/>
                    <a:pt x="130" y="63"/>
                    <a:pt x="143" y="50"/>
                  </a:cubicBezTo>
                  <a:cubicBezTo>
                    <a:pt x="146" y="46"/>
                    <a:pt x="146" y="46"/>
                    <a:pt x="146" y="46"/>
                  </a:cubicBezTo>
                  <a:cubicBezTo>
                    <a:pt x="148" y="44"/>
                    <a:pt x="150" y="42"/>
                    <a:pt x="152" y="40"/>
                  </a:cubicBezTo>
                  <a:cubicBezTo>
                    <a:pt x="183" y="102"/>
                    <a:pt x="183" y="102"/>
                    <a:pt x="183" y="102"/>
                  </a:cubicBezTo>
                  <a:cubicBezTo>
                    <a:pt x="184" y="104"/>
                    <a:pt x="186" y="105"/>
                    <a:pt x="188" y="105"/>
                  </a:cubicBezTo>
                  <a:cubicBezTo>
                    <a:pt x="189" y="105"/>
                    <a:pt x="190" y="105"/>
                    <a:pt x="191" y="105"/>
                  </a:cubicBezTo>
                  <a:cubicBezTo>
                    <a:pt x="194" y="103"/>
                    <a:pt x="195" y="99"/>
                    <a:pt x="193"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grpSp>
      <p:sp>
        <p:nvSpPr>
          <p:cNvPr id="23" name="椭圆 22"/>
          <p:cNvSpPr/>
          <p:nvPr/>
        </p:nvSpPr>
        <p:spPr>
          <a:xfrm>
            <a:off x="6403573" y="5031768"/>
            <a:ext cx="438210" cy="438210"/>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sp>
        <p:nvSpPr>
          <p:cNvPr id="24" name="Freeform 42"/>
          <p:cNvSpPr>
            <a:spLocks noEditPoints="1"/>
          </p:cNvSpPr>
          <p:nvPr/>
        </p:nvSpPr>
        <p:spPr bwMode="auto">
          <a:xfrm>
            <a:off x="6501714" y="5128116"/>
            <a:ext cx="241928" cy="258666"/>
          </a:xfrm>
          <a:custGeom>
            <a:gdLst>
              <a:gd name="T0" fmla="*/ 169 w 185"/>
              <a:gd name="T1" fmla="*/ 93 h 198"/>
              <a:gd name="T2" fmla="*/ 147 w 185"/>
              <a:gd name="T3" fmla="*/ 35 h 198"/>
              <a:gd name="T4" fmla="*/ 93 w 185"/>
              <a:gd name="T5" fmla="*/ 0 h 198"/>
              <a:gd name="T6" fmla="*/ 39 w 185"/>
              <a:gd name="T7" fmla="*/ 35 h 198"/>
              <a:gd name="T8" fmla="*/ 22 w 185"/>
              <a:gd name="T9" fmla="*/ 99 h 198"/>
              <a:gd name="T10" fmla="*/ 39 w 185"/>
              <a:gd name="T11" fmla="*/ 162 h 198"/>
              <a:gd name="T12" fmla="*/ 93 w 185"/>
              <a:gd name="T13" fmla="*/ 198 h 198"/>
              <a:gd name="T14" fmla="*/ 147 w 185"/>
              <a:gd name="T15" fmla="*/ 162 h 198"/>
              <a:gd name="T16" fmla="*/ 169 w 185"/>
              <a:gd name="T17" fmla="*/ 104 h 198"/>
              <a:gd name="T18" fmla="*/ 147 w 185"/>
              <a:gd name="T19" fmla="*/ 47 h 198"/>
              <a:gd name="T20" fmla="*/ 159 w 185"/>
              <a:gd name="T21" fmla="*/ 86 h 198"/>
              <a:gd name="T22" fmla="*/ 137 w 185"/>
              <a:gd name="T23" fmla="*/ 74 h 198"/>
              <a:gd name="T24" fmla="*/ 147 w 185"/>
              <a:gd name="T25" fmla="*/ 47 h 198"/>
              <a:gd name="T26" fmla="*/ 93 w 185"/>
              <a:gd name="T27" fmla="*/ 136 h 198"/>
              <a:gd name="T28" fmla="*/ 61 w 185"/>
              <a:gd name="T29" fmla="*/ 117 h 198"/>
              <a:gd name="T30" fmla="*/ 61 w 185"/>
              <a:gd name="T31" fmla="*/ 80 h 198"/>
              <a:gd name="T32" fmla="*/ 93 w 185"/>
              <a:gd name="T33" fmla="*/ 61 h 198"/>
              <a:gd name="T34" fmla="*/ 125 w 185"/>
              <a:gd name="T35" fmla="*/ 80 h 198"/>
              <a:gd name="T36" fmla="*/ 125 w 185"/>
              <a:gd name="T37" fmla="*/ 117 h 198"/>
              <a:gd name="T38" fmla="*/ 123 w 185"/>
              <a:gd name="T39" fmla="*/ 133 h 198"/>
              <a:gd name="T40" fmla="*/ 108 w 185"/>
              <a:gd name="T41" fmla="*/ 142 h 198"/>
              <a:gd name="T42" fmla="*/ 123 w 185"/>
              <a:gd name="T43" fmla="*/ 133 h 198"/>
              <a:gd name="T44" fmla="*/ 66 w 185"/>
              <a:gd name="T45" fmla="*/ 146 h 198"/>
              <a:gd name="T46" fmla="*/ 71 w 185"/>
              <a:gd name="T47" fmla="*/ 138 h 198"/>
              <a:gd name="T48" fmla="*/ 48 w 185"/>
              <a:gd name="T49" fmla="*/ 108 h 198"/>
              <a:gd name="T50" fmla="*/ 48 w 185"/>
              <a:gd name="T51" fmla="*/ 90 h 198"/>
              <a:gd name="T52" fmla="*/ 48 w 185"/>
              <a:gd name="T53" fmla="*/ 108 h 198"/>
              <a:gd name="T54" fmla="*/ 66 w 185"/>
              <a:gd name="T55" fmla="*/ 51 h 198"/>
              <a:gd name="T56" fmla="*/ 71 w 185"/>
              <a:gd name="T57" fmla="*/ 60 h 198"/>
              <a:gd name="T58" fmla="*/ 108 w 185"/>
              <a:gd name="T59" fmla="*/ 55 h 198"/>
              <a:gd name="T60" fmla="*/ 123 w 185"/>
              <a:gd name="T61" fmla="*/ 64 h 198"/>
              <a:gd name="T62" fmla="*/ 108 w 185"/>
              <a:gd name="T63" fmla="*/ 55 h 198"/>
              <a:gd name="T64" fmla="*/ 148 w 185"/>
              <a:gd name="T65" fmla="*/ 99 h 198"/>
              <a:gd name="T66" fmla="*/ 138 w 185"/>
              <a:gd name="T67" fmla="*/ 99 h 198"/>
              <a:gd name="T68" fmla="*/ 93 w 185"/>
              <a:gd name="T69" fmla="*/ 12 h 198"/>
              <a:gd name="T70" fmla="*/ 93 w 185"/>
              <a:gd name="T71" fmla="*/ 48 h 198"/>
              <a:gd name="T72" fmla="*/ 93 w 185"/>
              <a:gd name="T73" fmla="*/ 12 h 198"/>
              <a:gd name="T74" fmla="*/ 39 w 185"/>
              <a:gd name="T75" fmla="*/ 47 h 198"/>
              <a:gd name="T76" fmla="*/ 49 w 185"/>
              <a:gd name="T77" fmla="*/ 73 h 198"/>
              <a:gd name="T78" fmla="*/ 18 w 185"/>
              <a:gd name="T79" fmla="*/ 55 h 198"/>
              <a:gd name="T80" fmla="*/ 18 w 185"/>
              <a:gd name="T81" fmla="*/ 142 h 198"/>
              <a:gd name="T82" fmla="*/ 49 w 185"/>
              <a:gd name="T83" fmla="*/ 124 h 198"/>
              <a:gd name="T84" fmla="*/ 39 w 185"/>
              <a:gd name="T85" fmla="*/ 150 h 198"/>
              <a:gd name="T86" fmla="*/ 69 w 185"/>
              <a:gd name="T87" fmla="*/ 158 h 198"/>
              <a:gd name="T88" fmla="*/ 117 w 185"/>
              <a:gd name="T89" fmla="*/ 158 h 198"/>
              <a:gd name="T90" fmla="*/ 168 w 185"/>
              <a:gd name="T91" fmla="*/ 142 h 198"/>
              <a:gd name="T92" fmla="*/ 132 w 185"/>
              <a:gd name="T93" fmla="*/ 149 h 198"/>
              <a:gd name="T94" fmla="*/ 156 w 185"/>
              <a:gd name="T95" fmla="*/ 107 h 198"/>
              <a:gd name="T96" fmla="*/ 168 w 185"/>
              <a:gd name="T97" fmla="*/ 142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5" h="198">
                <a:moveTo>
                  <a:pt x="164" y="99"/>
                </a:moveTo>
                <a:cubicBezTo>
                  <a:pt x="166" y="97"/>
                  <a:pt x="167" y="95"/>
                  <a:pt x="169" y="93"/>
                </a:cubicBezTo>
                <a:cubicBezTo>
                  <a:pt x="182" y="76"/>
                  <a:pt x="185" y="60"/>
                  <a:pt x="179" y="49"/>
                </a:cubicBezTo>
                <a:cubicBezTo>
                  <a:pt x="175" y="43"/>
                  <a:pt x="167" y="35"/>
                  <a:pt x="147" y="35"/>
                </a:cubicBezTo>
                <a:cubicBezTo>
                  <a:pt x="141" y="35"/>
                  <a:pt x="135" y="36"/>
                  <a:pt x="129" y="37"/>
                </a:cubicBezTo>
                <a:cubicBezTo>
                  <a:pt x="121" y="14"/>
                  <a:pt x="108" y="0"/>
                  <a:pt x="93" y="0"/>
                </a:cubicBezTo>
                <a:cubicBezTo>
                  <a:pt x="78" y="0"/>
                  <a:pt x="65" y="14"/>
                  <a:pt x="57" y="37"/>
                </a:cubicBezTo>
                <a:cubicBezTo>
                  <a:pt x="51" y="36"/>
                  <a:pt x="45" y="35"/>
                  <a:pt x="39" y="35"/>
                </a:cubicBezTo>
                <a:cubicBezTo>
                  <a:pt x="20" y="35"/>
                  <a:pt x="11" y="43"/>
                  <a:pt x="7" y="49"/>
                </a:cubicBezTo>
                <a:cubicBezTo>
                  <a:pt x="0" y="62"/>
                  <a:pt x="6" y="80"/>
                  <a:pt x="22" y="99"/>
                </a:cubicBezTo>
                <a:cubicBezTo>
                  <a:pt x="6" y="117"/>
                  <a:pt x="0" y="135"/>
                  <a:pt x="7" y="148"/>
                </a:cubicBezTo>
                <a:cubicBezTo>
                  <a:pt x="11" y="155"/>
                  <a:pt x="20" y="162"/>
                  <a:pt x="39" y="162"/>
                </a:cubicBezTo>
                <a:cubicBezTo>
                  <a:pt x="45" y="162"/>
                  <a:pt x="51" y="162"/>
                  <a:pt x="57" y="160"/>
                </a:cubicBezTo>
                <a:cubicBezTo>
                  <a:pt x="65" y="183"/>
                  <a:pt x="78" y="198"/>
                  <a:pt x="93" y="198"/>
                </a:cubicBezTo>
                <a:cubicBezTo>
                  <a:pt x="108" y="198"/>
                  <a:pt x="121" y="183"/>
                  <a:pt x="129" y="160"/>
                </a:cubicBezTo>
                <a:cubicBezTo>
                  <a:pt x="135" y="162"/>
                  <a:pt x="141" y="162"/>
                  <a:pt x="147" y="162"/>
                </a:cubicBezTo>
                <a:cubicBezTo>
                  <a:pt x="167" y="162"/>
                  <a:pt x="175" y="155"/>
                  <a:pt x="179" y="148"/>
                </a:cubicBezTo>
                <a:cubicBezTo>
                  <a:pt x="185" y="137"/>
                  <a:pt x="182" y="121"/>
                  <a:pt x="169" y="104"/>
                </a:cubicBezTo>
                <a:cubicBezTo>
                  <a:pt x="167" y="102"/>
                  <a:pt x="166" y="100"/>
                  <a:pt x="164" y="99"/>
                </a:cubicBezTo>
                <a:close/>
                <a:moveTo>
                  <a:pt x="147" y="47"/>
                </a:moveTo>
                <a:cubicBezTo>
                  <a:pt x="158" y="47"/>
                  <a:pt x="165" y="50"/>
                  <a:pt x="168" y="55"/>
                </a:cubicBezTo>
                <a:cubicBezTo>
                  <a:pt x="172" y="62"/>
                  <a:pt x="169" y="73"/>
                  <a:pt x="159" y="86"/>
                </a:cubicBezTo>
                <a:cubicBezTo>
                  <a:pt x="158" y="87"/>
                  <a:pt x="157" y="89"/>
                  <a:pt x="156" y="90"/>
                </a:cubicBezTo>
                <a:cubicBezTo>
                  <a:pt x="150" y="84"/>
                  <a:pt x="144" y="79"/>
                  <a:pt x="137" y="74"/>
                </a:cubicBezTo>
                <a:cubicBezTo>
                  <a:pt x="136" y="65"/>
                  <a:pt x="134" y="56"/>
                  <a:pt x="132" y="49"/>
                </a:cubicBezTo>
                <a:cubicBezTo>
                  <a:pt x="137" y="48"/>
                  <a:pt x="142" y="47"/>
                  <a:pt x="147" y="47"/>
                </a:cubicBezTo>
                <a:close/>
                <a:moveTo>
                  <a:pt x="110" y="127"/>
                </a:moveTo>
                <a:cubicBezTo>
                  <a:pt x="104" y="130"/>
                  <a:pt x="99" y="133"/>
                  <a:pt x="93" y="136"/>
                </a:cubicBezTo>
                <a:cubicBezTo>
                  <a:pt x="88" y="133"/>
                  <a:pt x="82" y="130"/>
                  <a:pt x="77" y="127"/>
                </a:cubicBezTo>
                <a:cubicBezTo>
                  <a:pt x="71" y="124"/>
                  <a:pt x="66" y="121"/>
                  <a:pt x="61" y="117"/>
                </a:cubicBezTo>
                <a:cubicBezTo>
                  <a:pt x="60" y="111"/>
                  <a:pt x="60" y="105"/>
                  <a:pt x="60" y="99"/>
                </a:cubicBezTo>
                <a:cubicBezTo>
                  <a:pt x="60" y="92"/>
                  <a:pt x="60" y="86"/>
                  <a:pt x="61" y="80"/>
                </a:cubicBezTo>
                <a:cubicBezTo>
                  <a:pt x="66" y="77"/>
                  <a:pt x="71" y="73"/>
                  <a:pt x="77" y="70"/>
                </a:cubicBezTo>
                <a:cubicBezTo>
                  <a:pt x="82" y="67"/>
                  <a:pt x="88" y="64"/>
                  <a:pt x="93" y="61"/>
                </a:cubicBezTo>
                <a:cubicBezTo>
                  <a:pt x="99" y="64"/>
                  <a:pt x="104" y="67"/>
                  <a:pt x="110" y="70"/>
                </a:cubicBezTo>
                <a:cubicBezTo>
                  <a:pt x="115" y="73"/>
                  <a:pt x="120" y="77"/>
                  <a:pt x="125" y="80"/>
                </a:cubicBezTo>
                <a:cubicBezTo>
                  <a:pt x="126" y="86"/>
                  <a:pt x="126" y="92"/>
                  <a:pt x="126" y="99"/>
                </a:cubicBezTo>
                <a:cubicBezTo>
                  <a:pt x="126" y="105"/>
                  <a:pt x="126" y="111"/>
                  <a:pt x="125" y="117"/>
                </a:cubicBezTo>
                <a:cubicBezTo>
                  <a:pt x="120" y="121"/>
                  <a:pt x="115" y="124"/>
                  <a:pt x="110" y="127"/>
                </a:cubicBezTo>
                <a:close/>
                <a:moveTo>
                  <a:pt x="123" y="133"/>
                </a:moveTo>
                <a:cubicBezTo>
                  <a:pt x="122" y="138"/>
                  <a:pt x="122" y="142"/>
                  <a:pt x="120" y="146"/>
                </a:cubicBezTo>
                <a:cubicBezTo>
                  <a:pt x="116" y="145"/>
                  <a:pt x="112" y="144"/>
                  <a:pt x="108" y="142"/>
                </a:cubicBezTo>
                <a:cubicBezTo>
                  <a:pt x="110" y="141"/>
                  <a:pt x="113" y="139"/>
                  <a:pt x="116" y="138"/>
                </a:cubicBezTo>
                <a:cubicBezTo>
                  <a:pt x="118" y="136"/>
                  <a:pt x="121" y="135"/>
                  <a:pt x="123" y="133"/>
                </a:cubicBezTo>
                <a:close/>
                <a:moveTo>
                  <a:pt x="78" y="142"/>
                </a:moveTo>
                <a:cubicBezTo>
                  <a:pt x="74" y="144"/>
                  <a:pt x="70" y="145"/>
                  <a:pt x="66" y="146"/>
                </a:cubicBezTo>
                <a:cubicBezTo>
                  <a:pt x="65" y="142"/>
                  <a:pt x="64" y="138"/>
                  <a:pt x="63" y="133"/>
                </a:cubicBezTo>
                <a:cubicBezTo>
                  <a:pt x="65" y="135"/>
                  <a:pt x="68" y="136"/>
                  <a:pt x="71" y="138"/>
                </a:cubicBezTo>
                <a:cubicBezTo>
                  <a:pt x="73" y="139"/>
                  <a:pt x="76" y="141"/>
                  <a:pt x="78" y="142"/>
                </a:cubicBezTo>
                <a:close/>
                <a:moveTo>
                  <a:pt x="48" y="108"/>
                </a:moveTo>
                <a:cubicBezTo>
                  <a:pt x="45" y="105"/>
                  <a:pt x="41" y="102"/>
                  <a:pt x="38" y="99"/>
                </a:cubicBezTo>
                <a:cubicBezTo>
                  <a:pt x="41" y="96"/>
                  <a:pt x="45" y="93"/>
                  <a:pt x="48" y="90"/>
                </a:cubicBezTo>
                <a:cubicBezTo>
                  <a:pt x="48" y="93"/>
                  <a:pt x="48" y="96"/>
                  <a:pt x="48" y="99"/>
                </a:cubicBezTo>
                <a:cubicBezTo>
                  <a:pt x="48" y="102"/>
                  <a:pt x="48" y="105"/>
                  <a:pt x="48" y="108"/>
                </a:cubicBezTo>
                <a:close/>
                <a:moveTo>
                  <a:pt x="63" y="64"/>
                </a:moveTo>
                <a:cubicBezTo>
                  <a:pt x="64" y="60"/>
                  <a:pt x="65" y="55"/>
                  <a:pt x="66" y="51"/>
                </a:cubicBezTo>
                <a:cubicBezTo>
                  <a:pt x="70" y="52"/>
                  <a:pt x="74" y="54"/>
                  <a:pt x="78" y="55"/>
                </a:cubicBezTo>
                <a:cubicBezTo>
                  <a:pt x="76" y="57"/>
                  <a:pt x="73" y="58"/>
                  <a:pt x="71" y="60"/>
                </a:cubicBezTo>
                <a:cubicBezTo>
                  <a:pt x="68" y="61"/>
                  <a:pt x="65" y="63"/>
                  <a:pt x="63" y="64"/>
                </a:cubicBezTo>
                <a:close/>
                <a:moveTo>
                  <a:pt x="108" y="55"/>
                </a:moveTo>
                <a:cubicBezTo>
                  <a:pt x="112" y="54"/>
                  <a:pt x="116" y="52"/>
                  <a:pt x="120" y="51"/>
                </a:cubicBezTo>
                <a:cubicBezTo>
                  <a:pt x="122" y="55"/>
                  <a:pt x="122" y="60"/>
                  <a:pt x="123" y="64"/>
                </a:cubicBezTo>
                <a:cubicBezTo>
                  <a:pt x="121" y="63"/>
                  <a:pt x="118" y="61"/>
                  <a:pt x="116" y="60"/>
                </a:cubicBezTo>
                <a:cubicBezTo>
                  <a:pt x="113" y="58"/>
                  <a:pt x="110" y="57"/>
                  <a:pt x="108" y="55"/>
                </a:cubicBezTo>
                <a:close/>
                <a:moveTo>
                  <a:pt x="138" y="90"/>
                </a:moveTo>
                <a:cubicBezTo>
                  <a:pt x="141" y="93"/>
                  <a:pt x="145" y="96"/>
                  <a:pt x="148" y="99"/>
                </a:cubicBezTo>
                <a:cubicBezTo>
                  <a:pt x="145" y="102"/>
                  <a:pt x="141" y="105"/>
                  <a:pt x="138" y="108"/>
                </a:cubicBezTo>
                <a:cubicBezTo>
                  <a:pt x="138" y="105"/>
                  <a:pt x="138" y="102"/>
                  <a:pt x="138" y="99"/>
                </a:cubicBezTo>
                <a:cubicBezTo>
                  <a:pt x="138" y="96"/>
                  <a:pt x="138" y="93"/>
                  <a:pt x="138" y="90"/>
                </a:cubicBezTo>
                <a:close/>
                <a:moveTo>
                  <a:pt x="93" y="12"/>
                </a:moveTo>
                <a:cubicBezTo>
                  <a:pt x="102" y="12"/>
                  <a:pt x="110" y="22"/>
                  <a:pt x="117" y="40"/>
                </a:cubicBezTo>
                <a:cubicBezTo>
                  <a:pt x="109" y="42"/>
                  <a:pt x="101" y="45"/>
                  <a:pt x="93" y="48"/>
                </a:cubicBezTo>
                <a:cubicBezTo>
                  <a:pt x="85" y="45"/>
                  <a:pt x="77" y="42"/>
                  <a:pt x="69" y="40"/>
                </a:cubicBezTo>
                <a:cubicBezTo>
                  <a:pt x="76" y="22"/>
                  <a:pt x="85" y="12"/>
                  <a:pt x="93" y="12"/>
                </a:cubicBezTo>
                <a:close/>
                <a:moveTo>
                  <a:pt x="18" y="55"/>
                </a:moveTo>
                <a:cubicBezTo>
                  <a:pt x="21" y="50"/>
                  <a:pt x="28" y="47"/>
                  <a:pt x="39" y="47"/>
                </a:cubicBezTo>
                <a:cubicBezTo>
                  <a:pt x="44" y="47"/>
                  <a:pt x="49" y="48"/>
                  <a:pt x="54" y="49"/>
                </a:cubicBezTo>
                <a:cubicBezTo>
                  <a:pt x="52" y="56"/>
                  <a:pt x="50" y="65"/>
                  <a:pt x="49" y="73"/>
                </a:cubicBezTo>
                <a:cubicBezTo>
                  <a:pt x="42" y="79"/>
                  <a:pt x="36" y="84"/>
                  <a:pt x="30" y="90"/>
                </a:cubicBezTo>
                <a:cubicBezTo>
                  <a:pt x="18" y="75"/>
                  <a:pt x="14" y="62"/>
                  <a:pt x="18" y="55"/>
                </a:cubicBezTo>
                <a:close/>
                <a:moveTo>
                  <a:pt x="39" y="150"/>
                </a:moveTo>
                <a:cubicBezTo>
                  <a:pt x="28" y="150"/>
                  <a:pt x="21" y="147"/>
                  <a:pt x="18" y="142"/>
                </a:cubicBezTo>
                <a:cubicBezTo>
                  <a:pt x="14" y="135"/>
                  <a:pt x="18" y="122"/>
                  <a:pt x="30" y="108"/>
                </a:cubicBezTo>
                <a:cubicBezTo>
                  <a:pt x="36" y="113"/>
                  <a:pt x="42" y="119"/>
                  <a:pt x="49" y="124"/>
                </a:cubicBezTo>
                <a:cubicBezTo>
                  <a:pt x="50" y="133"/>
                  <a:pt x="52" y="141"/>
                  <a:pt x="54" y="149"/>
                </a:cubicBezTo>
                <a:cubicBezTo>
                  <a:pt x="49" y="150"/>
                  <a:pt x="44" y="150"/>
                  <a:pt x="39" y="150"/>
                </a:cubicBezTo>
                <a:close/>
                <a:moveTo>
                  <a:pt x="93" y="186"/>
                </a:moveTo>
                <a:cubicBezTo>
                  <a:pt x="85" y="186"/>
                  <a:pt x="76" y="175"/>
                  <a:pt x="69" y="158"/>
                </a:cubicBezTo>
                <a:cubicBezTo>
                  <a:pt x="77" y="155"/>
                  <a:pt x="85" y="153"/>
                  <a:pt x="93" y="149"/>
                </a:cubicBezTo>
                <a:cubicBezTo>
                  <a:pt x="101" y="153"/>
                  <a:pt x="109" y="155"/>
                  <a:pt x="117" y="158"/>
                </a:cubicBezTo>
                <a:cubicBezTo>
                  <a:pt x="110" y="175"/>
                  <a:pt x="102" y="186"/>
                  <a:pt x="93" y="186"/>
                </a:cubicBezTo>
                <a:close/>
                <a:moveTo>
                  <a:pt x="168" y="142"/>
                </a:moveTo>
                <a:cubicBezTo>
                  <a:pt x="165" y="147"/>
                  <a:pt x="158" y="150"/>
                  <a:pt x="147" y="150"/>
                </a:cubicBezTo>
                <a:cubicBezTo>
                  <a:pt x="142" y="150"/>
                  <a:pt x="137" y="150"/>
                  <a:pt x="132" y="149"/>
                </a:cubicBezTo>
                <a:cubicBezTo>
                  <a:pt x="134" y="141"/>
                  <a:pt x="136" y="133"/>
                  <a:pt x="137" y="124"/>
                </a:cubicBezTo>
                <a:cubicBezTo>
                  <a:pt x="144" y="119"/>
                  <a:pt x="150" y="113"/>
                  <a:pt x="156" y="107"/>
                </a:cubicBezTo>
                <a:cubicBezTo>
                  <a:pt x="157" y="109"/>
                  <a:pt x="158" y="110"/>
                  <a:pt x="159" y="111"/>
                </a:cubicBezTo>
                <a:cubicBezTo>
                  <a:pt x="169" y="124"/>
                  <a:pt x="172" y="135"/>
                  <a:pt x="168" y="14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25" name="文本框 19"/>
          <p:cNvSpPr txBox="1"/>
          <p:nvPr/>
        </p:nvSpPr>
        <p:spPr>
          <a:xfrm>
            <a:off x="6931771" y="3024982"/>
            <a:ext cx="4426427"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a:solidFill>
                  <a:schemeClr val="tx1">
                    <a:lumMod val="65000"/>
                    <a:lumOff val="35000"/>
                  </a:schemeClr>
                </a:solidFill>
                <a:cs typeface="+mn-ea"/>
                <a:sym typeface="+mn-lt"/>
              </a:rPr>
              <a:t>根据用户实际产品</a:t>
            </a:r>
            <a:r>
              <a:rPr lang="en-US" altLang="zh-CN" sz="1000">
                <a:solidFill>
                  <a:schemeClr val="tx1">
                    <a:lumMod val="65000"/>
                    <a:lumOff val="35000"/>
                  </a:schemeClr>
                </a:solidFill>
                <a:cs typeface="+mn-ea"/>
                <a:sym typeface="+mn-lt"/>
              </a:rPr>
              <a:t>/</a:t>
            </a:r>
            <a:r>
              <a:rPr lang="zh-CN" altLang="en-US" sz="1000">
                <a:solidFill>
                  <a:schemeClr val="tx1">
                    <a:lumMod val="65000"/>
                    <a:lumOff val="35000"/>
                  </a:schemeClr>
                </a:solidFill>
                <a:cs typeface="+mn-ea"/>
                <a:sym typeface="+mn-lt"/>
              </a:rPr>
              <a:t>服务内容更换展示图片。根据实际情况编辑填写产品功能／项目服务内容。根据用户实际产品</a:t>
            </a:r>
            <a:r>
              <a:rPr lang="en-US" altLang="zh-CN" sz="1000">
                <a:solidFill>
                  <a:schemeClr val="tx1">
                    <a:lumMod val="65000"/>
                    <a:lumOff val="35000"/>
                  </a:schemeClr>
                </a:solidFill>
                <a:cs typeface="+mn-ea"/>
                <a:sym typeface="+mn-lt"/>
              </a:rPr>
              <a:t>/</a:t>
            </a:r>
            <a:r>
              <a:rPr lang="zh-CN" altLang="en-US" sz="1000">
                <a:solidFill>
                  <a:schemeClr val="tx1">
                    <a:lumMod val="65000"/>
                    <a:lumOff val="35000"/>
                  </a:schemeClr>
                </a:solidFill>
                <a:cs typeface="+mn-ea"/>
                <a:sym typeface="+mn-lt"/>
              </a:rPr>
              <a:t>服务内容更换展示图片。根据实际情况编辑填写产品功能／项目服务内容。</a:t>
            </a:r>
            <a:endParaRPr lang="zh-CN" altLang="en-US" sz="1000">
              <a:solidFill>
                <a:schemeClr val="tx1">
                  <a:lumMod val="65000"/>
                  <a:lumOff val="35000"/>
                </a:schemeClr>
              </a:solidFill>
              <a:cs typeface="+mn-ea"/>
              <a:sym typeface="+mn-lt"/>
            </a:endParaRPr>
          </a:p>
        </p:txBody>
      </p:sp>
      <p:sp>
        <p:nvSpPr>
          <p:cNvPr id="26" name="矩形 25"/>
          <p:cNvSpPr/>
          <p:nvPr/>
        </p:nvSpPr>
        <p:spPr>
          <a:xfrm>
            <a:off x="6935229" y="2723736"/>
            <a:ext cx="2678702"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600" b="1">
                <a:solidFill>
                  <a:schemeClr val="accent5">
                    <a:lumMod val="50000"/>
                  </a:schemeClr>
                </a:solidFill>
                <a:cs typeface="+mn-ea"/>
                <a:sym typeface="+mn-lt"/>
              </a:rPr>
              <a:t>输入产品功能</a:t>
            </a:r>
            <a:endParaRPr lang="zh-CN" altLang="en-US" sz="1600" b="1">
              <a:solidFill>
                <a:schemeClr val="accent5">
                  <a:lumMod val="50000"/>
                </a:schemeClr>
              </a:solidFill>
              <a:cs typeface="+mn-ea"/>
              <a:sym typeface="+mn-lt"/>
            </a:endParaRPr>
          </a:p>
        </p:txBody>
      </p:sp>
      <p:sp>
        <p:nvSpPr>
          <p:cNvPr id="27" name="文本框 19"/>
          <p:cNvSpPr txBox="1"/>
          <p:nvPr/>
        </p:nvSpPr>
        <p:spPr>
          <a:xfrm>
            <a:off x="6917222" y="4159717"/>
            <a:ext cx="4426427"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a:solidFill>
                  <a:schemeClr val="tx1">
                    <a:lumMod val="65000"/>
                    <a:lumOff val="35000"/>
                  </a:schemeClr>
                </a:solidFill>
                <a:cs typeface="+mn-ea"/>
                <a:sym typeface="+mn-lt"/>
              </a:rPr>
              <a:t>根据用户实际产品</a:t>
            </a:r>
            <a:r>
              <a:rPr lang="en-US" altLang="zh-CN" sz="1000">
                <a:solidFill>
                  <a:schemeClr val="tx1">
                    <a:lumMod val="65000"/>
                    <a:lumOff val="35000"/>
                  </a:schemeClr>
                </a:solidFill>
                <a:cs typeface="+mn-ea"/>
                <a:sym typeface="+mn-lt"/>
              </a:rPr>
              <a:t>/</a:t>
            </a:r>
            <a:r>
              <a:rPr lang="zh-CN" altLang="en-US" sz="1000">
                <a:solidFill>
                  <a:schemeClr val="tx1">
                    <a:lumMod val="65000"/>
                    <a:lumOff val="35000"/>
                  </a:schemeClr>
                </a:solidFill>
                <a:cs typeface="+mn-ea"/>
                <a:sym typeface="+mn-lt"/>
              </a:rPr>
              <a:t>服务内容更换展示图片。根据实际情况编辑填写产品功能／项目服务内容。根据用户实际产品</a:t>
            </a:r>
            <a:r>
              <a:rPr lang="en-US" altLang="zh-CN" sz="1000">
                <a:solidFill>
                  <a:schemeClr val="tx1">
                    <a:lumMod val="65000"/>
                    <a:lumOff val="35000"/>
                  </a:schemeClr>
                </a:solidFill>
                <a:cs typeface="+mn-ea"/>
                <a:sym typeface="+mn-lt"/>
              </a:rPr>
              <a:t>/</a:t>
            </a:r>
            <a:r>
              <a:rPr lang="zh-CN" altLang="en-US" sz="1000">
                <a:solidFill>
                  <a:schemeClr val="tx1">
                    <a:lumMod val="65000"/>
                    <a:lumOff val="35000"/>
                  </a:schemeClr>
                </a:solidFill>
                <a:cs typeface="+mn-ea"/>
                <a:sym typeface="+mn-lt"/>
              </a:rPr>
              <a:t>服务内容更换展示图片。根据实际情况编辑填写产品功能／项目服务内容。</a:t>
            </a:r>
            <a:endParaRPr lang="zh-CN" altLang="en-US" sz="1000">
              <a:solidFill>
                <a:schemeClr val="tx1">
                  <a:lumMod val="65000"/>
                  <a:lumOff val="35000"/>
                </a:schemeClr>
              </a:solidFill>
              <a:cs typeface="+mn-ea"/>
              <a:sym typeface="+mn-lt"/>
            </a:endParaRPr>
          </a:p>
        </p:txBody>
      </p:sp>
      <p:sp>
        <p:nvSpPr>
          <p:cNvPr id="28" name="矩形 27"/>
          <p:cNvSpPr/>
          <p:nvPr/>
        </p:nvSpPr>
        <p:spPr>
          <a:xfrm>
            <a:off x="6946793" y="3852421"/>
            <a:ext cx="2678702"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600" b="1">
                <a:solidFill>
                  <a:schemeClr val="accent5">
                    <a:lumMod val="50000"/>
                  </a:schemeClr>
                </a:solidFill>
                <a:cs typeface="+mn-ea"/>
                <a:sym typeface="+mn-lt"/>
              </a:rPr>
              <a:t>输入产品功能</a:t>
            </a:r>
            <a:endParaRPr lang="zh-CN" altLang="en-US" sz="1600" b="1">
              <a:solidFill>
                <a:schemeClr val="accent5">
                  <a:lumMod val="50000"/>
                </a:schemeClr>
              </a:solidFill>
              <a:cs typeface="+mn-ea"/>
              <a:sym typeface="+mn-lt"/>
            </a:endParaRPr>
          </a:p>
        </p:txBody>
      </p:sp>
      <p:sp>
        <p:nvSpPr>
          <p:cNvPr id="29" name="文本框 19"/>
          <p:cNvSpPr txBox="1"/>
          <p:nvPr/>
        </p:nvSpPr>
        <p:spPr>
          <a:xfrm>
            <a:off x="6943607" y="5265424"/>
            <a:ext cx="4411875"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a:solidFill>
                  <a:schemeClr val="tx1">
                    <a:lumMod val="65000"/>
                    <a:lumOff val="35000"/>
                  </a:schemeClr>
                </a:solidFill>
                <a:cs typeface="+mn-ea"/>
                <a:sym typeface="+mn-lt"/>
              </a:rPr>
              <a:t>根据用户实际产品</a:t>
            </a:r>
            <a:r>
              <a:rPr lang="en-US" altLang="zh-CN" sz="1000">
                <a:solidFill>
                  <a:schemeClr val="tx1">
                    <a:lumMod val="65000"/>
                    <a:lumOff val="35000"/>
                  </a:schemeClr>
                </a:solidFill>
                <a:cs typeface="+mn-ea"/>
                <a:sym typeface="+mn-lt"/>
              </a:rPr>
              <a:t>/</a:t>
            </a:r>
            <a:r>
              <a:rPr lang="zh-CN" altLang="en-US" sz="1000">
                <a:solidFill>
                  <a:schemeClr val="tx1">
                    <a:lumMod val="65000"/>
                    <a:lumOff val="35000"/>
                  </a:schemeClr>
                </a:solidFill>
                <a:cs typeface="+mn-ea"/>
                <a:sym typeface="+mn-lt"/>
              </a:rPr>
              <a:t>服务内容更换展示图片。根据实际情况编辑填写产品功能／项目服务内容。根据用户实际产品</a:t>
            </a:r>
            <a:r>
              <a:rPr lang="en-US" altLang="zh-CN" sz="1000">
                <a:solidFill>
                  <a:schemeClr val="tx1">
                    <a:lumMod val="65000"/>
                    <a:lumOff val="35000"/>
                  </a:schemeClr>
                </a:solidFill>
                <a:cs typeface="+mn-ea"/>
                <a:sym typeface="+mn-lt"/>
              </a:rPr>
              <a:t>/</a:t>
            </a:r>
            <a:r>
              <a:rPr lang="zh-CN" altLang="en-US" sz="1000">
                <a:solidFill>
                  <a:schemeClr val="tx1">
                    <a:lumMod val="65000"/>
                    <a:lumOff val="35000"/>
                  </a:schemeClr>
                </a:solidFill>
                <a:cs typeface="+mn-ea"/>
                <a:sym typeface="+mn-lt"/>
              </a:rPr>
              <a:t>服务内容更换展示图片。根据实际情况编辑填写产品功能／项目服务内容。</a:t>
            </a:r>
            <a:endParaRPr lang="zh-CN" altLang="en-US" sz="1000">
              <a:solidFill>
                <a:schemeClr val="tx1">
                  <a:lumMod val="65000"/>
                  <a:lumOff val="35000"/>
                </a:schemeClr>
              </a:solidFill>
              <a:cs typeface="+mn-ea"/>
              <a:sym typeface="+mn-lt"/>
            </a:endParaRPr>
          </a:p>
        </p:txBody>
      </p:sp>
      <p:sp>
        <p:nvSpPr>
          <p:cNvPr id="30" name="矩形 29"/>
          <p:cNvSpPr/>
          <p:nvPr/>
        </p:nvSpPr>
        <p:spPr>
          <a:xfrm>
            <a:off x="6917239" y="4987156"/>
            <a:ext cx="2678702"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600" b="1">
                <a:solidFill>
                  <a:schemeClr val="accent5">
                    <a:lumMod val="50000"/>
                  </a:schemeClr>
                </a:solidFill>
                <a:cs typeface="+mn-ea"/>
                <a:sym typeface="+mn-lt"/>
              </a:rPr>
              <a:t>输入产品功能</a:t>
            </a:r>
            <a:endParaRPr lang="zh-CN" altLang="en-US" sz="1600" b="1">
              <a:solidFill>
                <a:schemeClr val="accent5">
                  <a:lumMod val="50000"/>
                </a:schemeClr>
              </a:solidFill>
              <a:cs typeface="+mn-ea"/>
              <a:sym typeface="+mn-lt"/>
            </a:endParaRPr>
          </a:p>
        </p:txBody>
      </p:sp>
      <p:grpSp>
        <p:nvGrpSpPr>
          <p:cNvPr id="31" name="组合 30"/>
          <p:cNvGrpSpPr/>
          <p:nvPr/>
        </p:nvGrpSpPr>
        <p:grpSpPr>
          <a:xfrm>
            <a:off x="638663" y="642539"/>
            <a:ext cx="505912" cy="505912"/>
            <a:chOff x="1056046" y="825286"/>
            <a:chExt cx="798940" cy="798940"/>
          </a:xfrm>
        </p:grpSpPr>
        <p:sp>
          <p:nvSpPr>
            <p:cNvPr id="32" name="椭圆 31"/>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33" name="椭圆 32"/>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文本框 33"/>
          <p:cNvSpPr txBox="1"/>
          <p:nvPr/>
        </p:nvSpPr>
        <p:spPr>
          <a:xfrm>
            <a:off x="1180465" y="572135"/>
            <a:ext cx="4634865"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项目概要</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产品介绍</a:t>
            </a:r>
            <a:endParaRPr lang="zh-CN" altLang="en-US" sz="2400">
              <a:solidFill>
                <a:schemeClr val="accent5">
                  <a:lumMod val="50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89280"/>
            <a:ext cx="4586605"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项目概要</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核心技术</a:t>
            </a:r>
            <a:endParaRPr lang="zh-CN" altLang="en-US" sz="2400">
              <a:solidFill>
                <a:schemeClr val="accent5">
                  <a:lumMod val="50000"/>
                </a:schemeClr>
              </a:solidFill>
              <a:cs typeface="+mn-ea"/>
              <a:sym typeface="+mn-lt"/>
            </a:endParaRPr>
          </a:p>
        </p:txBody>
      </p:sp>
      <p:grpSp>
        <p:nvGrpSpPr>
          <p:cNvPr id="40" name="组合 39"/>
          <p:cNvGrpSpPr/>
          <p:nvPr/>
        </p:nvGrpSpPr>
        <p:grpSpPr>
          <a:xfrm>
            <a:off x="4695178" y="2810224"/>
            <a:ext cx="1167861" cy="622489"/>
            <a:chOff x="4695178" y="2810224"/>
            <a:chExt cx="1167861" cy="622489"/>
          </a:xfrm>
          <a:effectLst>
            <a:outerShdw blurRad="177800" dist="101600" dir="5400000" algn="ctr" rotWithShape="0">
              <a:srgbClr val="000000">
                <a:alpha val="43137"/>
              </a:srgbClr>
            </a:outerShdw>
          </a:effectLst>
        </p:grpSpPr>
        <p:sp>
          <p:nvSpPr>
            <p:cNvPr id="6" name="Bent Arrow 5"/>
            <p:cNvSpPr/>
            <p:nvPr/>
          </p:nvSpPr>
          <p:spPr bwMode="auto">
            <a:xfrm rot="2700000">
              <a:off x="5173576" y="2331826"/>
              <a:ext cx="211065" cy="1167861"/>
            </a:xfrm>
            <a:prstGeom prst="bentArrow">
              <a:avLst>
                <a:gd name="adj1" fmla="val 13663"/>
                <a:gd name="adj2" fmla="val 25006"/>
                <a:gd name="adj3" fmla="val 43568"/>
                <a:gd name="adj4" fmla="val 0"/>
              </a:avLst>
            </a:prstGeom>
            <a:solidFill>
              <a:schemeClr val="accent5">
                <a:lumMod val="50000"/>
              </a:schemeClr>
            </a:solidFill>
            <a:ln w="9525">
              <a:solidFill>
                <a:schemeClr val="accent5">
                  <a:lumMod val="50000"/>
                </a:schemeClr>
              </a:solidFill>
              <a:round/>
            </a:ln>
          </p:spPr>
          <p:txBody>
            <a:bodyPr vert="horz" wrap="square" lIns="67391" tIns="33696" rIns="67391" bIns="33696" numCol="1" rtlCol="0" anchor="t" anchorCtr="0" compatLnSpc="1"/>
            <a:lstStyle/>
            <a:p>
              <a:pPr algn="ctr"/>
              <a:endParaRPr lang="en-US">
                <a:cs typeface="+mn-ea"/>
                <a:sym typeface="+mn-lt"/>
              </a:endParaRPr>
            </a:p>
          </p:txBody>
        </p:sp>
        <p:sp>
          <p:nvSpPr>
            <p:cNvPr id="7" name="Rectangle 6"/>
            <p:cNvSpPr/>
            <p:nvPr/>
          </p:nvSpPr>
          <p:spPr bwMode="auto">
            <a:xfrm rot="2700000" flipV="1">
              <a:off x="4781706" y="3312583"/>
              <a:ext cx="211065" cy="29196"/>
            </a:xfrm>
            <a:prstGeom prst="rect">
              <a:avLst/>
            </a:prstGeom>
            <a:solidFill>
              <a:schemeClr val="accent5">
                <a:lumMod val="50000"/>
              </a:schemeClr>
            </a:solidFill>
            <a:ln w="9525">
              <a:solidFill>
                <a:schemeClr val="accent5">
                  <a:lumMod val="50000"/>
                </a:schemeClr>
              </a:solidFill>
              <a:round/>
            </a:ln>
          </p:spPr>
          <p:txBody>
            <a:bodyPr vert="horz" wrap="square" lIns="67391" tIns="33696" rIns="67391" bIns="33696" numCol="1" rtlCol="0" anchor="t" anchorCtr="0" compatLnSpc="1"/>
            <a:lstStyle/>
            <a:p>
              <a:pPr algn="ctr"/>
              <a:endParaRPr lang="en-US">
                <a:cs typeface="+mn-ea"/>
                <a:sym typeface="+mn-lt"/>
              </a:endParaRPr>
            </a:p>
          </p:txBody>
        </p:sp>
      </p:grpSp>
      <p:grpSp>
        <p:nvGrpSpPr>
          <p:cNvPr id="41" name="组合 40"/>
          <p:cNvGrpSpPr/>
          <p:nvPr/>
        </p:nvGrpSpPr>
        <p:grpSpPr>
          <a:xfrm>
            <a:off x="5157734" y="4004576"/>
            <a:ext cx="625308" cy="1162598"/>
            <a:chOff x="5157734" y="4004576"/>
            <a:chExt cx="625308" cy="1162598"/>
          </a:xfrm>
          <a:effectLst>
            <a:outerShdw blurRad="177800" dist="101600" dir="5400000" algn="ctr" rotWithShape="0">
              <a:srgbClr val="000000">
                <a:alpha val="43137"/>
              </a:srgbClr>
            </a:outerShdw>
          </a:effectLst>
        </p:grpSpPr>
        <p:sp>
          <p:nvSpPr>
            <p:cNvPr id="8" name="Bent Arrow 8"/>
            <p:cNvSpPr/>
            <p:nvPr/>
          </p:nvSpPr>
          <p:spPr bwMode="auto">
            <a:xfrm rot="18900000">
              <a:off x="5157734" y="4004576"/>
              <a:ext cx="212020" cy="1162598"/>
            </a:xfrm>
            <a:prstGeom prst="bentArrow">
              <a:avLst>
                <a:gd name="adj1" fmla="val 13663"/>
                <a:gd name="adj2" fmla="val 25006"/>
                <a:gd name="adj3" fmla="val 43568"/>
                <a:gd name="adj4" fmla="val 0"/>
              </a:avLst>
            </a:prstGeom>
            <a:solidFill>
              <a:schemeClr val="accent5">
                <a:lumMod val="50000"/>
              </a:schemeClr>
            </a:solidFill>
            <a:ln w="12700" cap="flat" cmpd="sng" algn="ctr">
              <a:solidFill>
                <a:schemeClr val="accent5">
                  <a:lumMod val="50000"/>
                </a:schemeClr>
              </a:solidFill>
              <a:prstDash val="solid"/>
              <a:miter lim="800000"/>
            </a:ln>
            <a:effectLst/>
          </p:spPr>
          <p:txBody>
            <a:bodyPr spcFirstLastPara="0" vert="horz" wrap="square" lIns="41184" tIns="41184" rIns="41184" bIns="41184" numCol="1" spcCol="936" anchor="ctr" anchorCtr="0">
              <a:noAutofit/>
            </a:bodyPr>
            <a:lstStyle/>
            <a:p>
              <a:endParaRPr lang="en-US">
                <a:cs typeface="+mn-ea"/>
                <a:sym typeface="+mn-lt"/>
              </a:endParaRPr>
            </a:p>
          </p:txBody>
        </p:sp>
        <p:sp>
          <p:nvSpPr>
            <p:cNvPr id="9" name="Rectangle 9"/>
            <p:cNvSpPr/>
            <p:nvPr/>
          </p:nvSpPr>
          <p:spPr bwMode="auto">
            <a:xfrm rot="18900000" flipV="1">
              <a:off x="5571022" y="4961447"/>
              <a:ext cx="212020" cy="29064"/>
            </a:xfrm>
            <a:prstGeom prst="rect">
              <a:avLst/>
            </a:prstGeom>
            <a:solidFill>
              <a:schemeClr val="accent5">
                <a:lumMod val="50000"/>
              </a:schemeClr>
            </a:solidFill>
            <a:ln w="12700" cap="flat" cmpd="sng" algn="ctr">
              <a:solidFill>
                <a:schemeClr val="accent5">
                  <a:lumMod val="50000"/>
                </a:schemeClr>
              </a:solidFill>
              <a:prstDash val="solid"/>
              <a:miter lim="800000"/>
            </a:ln>
            <a:effectLst/>
          </p:spPr>
          <p:txBody>
            <a:bodyPr spcFirstLastPara="0" vert="horz" wrap="square" lIns="41184" tIns="41184" rIns="41184" bIns="41184" numCol="1" spcCol="936" anchor="ctr" anchorCtr="0">
              <a:noAutofit/>
            </a:bodyPr>
            <a:lstStyle/>
            <a:p>
              <a:endParaRPr lang="en-US">
                <a:cs typeface="+mn-ea"/>
                <a:sym typeface="+mn-lt"/>
              </a:endParaRPr>
            </a:p>
          </p:txBody>
        </p:sp>
      </p:grpSp>
      <p:grpSp>
        <p:nvGrpSpPr>
          <p:cNvPr id="39" name="组合 38"/>
          <p:cNvGrpSpPr/>
          <p:nvPr/>
        </p:nvGrpSpPr>
        <p:grpSpPr>
          <a:xfrm>
            <a:off x="6429546" y="2327071"/>
            <a:ext cx="625307" cy="1162598"/>
            <a:chOff x="6429546" y="2327071"/>
            <a:chExt cx="625307" cy="1162598"/>
          </a:xfrm>
          <a:effectLst>
            <a:outerShdw blurRad="177800" dist="101600" dir="5400000" algn="ctr" rotWithShape="0">
              <a:srgbClr val="000000">
                <a:alpha val="43137"/>
              </a:srgbClr>
            </a:outerShdw>
          </a:effectLst>
        </p:grpSpPr>
        <p:sp>
          <p:nvSpPr>
            <p:cNvPr id="10" name="Bent Arrow 11"/>
            <p:cNvSpPr/>
            <p:nvPr/>
          </p:nvSpPr>
          <p:spPr bwMode="auto">
            <a:xfrm rot="18900000" flipH="1" flipV="1">
              <a:off x="6842833" y="2327071"/>
              <a:ext cx="212020" cy="1162598"/>
            </a:xfrm>
            <a:prstGeom prst="bentArrow">
              <a:avLst>
                <a:gd name="adj1" fmla="val 13663"/>
                <a:gd name="adj2" fmla="val 25006"/>
                <a:gd name="adj3" fmla="val 43568"/>
                <a:gd name="adj4" fmla="val 0"/>
              </a:avLst>
            </a:prstGeom>
            <a:solidFill>
              <a:schemeClr val="accent5">
                <a:lumMod val="50000"/>
              </a:schemeClr>
            </a:solidFill>
            <a:ln w="12700" cap="flat" cmpd="sng" algn="ctr">
              <a:solidFill>
                <a:schemeClr val="accent5">
                  <a:lumMod val="50000"/>
                </a:schemeClr>
              </a:solidFill>
              <a:prstDash val="solid"/>
              <a:miter lim="800000"/>
            </a:ln>
            <a:effectLst/>
          </p:spPr>
          <p:txBody>
            <a:bodyPr spcFirstLastPara="0" vert="horz" wrap="square" lIns="41184" tIns="41184" rIns="41184" bIns="41184" numCol="1" spcCol="936" anchor="ctr" anchorCtr="0">
              <a:noAutofit/>
            </a:bodyPr>
            <a:lstStyle/>
            <a:p>
              <a:endParaRPr lang="en-US">
                <a:cs typeface="+mn-ea"/>
                <a:sym typeface="+mn-lt"/>
              </a:endParaRPr>
            </a:p>
          </p:txBody>
        </p:sp>
        <p:sp>
          <p:nvSpPr>
            <p:cNvPr id="11" name="Rectangle 12"/>
            <p:cNvSpPr/>
            <p:nvPr/>
          </p:nvSpPr>
          <p:spPr bwMode="auto">
            <a:xfrm rot="18900000" flipH="1">
              <a:off x="6429546" y="2503733"/>
              <a:ext cx="212020" cy="29064"/>
            </a:xfrm>
            <a:prstGeom prst="rect">
              <a:avLst/>
            </a:prstGeom>
            <a:solidFill>
              <a:schemeClr val="accent5">
                <a:lumMod val="50000"/>
              </a:schemeClr>
            </a:solidFill>
            <a:ln w="12700" cap="flat" cmpd="sng" algn="ctr">
              <a:solidFill>
                <a:schemeClr val="accent5">
                  <a:lumMod val="50000"/>
                </a:schemeClr>
              </a:solidFill>
              <a:prstDash val="solid"/>
              <a:miter lim="800000"/>
            </a:ln>
            <a:effectLst/>
          </p:spPr>
          <p:txBody>
            <a:bodyPr spcFirstLastPara="0" vert="horz" wrap="square" lIns="41184" tIns="41184" rIns="41184" bIns="41184" numCol="1" spcCol="936" anchor="ctr" anchorCtr="0">
              <a:noAutofit/>
            </a:bodyPr>
            <a:lstStyle/>
            <a:p>
              <a:endParaRPr lang="en-US">
                <a:cs typeface="+mn-ea"/>
                <a:sym typeface="+mn-lt"/>
              </a:endParaRPr>
            </a:p>
          </p:txBody>
        </p:sp>
      </p:grpSp>
      <p:grpSp>
        <p:nvGrpSpPr>
          <p:cNvPr id="38" name="组合 37"/>
          <p:cNvGrpSpPr/>
          <p:nvPr/>
        </p:nvGrpSpPr>
        <p:grpSpPr>
          <a:xfrm>
            <a:off x="6388222" y="4084210"/>
            <a:ext cx="1167861" cy="622491"/>
            <a:chOff x="6388222" y="4084210"/>
            <a:chExt cx="1167861" cy="622491"/>
          </a:xfrm>
          <a:effectLst>
            <a:outerShdw blurRad="177800" dist="101600" dir="5400000" algn="ctr" rotWithShape="0">
              <a:srgbClr val="000000">
                <a:alpha val="43137"/>
              </a:srgbClr>
            </a:outerShdw>
          </a:effectLst>
        </p:grpSpPr>
        <p:sp>
          <p:nvSpPr>
            <p:cNvPr id="12" name="Bent Arrow 14"/>
            <p:cNvSpPr/>
            <p:nvPr/>
          </p:nvSpPr>
          <p:spPr bwMode="auto">
            <a:xfrm rot="2700000" flipH="1" flipV="1">
              <a:off x="6866620" y="4017238"/>
              <a:ext cx="211065" cy="1167861"/>
            </a:xfrm>
            <a:prstGeom prst="bentArrow">
              <a:avLst>
                <a:gd name="adj1" fmla="val 13663"/>
                <a:gd name="adj2" fmla="val 25006"/>
                <a:gd name="adj3" fmla="val 43568"/>
                <a:gd name="adj4" fmla="val 0"/>
              </a:avLst>
            </a:prstGeom>
            <a:solidFill>
              <a:schemeClr val="accent5">
                <a:lumMod val="50000"/>
              </a:schemeClr>
            </a:solidFill>
            <a:ln w="9525">
              <a:solidFill>
                <a:schemeClr val="accent5">
                  <a:lumMod val="50000"/>
                </a:schemeClr>
              </a:solidFill>
              <a:round/>
            </a:ln>
          </p:spPr>
          <p:txBody>
            <a:bodyPr vert="horz" wrap="square" lIns="67391" tIns="33696" rIns="67391" bIns="33696" numCol="1" rtlCol="0" anchor="t" anchorCtr="0" compatLnSpc="1"/>
            <a:lstStyle/>
            <a:p>
              <a:pPr algn="ctr"/>
              <a:endParaRPr lang="en-US">
                <a:cs typeface="+mn-ea"/>
                <a:sym typeface="+mn-lt"/>
              </a:endParaRPr>
            </a:p>
          </p:txBody>
        </p:sp>
        <p:sp>
          <p:nvSpPr>
            <p:cNvPr id="13" name="Rectangle 15"/>
            <p:cNvSpPr/>
            <p:nvPr/>
          </p:nvSpPr>
          <p:spPr bwMode="auto">
            <a:xfrm rot="2700000" flipH="1">
              <a:off x="7258490" y="4175145"/>
              <a:ext cx="211065" cy="29196"/>
            </a:xfrm>
            <a:prstGeom prst="rect">
              <a:avLst/>
            </a:prstGeom>
            <a:solidFill>
              <a:schemeClr val="accent5">
                <a:lumMod val="50000"/>
              </a:schemeClr>
            </a:solidFill>
            <a:ln w="9525">
              <a:solidFill>
                <a:schemeClr val="accent5">
                  <a:lumMod val="50000"/>
                </a:schemeClr>
              </a:solidFill>
              <a:round/>
            </a:ln>
          </p:spPr>
          <p:txBody>
            <a:bodyPr vert="horz" wrap="square" lIns="67391" tIns="33696" rIns="67391" bIns="33696" numCol="1" rtlCol="0" anchor="t" anchorCtr="0" compatLnSpc="1"/>
            <a:lstStyle/>
            <a:p>
              <a:pPr algn="ctr"/>
              <a:endParaRPr lang="en-US">
                <a:cs typeface="+mn-ea"/>
                <a:sym typeface="+mn-lt"/>
              </a:endParaRPr>
            </a:p>
          </p:txBody>
        </p:sp>
      </p:grpSp>
      <p:sp>
        <p:nvSpPr>
          <p:cNvPr id="14" name="Rounded Rectangle 20"/>
          <p:cNvSpPr/>
          <p:nvPr/>
        </p:nvSpPr>
        <p:spPr bwMode="auto">
          <a:xfrm rot="18900000" flipV="1">
            <a:off x="6380157" y="3235948"/>
            <a:ext cx="1049764" cy="1045032"/>
          </a:xfrm>
          <a:prstGeom prst="roundRect">
            <a:avLst>
              <a:gd name="adj" fmla="val 9646"/>
            </a:avLst>
          </a:prstGeom>
          <a:solidFill>
            <a:schemeClr val="accent5">
              <a:lumMod val="50000"/>
            </a:schemeClr>
          </a:solidFill>
          <a:ln w="12700" cap="flat" cmpd="sng" algn="ctr">
            <a:noFill/>
            <a:prstDash val="solid"/>
            <a:miter lim="800000"/>
          </a:ln>
          <a:effectLst>
            <a:outerShdw blurRad="177800" dist="101600" dir="5400000" algn="ctr" rotWithShape="0">
              <a:srgbClr val="000000">
                <a:alpha val="43137"/>
              </a:srgbClr>
            </a:outerShdw>
          </a:effectLst>
        </p:spPr>
        <p:txBody>
          <a:bodyPr spcFirstLastPara="0" vert="horz" wrap="square" lIns="41184" tIns="41184" rIns="41184" bIns="41184" numCol="1" spcCol="936" anchor="ctr" anchorCtr="0">
            <a:noAutofit/>
          </a:bodyPr>
          <a:lstStyle/>
          <a:p>
            <a:endParaRPr lang="en-US">
              <a:cs typeface="+mn-ea"/>
              <a:sym typeface="+mn-lt"/>
            </a:endParaRPr>
          </a:p>
        </p:txBody>
      </p:sp>
      <p:sp>
        <p:nvSpPr>
          <p:cNvPr id="30" name="Rounded Rectangle 17"/>
          <p:cNvSpPr/>
          <p:nvPr/>
        </p:nvSpPr>
        <p:spPr bwMode="auto">
          <a:xfrm rot="18900000" flipV="1">
            <a:off x="5600747" y="4011844"/>
            <a:ext cx="1049764" cy="1045032"/>
          </a:xfrm>
          <a:prstGeom prst="roundRect">
            <a:avLst>
              <a:gd name="adj" fmla="val 9646"/>
            </a:avLst>
          </a:prstGeom>
          <a:solidFill>
            <a:schemeClr val="accent5">
              <a:lumMod val="50000"/>
            </a:schemeClr>
          </a:solidFill>
          <a:ln w="9525">
            <a:noFill/>
            <a:round/>
          </a:ln>
          <a:effectLst>
            <a:outerShdw blurRad="177800" dist="101600" dir="5400000" algn="ctr" rotWithShape="0">
              <a:srgbClr val="000000">
                <a:alpha val="43137"/>
              </a:srgbClr>
            </a:outerShdw>
          </a:effectLst>
        </p:spPr>
        <p:txBody>
          <a:bodyPr vert="horz" wrap="square" lIns="67391" tIns="33696" rIns="67391" bIns="33696" numCol="1" rtlCol="0" anchor="t" anchorCtr="0" compatLnSpc="1"/>
          <a:lstStyle/>
          <a:p>
            <a:pPr algn="ctr"/>
            <a:endParaRPr lang="en-US">
              <a:cs typeface="+mn-ea"/>
              <a:sym typeface="+mn-lt"/>
            </a:endParaRPr>
          </a:p>
        </p:txBody>
      </p:sp>
      <p:sp>
        <p:nvSpPr>
          <p:cNvPr id="32" name="Rounded Rectangle 23"/>
          <p:cNvSpPr/>
          <p:nvPr/>
        </p:nvSpPr>
        <p:spPr bwMode="auto">
          <a:xfrm rot="18900000" flipV="1">
            <a:off x="4821338" y="3235948"/>
            <a:ext cx="1049764" cy="1045032"/>
          </a:xfrm>
          <a:prstGeom prst="roundRect">
            <a:avLst>
              <a:gd name="adj" fmla="val 9646"/>
            </a:avLst>
          </a:prstGeom>
          <a:solidFill>
            <a:schemeClr val="accent5">
              <a:lumMod val="50000"/>
            </a:schemeClr>
          </a:solidFill>
          <a:ln w="12700" cap="flat" cmpd="sng" algn="ctr">
            <a:noFill/>
            <a:prstDash val="solid"/>
            <a:miter lim="800000"/>
          </a:ln>
          <a:effectLst>
            <a:outerShdw blurRad="177800" dist="101600" dir="5400000" algn="ctr" rotWithShape="0">
              <a:srgbClr val="000000">
                <a:alpha val="43137"/>
              </a:srgbClr>
            </a:outerShdw>
          </a:effectLst>
        </p:spPr>
        <p:txBody>
          <a:bodyPr spcFirstLastPara="0" vert="horz" wrap="square" lIns="41184" tIns="41184" rIns="41184" bIns="41184" numCol="1" spcCol="936" anchor="ctr" anchorCtr="0">
            <a:noAutofit/>
          </a:bodyPr>
          <a:lstStyle/>
          <a:p>
            <a:endParaRPr lang="en-US">
              <a:cs typeface="+mn-ea"/>
              <a:sym typeface="+mn-lt"/>
            </a:endParaRPr>
          </a:p>
        </p:txBody>
      </p:sp>
      <p:sp>
        <p:nvSpPr>
          <p:cNvPr id="33" name="Shape 2102"/>
          <p:cNvSpPr/>
          <p:nvPr/>
        </p:nvSpPr>
        <p:spPr>
          <a:xfrm>
            <a:off x="5084666" y="3548975"/>
            <a:ext cx="508978" cy="405332"/>
          </a:xfrm>
          <a:custGeom>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a:outerShdw blurRad="177800" dist="101600" dir="5400000" algn="ctr" rotWithShape="0">
              <a:srgbClr val="000000">
                <a:alpha val="43137"/>
              </a:srgbClr>
            </a:outerShdw>
          </a:effectLst>
        </p:spPr>
        <p:txBody>
          <a:bodyPr wrap="square" lIns="28080" tIns="28080" rIns="28080" bIns="28080" numCol="1" anchor="ctr">
            <a:noAutofit/>
          </a:bodyPr>
          <a:lstStyle/>
          <a:p>
            <a:pPr lvl="0">
              <a:defRPr sz="3200">
                <a:solidFill>
                  <a:srgbClr val="FFFFFF"/>
                </a:solidFill>
                <a:latin typeface="Helvetica Light"/>
                <a:ea typeface="Helvetica Light"/>
                <a:cs typeface="Helvetica Light"/>
                <a:sym typeface="Helvetica Light"/>
              </a:defRPr>
            </a:pPr>
            <a:endParaRPr>
              <a:cs typeface="+mn-ea"/>
              <a:sym typeface="+mn-lt"/>
            </a:endParaRPr>
          </a:p>
        </p:txBody>
      </p:sp>
      <p:sp>
        <p:nvSpPr>
          <p:cNvPr id="34" name="Rounded Rectangle 26"/>
          <p:cNvSpPr/>
          <p:nvPr/>
        </p:nvSpPr>
        <p:spPr bwMode="auto">
          <a:xfrm rot="18900000" flipV="1">
            <a:off x="5600747" y="2460050"/>
            <a:ext cx="1049764" cy="1045032"/>
          </a:xfrm>
          <a:prstGeom prst="roundRect">
            <a:avLst>
              <a:gd name="adj" fmla="val 9646"/>
            </a:avLst>
          </a:prstGeom>
          <a:solidFill>
            <a:schemeClr val="accent5">
              <a:lumMod val="50000"/>
            </a:schemeClr>
          </a:solidFill>
          <a:ln w="9525">
            <a:noFill/>
            <a:round/>
          </a:ln>
          <a:effectLst>
            <a:outerShdw blurRad="177800" dist="101600" dir="5400000" algn="ctr" rotWithShape="0">
              <a:srgbClr val="000000">
                <a:alpha val="43137"/>
              </a:srgbClr>
            </a:outerShdw>
          </a:effectLst>
        </p:spPr>
        <p:txBody>
          <a:bodyPr vert="horz" wrap="square" lIns="67391" tIns="33696" rIns="67391" bIns="33696" numCol="1" rtlCol="0" anchor="t" anchorCtr="0" compatLnSpc="1"/>
          <a:lstStyle/>
          <a:p>
            <a:pPr algn="ctr"/>
            <a:endParaRPr lang="en-US">
              <a:cs typeface="+mn-ea"/>
              <a:sym typeface="+mn-lt"/>
            </a:endParaRPr>
          </a:p>
        </p:txBody>
      </p:sp>
      <p:sp>
        <p:nvSpPr>
          <p:cNvPr id="35" name="Freeform 56"/>
          <p:cNvSpPr/>
          <p:nvPr/>
        </p:nvSpPr>
        <p:spPr bwMode="auto">
          <a:xfrm>
            <a:off x="5893115" y="4330780"/>
            <a:ext cx="469862" cy="381759"/>
          </a:xfrm>
          <a:custGeom>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a:effectLst>
            <a:outerShdw blurRad="177800" dist="101600" dir="5400000" algn="ctr" rotWithShape="0">
              <a:srgbClr val="000000">
                <a:alpha val="43137"/>
              </a:srgbClr>
            </a:outerShdw>
          </a:effectLst>
        </p:spPr>
        <p:txBody>
          <a:bodyPr vert="horz" wrap="square" lIns="67391" tIns="33696" rIns="67391" bIns="33696" numCol="1" anchor="t" anchorCtr="0" compatLnSpc="1"/>
          <a:lstStyle/>
          <a:p>
            <a:endParaRPr lang="en-US">
              <a:cs typeface="+mn-ea"/>
              <a:sym typeface="+mn-lt"/>
            </a:endParaRPr>
          </a:p>
        </p:txBody>
      </p:sp>
      <p:sp>
        <p:nvSpPr>
          <p:cNvPr id="36" name="Freeform 62"/>
          <p:cNvSpPr>
            <a:spLocks noEditPoints="1"/>
          </p:cNvSpPr>
          <p:nvPr/>
        </p:nvSpPr>
        <p:spPr bwMode="auto">
          <a:xfrm>
            <a:off x="5893115" y="2747414"/>
            <a:ext cx="455144" cy="456717"/>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w="9525">
            <a:noFill/>
            <a:round/>
          </a:ln>
          <a:effectLst>
            <a:outerShdw blurRad="177800" dist="101600" dir="5400000" algn="ctr" rotWithShape="0">
              <a:srgbClr val="000000">
                <a:alpha val="43137"/>
              </a:srgb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37" name="worldwide_230900"/>
          <p:cNvSpPr>
            <a:spLocks noChangeAspect="1"/>
          </p:cNvSpPr>
          <p:nvPr/>
        </p:nvSpPr>
        <p:spPr bwMode="auto">
          <a:xfrm>
            <a:off x="6677190" y="3540008"/>
            <a:ext cx="423906" cy="423266"/>
          </a:xfrm>
          <a:custGeom>
            <a:gdLst>
              <a:gd name="connsiteX0" fmla="*/ 176959 w 607356"/>
              <a:gd name="connsiteY0" fmla="*/ 452889 h 606439"/>
              <a:gd name="connsiteX1" fmla="*/ 284918 w 607356"/>
              <a:gd name="connsiteY1" fmla="*/ 593436 h 606439"/>
              <a:gd name="connsiteX2" fmla="*/ 287766 w 607356"/>
              <a:gd name="connsiteY2" fmla="*/ 595925 h 606439"/>
              <a:gd name="connsiteX3" fmla="*/ 82350 w 607356"/>
              <a:gd name="connsiteY3" fmla="*/ 503472 h 606439"/>
              <a:gd name="connsiteX4" fmla="*/ 89559 w 607356"/>
              <a:gd name="connsiteY4" fmla="*/ 498316 h 606439"/>
              <a:gd name="connsiteX5" fmla="*/ 176959 w 607356"/>
              <a:gd name="connsiteY5" fmla="*/ 452889 h 606439"/>
              <a:gd name="connsiteX6" fmla="*/ 288118 w 607356"/>
              <a:gd name="connsiteY6" fmla="*/ 432001 h 606439"/>
              <a:gd name="connsiteX7" fmla="*/ 288118 w 607356"/>
              <a:gd name="connsiteY7" fmla="*/ 568968 h 606439"/>
              <a:gd name="connsiteX8" fmla="*/ 196595 w 607356"/>
              <a:gd name="connsiteY8" fmla="*/ 446400 h 606439"/>
              <a:gd name="connsiteX9" fmla="*/ 288118 w 607356"/>
              <a:gd name="connsiteY9" fmla="*/ 432001 h 606439"/>
              <a:gd name="connsiteX10" fmla="*/ 473502 w 607356"/>
              <a:gd name="connsiteY10" fmla="*/ 400823 h 606439"/>
              <a:gd name="connsiteX11" fmla="*/ 463179 w 607356"/>
              <a:gd name="connsiteY11" fmla="*/ 411042 h 606439"/>
              <a:gd name="connsiteX12" fmla="*/ 463179 w 607356"/>
              <a:gd name="connsiteY12" fmla="*/ 462490 h 606439"/>
              <a:gd name="connsiteX13" fmla="*/ 411649 w 607356"/>
              <a:gd name="connsiteY13" fmla="*/ 462490 h 606439"/>
              <a:gd name="connsiteX14" fmla="*/ 401414 w 607356"/>
              <a:gd name="connsiteY14" fmla="*/ 472798 h 606439"/>
              <a:gd name="connsiteX15" fmla="*/ 411649 w 607356"/>
              <a:gd name="connsiteY15" fmla="*/ 483016 h 606439"/>
              <a:gd name="connsiteX16" fmla="*/ 463179 w 607356"/>
              <a:gd name="connsiteY16" fmla="*/ 483016 h 606439"/>
              <a:gd name="connsiteX17" fmla="*/ 463179 w 607356"/>
              <a:gd name="connsiteY17" fmla="*/ 534465 h 606439"/>
              <a:gd name="connsiteX18" fmla="*/ 473502 w 607356"/>
              <a:gd name="connsiteY18" fmla="*/ 544772 h 606439"/>
              <a:gd name="connsiteX19" fmla="*/ 483737 w 607356"/>
              <a:gd name="connsiteY19" fmla="*/ 534465 h 606439"/>
              <a:gd name="connsiteX20" fmla="*/ 483737 w 607356"/>
              <a:gd name="connsiteY20" fmla="*/ 483016 h 606439"/>
              <a:gd name="connsiteX21" fmla="*/ 535267 w 607356"/>
              <a:gd name="connsiteY21" fmla="*/ 483016 h 606439"/>
              <a:gd name="connsiteX22" fmla="*/ 545591 w 607356"/>
              <a:gd name="connsiteY22" fmla="*/ 472798 h 606439"/>
              <a:gd name="connsiteX23" fmla="*/ 535267 w 607356"/>
              <a:gd name="connsiteY23" fmla="*/ 462490 h 606439"/>
              <a:gd name="connsiteX24" fmla="*/ 483737 w 607356"/>
              <a:gd name="connsiteY24" fmla="*/ 462490 h 606439"/>
              <a:gd name="connsiteX25" fmla="*/ 483737 w 607356"/>
              <a:gd name="connsiteY25" fmla="*/ 411042 h 606439"/>
              <a:gd name="connsiteX26" fmla="*/ 473502 w 607356"/>
              <a:gd name="connsiteY26" fmla="*/ 400823 h 606439"/>
              <a:gd name="connsiteX27" fmla="*/ 473502 w 607356"/>
              <a:gd name="connsiteY27" fmla="*/ 339067 h 606439"/>
              <a:gd name="connsiteX28" fmla="*/ 607356 w 607356"/>
              <a:gd name="connsiteY28" fmla="*/ 472798 h 606439"/>
              <a:gd name="connsiteX29" fmla="*/ 473502 w 607356"/>
              <a:gd name="connsiteY29" fmla="*/ 606439 h 606439"/>
              <a:gd name="connsiteX30" fmla="*/ 339560 w 607356"/>
              <a:gd name="connsiteY30" fmla="*/ 472798 h 606439"/>
              <a:gd name="connsiteX31" fmla="*/ 473502 w 607356"/>
              <a:gd name="connsiteY31" fmla="*/ 339067 h 606439"/>
              <a:gd name="connsiteX32" fmla="*/ 452505 w 607356"/>
              <a:gd name="connsiteY32" fmla="*/ 308230 h 606439"/>
              <a:gd name="connsiteX33" fmla="*/ 596559 w 607356"/>
              <a:gd name="connsiteY33" fmla="*/ 308230 h 606439"/>
              <a:gd name="connsiteX34" fmla="*/ 588017 w 607356"/>
              <a:gd name="connsiteY34" fmla="*/ 369692 h 606439"/>
              <a:gd name="connsiteX35" fmla="*/ 473503 w 607356"/>
              <a:gd name="connsiteY35" fmla="*/ 318533 h 606439"/>
              <a:gd name="connsiteX36" fmla="*/ 451971 w 607356"/>
              <a:gd name="connsiteY36" fmla="*/ 320221 h 606439"/>
              <a:gd name="connsiteX37" fmla="*/ 452505 w 607356"/>
              <a:gd name="connsiteY37" fmla="*/ 308230 h 606439"/>
              <a:gd name="connsiteX38" fmla="*/ 308690 w 607356"/>
              <a:gd name="connsiteY38" fmla="*/ 308230 h 606439"/>
              <a:gd name="connsiteX39" fmla="*/ 431931 w 607356"/>
              <a:gd name="connsiteY39" fmla="*/ 308230 h 606439"/>
              <a:gd name="connsiteX40" fmla="*/ 431041 w 607356"/>
              <a:gd name="connsiteY40" fmla="*/ 324582 h 606439"/>
              <a:gd name="connsiteX41" fmla="*/ 319012 w 607356"/>
              <a:gd name="connsiteY41" fmla="*/ 472813 h 606439"/>
              <a:gd name="connsiteX42" fmla="*/ 370266 w 607356"/>
              <a:gd name="connsiteY42" fmla="*/ 587185 h 606439"/>
              <a:gd name="connsiteX43" fmla="*/ 318033 w 607356"/>
              <a:gd name="connsiteY43" fmla="*/ 595361 h 606439"/>
              <a:gd name="connsiteX44" fmla="*/ 308512 w 607356"/>
              <a:gd name="connsiteY44" fmla="*/ 586830 h 606439"/>
              <a:gd name="connsiteX45" fmla="*/ 308690 w 607356"/>
              <a:gd name="connsiteY45" fmla="*/ 585852 h 606439"/>
              <a:gd name="connsiteX46" fmla="*/ 164841 w 607356"/>
              <a:gd name="connsiteY46" fmla="*/ 308230 h 606439"/>
              <a:gd name="connsiteX47" fmla="*/ 288119 w 607356"/>
              <a:gd name="connsiteY47" fmla="*/ 308230 h 606439"/>
              <a:gd name="connsiteX48" fmla="*/ 288119 w 607356"/>
              <a:gd name="connsiteY48" fmla="*/ 411461 h 606439"/>
              <a:gd name="connsiteX49" fmla="*/ 188607 w 607356"/>
              <a:gd name="connsiteY49" fmla="*/ 427274 h 606439"/>
              <a:gd name="connsiteX50" fmla="*/ 164841 w 607356"/>
              <a:gd name="connsiteY50" fmla="*/ 308230 h 606439"/>
              <a:gd name="connsiteX51" fmla="*/ 0 w 607356"/>
              <a:gd name="connsiteY51" fmla="*/ 308230 h 606439"/>
              <a:gd name="connsiteX52" fmla="*/ 144159 w 607356"/>
              <a:gd name="connsiteY52" fmla="*/ 308230 h 606439"/>
              <a:gd name="connsiteX53" fmla="*/ 169075 w 607356"/>
              <a:gd name="connsiteY53" fmla="*/ 433891 h 606439"/>
              <a:gd name="connsiteX54" fmla="*/ 77508 w 607356"/>
              <a:gd name="connsiteY54" fmla="*/ 481614 h 606439"/>
              <a:gd name="connsiteX55" fmla="*/ 68520 w 607356"/>
              <a:gd name="connsiteY55" fmla="*/ 488101 h 606439"/>
              <a:gd name="connsiteX56" fmla="*/ 0 w 607356"/>
              <a:gd name="connsiteY56" fmla="*/ 308230 h 606439"/>
              <a:gd name="connsiteX57" fmla="*/ 404501 w 607356"/>
              <a:gd name="connsiteY57" fmla="*/ 159337 h 606439"/>
              <a:gd name="connsiteX58" fmla="*/ 432001 w 607356"/>
              <a:gd name="connsiteY58" fmla="*/ 287695 h 606439"/>
              <a:gd name="connsiteX59" fmla="*/ 308653 w 607356"/>
              <a:gd name="connsiteY59" fmla="*/ 287695 h 606439"/>
              <a:gd name="connsiteX60" fmla="*/ 308653 w 607356"/>
              <a:gd name="connsiteY60" fmla="*/ 174181 h 606439"/>
              <a:gd name="connsiteX61" fmla="*/ 404501 w 607356"/>
              <a:gd name="connsiteY61" fmla="*/ 159337 h 606439"/>
              <a:gd name="connsiteX62" fmla="*/ 192256 w 607356"/>
              <a:gd name="connsiteY62" fmla="*/ 159337 h 606439"/>
              <a:gd name="connsiteX63" fmla="*/ 288119 w 607356"/>
              <a:gd name="connsiteY63" fmla="*/ 174181 h 606439"/>
              <a:gd name="connsiteX64" fmla="*/ 288119 w 607356"/>
              <a:gd name="connsiteY64" fmla="*/ 287695 h 606439"/>
              <a:gd name="connsiteX65" fmla="*/ 164841 w 607356"/>
              <a:gd name="connsiteY65" fmla="*/ 287695 h 606439"/>
              <a:gd name="connsiteX66" fmla="*/ 192256 w 607356"/>
              <a:gd name="connsiteY66" fmla="*/ 159337 h 606439"/>
              <a:gd name="connsiteX67" fmla="*/ 73594 w 607356"/>
              <a:gd name="connsiteY67" fmla="*/ 101967 h 606439"/>
              <a:gd name="connsiteX68" fmla="*/ 83472 w 607356"/>
              <a:gd name="connsiteY68" fmla="*/ 108276 h 606439"/>
              <a:gd name="connsiteX69" fmla="*/ 172462 w 607356"/>
              <a:gd name="connsiteY69" fmla="*/ 153064 h 606439"/>
              <a:gd name="connsiteX70" fmla="*/ 144163 w 607356"/>
              <a:gd name="connsiteY70" fmla="*/ 287695 h 606439"/>
              <a:gd name="connsiteX71" fmla="*/ 0 w 607356"/>
              <a:gd name="connsiteY71" fmla="*/ 287695 h 606439"/>
              <a:gd name="connsiteX72" fmla="*/ 73594 w 607356"/>
              <a:gd name="connsiteY72" fmla="*/ 101967 h 606439"/>
              <a:gd name="connsiteX73" fmla="*/ 522554 w 607356"/>
              <a:gd name="connsiteY73" fmla="*/ 101261 h 606439"/>
              <a:gd name="connsiteX74" fmla="*/ 596771 w 607356"/>
              <a:gd name="connsiteY74" fmla="*/ 287695 h 606439"/>
              <a:gd name="connsiteX75" fmla="*/ 452608 w 607356"/>
              <a:gd name="connsiteY75" fmla="*/ 287695 h 606439"/>
              <a:gd name="connsiteX76" fmla="*/ 424309 w 607356"/>
              <a:gd name="connsiteY76" fmla="*/ 152979 h 606439"/>
              <a:gd name="connsiteX77" fmla="*/ 513744 w 607356"/>
              <a:gd name="connsiteY77" fmla="*/ 108014 h 606439"/>
              <a:gd name="connsiteX78" fmla="*/ 308653 w 607356"/>
              <a:gd name="connsiteY78" fmla="*/ 26956 h 606439"/>
              <a:gd name="connsiteX79" fmla="*/ 395942 w 607356"/>
              <a:gd name="connsiteY79" fmla="*/ 140402 h 606439"/>
              <a:gd name="connsiteX80" fmla="*/ 308653 w 607356"/>
              <a:gd name="connsiteY80" fmla="*/ 153550 h 606439"/>
              <a:gd name="connsiteX81" fmla="*/ 288119 w 607356"/>
              <a:gd name="connsiteY81" fmla="*/ 26956 h 606439"/>
              <a:gd name="connsiteX82" fmla="*/ 288119 w 607356"/>
              <a:gd name="connsiteY82" fmla="*/ 153550 h 606439"/>
              <a:gd name="connsiteX83" fmla="*/ 200900 w 607356"/>
              <a:gd name="connsiteY83" fmla="*/ 140402 h 606439"/>
              <a:gd name="connsiteX84" fmla="*/ 288119 w 607356"/>
              <a:gd name="connsiteY84" fmla="*/ 26956 h 606439"/>
              <a:gd name="connsiteX85" fmla="*/ 277985 w 607356"/>
              <a:gd name="connsiteY85" fmla="*/ 565 h 606439"/>
              <a:gd name="connsiteX86" fmla="*/ 282614 w 607356"/>
              <a:gd name="connsiteY86" fmla="*/ 4562 h 606439"/>
              <a:gd name="connsiteX87" fmla="*/ 180961 w 607356"/>
              <a:gd name="connsiteY87" fmla="*/ 134075 h 606439"/>
              <a:gd name="connsiteX88" fmla="*/ 94886 w 607356"/>
              <a:gd name="connsiteY88" fmla="*/ 91082 h 606439"/>
              <a:gd name="connsiteX89" fmla="*/ 87854 w 607356"/>
              <a:gd name="connsiteY89" fmla="*/ 86640 h 606439"/>
              <a:gd name="connsiteX90" fmla="*/ 277985 w 607356"/>
              <a:gd name="connsiteY90" fmla="*/ 565 h 606439"/>
              <a:gd name="connsiteX91" fmla="*/ 308935 w 607356"/>
              <a:gd name="connsiteY91" fmla="*/ 0 h 606439"/>
              <a:gd name="connsiteX92" fmla="*/ 508423 w 607356"/>
              <a:gd name="connsiteY92" fmla="*/ 86128 h 606439"/>
              <a:gd name="connsiteX93" fmla="*/ 501658 w 607356"/>
              <a:gd name="connsiteY93" fmla="*/ 91284 h 606439"/>
              <a:gd name="connsiteX94" fmla="*/ 415934 w 607356"/>
              <a:gd name="connsiteY94" fmla="*/ 134215 h 606439"/>
              <a:gd name="connsiteX95" fmla="*/ 311695 w 607356"/>
              <a:gd name="connsiteY95" fmla="*/ 2400 h 6064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356" h="606439">
                <a:moveTo>
                  <a:pt x="176959" y="452889"/>
                </a:moveTo>
                <a:cubicBezTo>
                  <a:pt x="201078" y="506850"/>
                  <a:pt x="237658" y="555121"/>
                  <a:pt x="284918" y="593436"/>
                </a:cubicBezTo>
                <a:lnTo>
                  <a:pt x="287766" y="595925"/>
                </a:lnTo>
                <a:cubicBezTo>
                  <a:pt x="207130" y="593081"/>
                  <a:pt x="134505" y="558144"/>
                  <a:pt x="82350" y="503472"/>
                </a:cubicBezTo>
                <a:lnTo>
                  <a:pt x="89559" y="498316"/>
                </a:lnTo>
                <a:cubicBezTo>
                  <a:pt x="116705" y="478936"/>
                  <a:pt x="146164" y="463913"/>
                  <a:pt x="176959" y="452889"/>
                </a:cubicBezTo>
                <a:close/>
                <a:moveTo>
                  <a:pt x="288118" y="432001"/>
                </a:moveTo>
                <a:lnTo>
                  <a:pt x="288118" y="568968"/>
                </a:lnTo>
                <a:cubicBezTo>
                  <a:pt x="248589" y="534571"/>
                  <a:pt x="217695" y="492796"/>
                  <a:pt x="196595" y="446400"/>
                </a:cubicBezTo>
                <a:cubicBezTo>
                  <a:pt x="226153" y="437779"/>
                  <a:pt x="256779" y="432890"/>
                  <a:pt x="288118" y="432001"/>
                </a:cubicBezTo>
                <a:close/>
                <a:moveTo>
                  <a:pt x="473502" y="400823"/>
                </a:moveTo>
                <a:cubicBezTo>
                  <a:pt x="467807" y="400823"/>
                  <a:pt x="463179" y="405355"/>
                  <a:pt x="463179" y="411042"/>
                </a:cubicBezTo>
                <a:lnTo>
                  <a:pt x="463179" y="462490"/>
                </a:lnTo>
                <a:lnTo>
                  <a:pt x="411649" y="462490"/>
                </a:lnTo>
                <a:cubicBezTo>
                  <a:pt x="405953" y="462490"/>
                  <a:pt x="401414" y="467111"/>
                  <a:pt x="401414" y="472798"/>
                </a:cubicBezTo>
                <a:cubicBezTo>
                  <a:pt x="401414" y="478485"/>
                  <a:pt x="405953" y="483016"/>
                  <a:pt x="411649" y="483016"/>
                </a:cubicBezTo>
                <a:lnTo>
                  <a:pt x="463179" y="483016"/>
                </a:lnTo>
                <a:lnTo>
                  <a:pt x="463179" y="534465"/>
                </a:lnTo>
                <a:cubicBezTo>
                  <a:pt x="463179" y="540152"/>
                  <a:pt x="467807" y="544772"/>
                  <a:pt x="473502" y="544772"/>
                </a:cubicBezTo>
                <a:cubicBezTo>
                  <a:pt x="479109" y="544772"/>
                  <a:pt x="483737" y="540152"/>
                  <a:pt x="483737" y="534465"/>
                </a:cubicBezTo>
                <a:lnTo>
                  <a:pt x="483737" y="483016"/>
                </a:lnTo>
                <a:lnTo>
                  <a:pt x="535267" y="483016"/>
                </a:lnTo>
                <a:cubicBezTo>
                  <a:pt x="540963" y="483016"/>
                  <a:pt x="545591" y="478485"/>
                  <a:pt x="545591" y="472798"/>
                </a:cubicBezTo>
                <a:cubicBezTo>
                  <a:pt x="545591" y="467111"/>
                  <a:pt x="540963" y="462490"/>
                  <a:pt x="535267" y="462490"/>
                </a:cubicBezTo>
                <a:lnTo>
                  <a:pt x="483737" y="462490"/>
                </a:lnTo>
                <a:lnTo>
                  <a:pt x="483737" y="411042"/>
                </a:lnTo>
                <a:cubicBezTo>
                  <a:pt x="483737" y="405355"/>
                  <a:pt x="479109" y="400823"/>
                  <a:pt x="473502" y="400823"/>
                </a:cubicBezTo>
                <a:close/>
                <a:moveTo>
                  <a:pt x="473502" y="339067"/>
                </a:moveTo>
                <a:cubicBezTo>
                  <a:pt x="547282" y="339067"/>
                  <a:pt x="607356" y="399046"/>
                  <a:pt x="607356" y="472798"/>
                </a:cubicBezTo>
                <a:cubicBezTo>
                  <a:pt x="607356" y="546460"/>
                  <a:pt x="547282" y="606439"/>
                  <a:pt x="473502" y="606439"/>
                </a:cubicBezTo>
                <a:cubicBezTo>
                  <a:pt x="399634" y="606439"/>
                  <a:pt x="339560" y="546460"/>
                  <a:pt x="339560" y="472798"/>
                </a:cubicBezTo>
                <a:cubicBezTo>
                  <a:pt x="339560" y="399046"/>
                  <a:pt x="399634" y="339067"/>
                  <a:pt x="473502" y="339067"/>
                </a:cubicBezTo>
                <a:close/>
                <a:moveTo>
                  <a:pt x="452505" y="308230"/>
                </a:moveTo>
                <a:lnTo>
                  <a:pt x="596559" y="308230"/>
                </a:lnTo>
                <a:cubicBezTo>
                  <a:pt x="595847" y="329014"/>
                  <a:pt x="592911" y="349619"/>
                  <a:pt x="588017" y="369692"/>
                </a:cubicBezTo>
                <a:cubicBezTo>
                  <a:pt x="559722" y="338340"/>
                  <a:pt x="518971" y="318533"/>
                  <a:pt x="473503" y="318533"/>
                </a:cubicBezTo>
                <a:cubicBezTo>
                  <a:pt x="466118" y="318533"/>
                  <a:pt x="459000" y="319244"/>
                  <a:pt x="451971" y="320221"/>
                </a:cubicBezTo>
                <a:cubicBezTo>
                  <a:pt x="452149" y="316224"/>
                  <a:pt x="452416" y="312227"/>
                  <a:pt x="452505" y="308230"/>
                </a:cubicBezTo>
                <a:close/>
                <a:moveTo>
                  <a:pt x="308690" y="308230"/>
                </a:moveTo>
                <a:lnTo>
                  <a:pt x="431931" y="308230"/>
                </a:lnTo>
                <a:cubicBezTo>
                  <a:pt x="431753" y="313740"/>
                  <a:pt x="431486" y="319161"/>
                  <a:pt x="431041" y="324582"/>
                </a:cubicBezTo>
                <a:cubicBezTo>
                  <a:pt x="366529" y="343066"/>
                  <a:pt x="319012" y="402430"/>
                  <a:pt x="319012" y="472813"/>
                </a:cubicBezTo>
                <a:cubicBezTo>
                  <a:pt x="319012" y="518224"/>
                  <a:pt x="338855" y="558926"/>
                  <a:pt x="370266" y="587185"/>
                </a:cubicBezTo>
                <a:cubicBezTo>
                  <a:pt x="353092" y="591362"/>
                  <a:pt x="335652" y="594206"/>
                  <a:pt x="318033" y="595361"/>
                </a:cubicBezTo>
                <a:lnTo>
                  <a:pt x="308512" y="586830"/>
                </a:lnTo>
                <a:cubicBezTo>
                  <a:pt x="308512" y="586563"/>
                  <a:pt x="308690" y="586208"/>
                  <a:pt x="308690" y="585852"/>
                </a:cubicBezTo>
                <a:close/>
                <a:moveTo>
                  <a:pt x="164841" y="308230"/>
                </a:moveTo>
                <a:lnTo>
                  <a:pt x="288119" y="308230"/>
                </a:lnTo>
                <a:lnTo>
                  <a:pt x="288119" y="411461"/>
                </a:lnTo>
                <a:cubicBezTo>
                  <a:pt x="254028" y="412349"/>
                  <a:pt x="220650" y="417680"/>
                  <a:pt x="188607" y="427274"/>
                </a:cubicBezTo>
                <a:cubicBezTo>
                  <a:pt x="174098" y="389695"/>
                  <a:pt x="165998" y="349540"/>
                  <a:pt x="164841" y="308230"/>
                </a:cubicBezTo>
                <a:close/>
                <a:moveTo>
                  <a:pt x="0" y="308230"/>
                </a:moveTo>
                <a:lnTo>
                  <a:pt x="144159" y="308230"/>
                </a:lnTo>
                <a:cubicBezTo>
                  <a:pt x="145316" y="351865"/>
                  <a:pt x="153858" y="394256"/>
                  <a:pt x="169075" y="433891"/>
                </a:cubicBezTo>
                <a:cubicBezTo>
                  <a:pt x="136773" y="445533"/>
                  <a:pt x="105983" y="461352"/>
                  <a:pt x="77508" y="481614"/>
                </a:cubicBezTo>
                <a:lnTo>
                  <a:pt x="68520" y="488101"/>
                </a:lnTo>
                <a:cubicBezTo>
                  <a:pt x="27675" y="438957"/>
                  <a:pt x="2314" y="376482"/>
                  <a:pt x="0" y="308230"/>
                </a:cubicBezTo>
                <a:close/>
                <a:moveTo>
                  <a:pt x="404501" y="159337"/>
                </a:moveTo>
                <a:cubicBezTo>
                  <a:pt x="421322" y="199604"/>
                  <a:pt x="430666" y="242983"/>
                  <a:pt x="432001" y="287695"/>
                </a:cubicBezTo>
                <a:lnTo>
                  <a:pt x="308653" y="287695"/>
                </a:lnTo>
                <a:lnTo>
                  <a:pt x="308653" y="174181"/>
                </a:lnTo>
                <a:cubicBezTo>
                  <a:pt x="341403" y="173293"/>
                  <a:pt x="373531" y="168315"/>
                  <a:pt x="404501" y="159337"/>
                </a:cubicBezTo>
                <a:close/>
                <a:moveTo>
                  <a:pt x="192256" y="159337"/>
                </a:moveTo>
                <a:cubicBezTo>
                  <a:pt x="223231" y="168315"/>
                  <a:pt x="255364" y="173293"/>
                  <a:pt x="288119" y="174181"/>
                </a:cubicBezTo>
                <a:lnTo>
                  <a:pt x="288119" y="287695"/>
                </a:lnTo>
                <a:lnTo>
                  <a:pt x="164841" y="287695"/>
                </a:lnTo>
                <a:cubicBezTo>
                  <a:pt x="166087" y="242983"/>
                  <a:pt x="175433" y="199604"/>
                  <a:pt x="192256" y="159337"/>
                </a:cubicBezTo>
                <a:close/>
                <a:moveTo>
                  <a:pt x="73594" y="101967"/>
                </a:moveTo>
                <a:lnTo>
                  <a:pt x="83472" y="108276"/>
                </a:lnTo>
                <a:cubicBezTo>
                  <a:pt x="111326" y="127293"/>
                  <a:pt x="141227" y="142134"/>
                  <a:pt x="172462" y="153064"/>
                </a:cubicBezTo>
                <a:cubicBezTo>
                  <a:pt x="155109" y="195275"/>
                  <a:pt x="145409" y="240774"/>
                  <a:pt x="144163" y="287695"/>
                </a:cubicBezTo>
                <a:lnTo>
                  <a:pt x="0" y="287695"/>
                </a:lnTo>
                <a:cubicBezTo>
                  <a:pt x="2403" y="216692"/>
                  <a:pt x="29812" y="151998"/>
                  <a:pt x="73594" y="101967"/>
                </a:cubicBezTo>
                <a:close/>
                <a:moveTo>
                  <a:pt x="522554" y="101261"/>
                </a:moveTo>
                <a:cubicBezTo>
                  <a:pt x="566781" y="151379"/>
                  <a:pt x="594368" y="216338"/>
                  <a:pt x="596771" y="287695"/>
                </a:cubicBezTo>
                <a:lnTo>
                  <a:pt x="452608" y="287695"/>
                </a:lnTo>
                <a:cubicBezTo>
                  <a:pt x="451362" y="240775"/>
                  <a:pt x="441662" y="195278"/>
                  <a:pt x="424309" y="152979"/>
                </a:cubicBezTo>
                <a:cubicBezTo>
                  <a:pt x="455633" y="142049"/>
                  <a:pt x="485712" y="127120"/>
                  <a:pt x="513744" y="108014"/>
                </a:cubicBezTo>
                <a:close/>
                <a:moveTo>
                  <a:pt x="308653" y="26956"/>
                </a:moveTo>
                <a:cubicBezTo>
                  <a:pt x="345580" y="59026"/>
                  <a:pt x="375032" y="97671"/>
                  <a:pt x="395942" y="140402"/>
                </a:cubicBezTo>
                <a:cubicBezTo>
                  <a:pt x="367646" y="148308"/>
                  <a:pt x="338461" y="152750"/>
                  <a:pt x="308653" y="153550"/>
                </a:cubicBezTo>
                <a:close/>
                <a:moveTo>
                  <a:pt x="288119" y="26956"/>
                </a:moveTo>
                <a:lnTo>
                  <a:pt x="288119" y="153550"/>
                </a:lnTo>
                <a:cubicBezTo>
                  <a:pt x="258393" y="152750"/>
                  <a:pt x="229113" y="148308"/>
                  <a:pt x="200900" y="140402"/>
                </a:cubicBezTo>
                <a:cubicBezTo>
                  <a:pt x="221726" y="97671"/>
                  <a:pt x="251184" y="59115"/>
                  <a:pt x="288119" y="26956"/>
                </a:cubicBezTo>
                <a:close/>
                <a:moveTo>
                  <a:pt x="277985" y="565"/>
                </a:moveTo>
                <a:lnTo>
                  <a:pt x="282614" y="4562"/>
                </a:lnTo>
                <a:cubicBezTo>
                  <a:pt x="238998" y="40538"/>
                  <a:pt x="204550" y="84686"/>
                  <a:pt x="180961" y="134075"/>
                </a:cubicBezTo>
                <a:cubicBezTo>
                  <a:pt x="150697" y="123682"/>
                  <a:pt x="121768" y="109469"/>
                  <a:pt x="94886" y="91082"/>
                </a:cubicBezTo>
                <a:lnTo>
                  <a:pt x="87854" y="86640"/>
                </a:lnTo>
                <a:cubicBezTo>
                  <a:pt x="137345" y="37518"/>
                  <a:pt x="204016" y="5539"/>
                  <a:pt x="277985" y="565"/>
                </a:cubicBezTo>
                <a:close/>
                <a:moveTo>
                  <a:pt x="308935" y="0"/>
                </a:moveTo>
                <a:cubicBezTo>
                  <a:pt x="386558" y="2666"/>
                  <a:pt x="456704" y="35109"/>
                  <a:pt x="508423" y="86128"/>
                </a:cubicBezTo>
                <a:lnTo>
                  <a:pt x="501658" y="91284"/>
                </a:lnTo>
                <a:cubicBezTo>
                  <a:pt x="474952" y="109594"/>
                  <a:pt x="446111" y="123815"/>
                  <a:pt x="415934" y="134215"/>
                </a:cubicBezTo>
                <a:cubicBezTo>
                  <a:pt x="391810" y="83729"/>
                  <a:pt x="356559" y="38664"/>
                  <a:pt x="311695" y="2400"/>
                </a:cubicBezTo>
                <a:close/>
              </a:path>
            </a:pathLst>
          </a:custGeom>
          <a:solidFill>
            <a:schemeClr val="bg1"/>
          </a:solidFill>
          <a:ln>
            <a:noFill/>
          </a:ln>
          <a:effectLst>
            <a:outerShdw blurRad="177800" dist="101600" dir="5400000" algn="ctr" rotWithShape="0">
              <a:srgbClr val="000000">
                <a:alpha val="43137"/>
              </a:srgbClr>
            </a:outerShdw>
          </a:effectLst>
        </p:spPr>
        <p:txBody>
          <a:bodyPr/>
          <a:lstStyle/>
          <a:p>
            <a:endParaRPr lang="zh-CN" altLang="en-US">
              <a:cs typeface="+mn-ea"/>
              <a:sym typeface="+mn-lt"/>
            </a:endParaRPr>
          </a:p>
        </p:txBody>
      </p:sp>
      <p:sp>
        <p:nvSpPr>
          <p:cNvPr id="43" name="TextBox 19"/>
          <p:cNvSpPr txBox="1"/>
          <p:nvPr/>
        </p:nvSpPr>
        <p:spPr>
          <a:xfrm>
            <a:off x="7645661" y="2475560"/>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核心技术</a:t>
            </a:r>
            <a:endParaRPr lang="id-ID" sz="1600" b="1">
              <a:solidFill>
                <a:schemeClr val="tx2">
                  <a:lumMod val="50000"/>
                </a:schemeClr>
              </a:solidFill>
              <a:cs typeface="+mn-ea"/>
              <a:sym typeface="+mn-lt"/>
            </a:endParaRPr>
          </a:p>
        </p:txBody>
      </p:sp>
      <p:sp>
        <p:nvSpPr>
          <p:cNvPr id="44" name="TextBox 20"/>
          <p:cNvSpPr txBox="1"/>
          <p:nvPr/>
        </p:nvSpPr>
        <p:spPr>
          <a:xfrm>
            <a:off x="7645661" y="2810361"/>
            <a:ext cx="2756615"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2">
                    <a:lumMod val="50000"/>
                  </a:schemeClr>
                </a:solidFill>
                <a:cs typeface="+mn-ea"/>
                <a:sym typeface="+mn-lt"/>
              </a:rPr>
              <a:t>点击此处添加内容点击此处添加内容点击此处添加内容点击此处添加内容点击此处添加内容点击此处添加内容</a:t>
            </a:r>
            <a:endParaRPr lang="zh-CN" altLang="en-US" sz="1000">
              <a:solidFill>
                <a:schemeClr val="tx2">
                  <a:lumMod val="50000"/>
                </a:schemeClr>
              </a:solidFill>
              <a:cs typeface="+mn-ea"/>
              <a:sym typeface="+mn-lt"/>
            </a:endParaRPr>
          </a:p>
        </p:txBody>
      </p:sp>
      <p:sp>
        <p:nvSpPr>
          <p:cNvPr id="45" name="TextBox 19"/>
          <p:cNvSpPr txBox="1"/>
          <p:nvPr/>
        </p:nvSpPr>
        <p:spPr>
          <a:xfrm>
            <a:off x="7434844" y="4555941"/>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核心技术</a:t>
            </a:r>
            <a:endParaRPr lang="id-ID" sz="1600" b="1">
              <a:solidFill>
                <a:schemeClr val="tx2">
                  <a:lumMod val="50000"/>
                </a:schemeClr>
              </a:solidFill>
              <a:cs typeface="+mn-ea"/>
              <a:sym typeface="+mn-lt"/>
            </a:endParaRPr>
          </a:p>
        </p:txBody>
      </p:sp>
      <p:sp>
        <p:nvSpPr>
          <p:cNvPr id="46" name="TextBox 20"/>
          <p:cNvSpPr txBox="1"/>
          <p:nvPr/>
        </p:nvSpPr>
        <p:spPr>
          <a:xfrm>
            <a:off x="7434844" y="4890742"/>
            <a:ext cx="2756615"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a:solidFill>
                  <a:schemeClr val="tx2">
                    <a:lumMod val="50000"/>
                  </a:schemeClr>
                </a:solidFill>
                <a:cs typeface="+mn-ea"/>
                <a:sym typeface="+mn-lt"/>
              </a:rPr>
              <a:t>点击此处添加内容点击此处添加内容点击此处添加内容点击此处添加内容点击此处添加内容点击此处添加内容</a:t>
            </a:r>
            <a:endParaRPr lang="zh-CN" altLang="en-US" sz="1000">
              <a:solidFill>
                <a:schemeClr val="tx2">
                  <a:lumMod val="50000"/>
                </a:schemeClr>
              </a:solidFill>
              <a:cs typeface="+mn-ea"/>
              <a:sym typeface="+mn-lt"/>
            </a:endParaRPr>
          </a:p>
        </p:txBody>
      </p:sp>
      <p:sp>
        <p:nvSpPr>
          <p:cNvPr id="47" name="TextBox 19"/>
          <p:cNvSpPr txBox="1"/>
          <p:nvPr/>
        </p:nvSpPr>
        <p:spPr>
          <a:xfrm>
            <a:off x="3533659" y="246563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核心技术</a:t>
            </a:r>
            <a:endParaRPr lang="id-ID" sz="1600" b="1">
              <a:solidFill>
                <a:schemeClr val="tx2">
                  <a:lumMod val="50000"/>
                </a:schemeClr>
              </a:solidFill>
              <a:cs typeface="+mn-ea"/>
              <a:sym typeface="+mn-lt"/>
            </a:endParaRPr>
          </a:p>
        </p:txBody>
      </p:sp>
      <p:sp>
        <p:nvSpPr>
          <p:cNvPr id="48" name="TextBox 20"/>
          <p:cNvSpPr txBox="1"/>
          <p:nvPr/>
        </p:nvSpPr>
        <p:spPr>
          <a:xfrm>
            <a:off x="1782411" y="2800433"/>
            <a:ext cx="2756615"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lgn="r">
              <a:spcBef>
                <a:spcPts val="635"/>
              </a:spcBef>
              <a:buClr>
                <a:srgbClr val="485B6A"/>
              </a:buClr>
              <a:buSzPct val="50000"/>
              <a:defRPr/>
            </a:pPr>
            <a:r>
              <a:rPr lang="zh-CN" altLang="en-US" sz="1000">
                <a:solidFill>
                  <a:schemeClr val="tx2">
                    <a:lumMod val="50000"/>
                  </a:schemeClr>
                </a:solidFill>
                <a:cs typeface="+mn-ea"/>
                <a:sym typeface="+mn-lt"/>
              </a:rPr>
              <a:t>点击此处添加内容点击此处添加内容点击此处添加内容点击此处添加内容点击此处添加内容点击此处添加内容</a:t>
            </a:r>
            <a:endParaRPr lang="zh-CN" altLang="en-US" sz="1000">
              <a:solidFill>
                <a:schemeClr val="tx2">
                  <a:lumMod val="50000"/>
                </a:schemeClr>
              </a:solidFill>
              <a:cs typeface="+mn-ea"/>
              <a:sym typeface="+mn-lt"/>
            </a:endParaRPr>
          </a:p>
        </p:txBody>
      </p:sp>
      <p:sp>
        <p:nvSpPr>
          <p:cNvPr id="49" name="TextBox 19"/>
          <p:cNvSpPr txBox="1"/>
          <p:nvPr/>
        </p:nvSpPr>
        <p:spPr>
          <a:xfrm>
            <a:off x="3794607" y="4559676"/>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a:solidFill>
                  <a:schemeClr val="accent5">
                    <a:lumMod val="50000"/>
                  </a:schemeClr>
                </a:solidFill>
                <a:cs typeface="+mn-ea"/>
                <a:sym typeface="+mn-lt"/>
              </a:rPr>
              <a:t>核心技术</a:t>
            </a:r>
            <a:endParaRPr lang="id-ID" sz="1600" b="1">
              <a:solidFill>
                <a:schemeClr val="tx2">
                  <a:lumMod val="50000"/>
                </a:schemeClr>
              </a:solidFill>
              <a:cs typeface="+mn-ea"/>
              <a:sym typeface="+mn-lt"/>
            </a:endParaRPr>
          </a:p>
        </p:txBody>
      </p:sp>
      <p:sp>
        <p:nvSpPr>
          <p:cNvPr id="50" name="TextBox 20"/>
          <p:cNvSpPr txBox="1"/>
          <p:nvPr/>
        </p:nvSpPr>
        <p:spPr>
          <a:xfrm>
            <a:off x="2043359" y="4894477"/>
            <a:ext cx="2756615"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lgn="r">
              <a:spcBef>
                <a:spcPts val="635"/>
              </a:spcBef>
              <a:buClr>
                <a:srgbClr val="485B6A"/>
              </a:buClr>
              <a:buSzPct val="50000"/>
              <a:defRPr/>
            </a:pPr>
            <a:r>
              <a:rPr lang="zh-CN" altLang="en-US" sz="1000">
                <a:solidFill>
                  <a:schemeClr val="tx2">
                    <a:lumMod val="50000"/>
                  </a:schemeClr>
                </a:solidFill>
                <a:cs typeface="+mn-ea"/>
                <a:sym typeface="+mn-lt"/>
              </a:rPr>
              <a:t>点击此处添加内容点击此处添加内容点击此处添加内容点击此处添加内容点击此处添加内容点击此处添加内容</a:t>
            </a:r>
            <a:endParaRPr lang="zh-CN" altLang="en-US" sz="1000">
              <a:solidFill>
                <a:schemeClr val="tx2">
                  <a:lumMod val="50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71500"/>
            <a:ext cx="4639310"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项目概要</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核心资源</a:t>
            </a:r>
            <a:endParaRPr lang="zh-CN" altLang="en-US" sz="2400">
              <a:solidFill>
                <a:schemeClr val="accent5">
                  <a:lumMod val="50000"/>
                </a:schemeClr>
              </a:solidFill>
              <a:cs typeface="+mn-ea"/>
              <a:sym typeface="+mn-lt"/>
            </a:endParaRPr>
          </a:p>
        </p:txBody>
      </p:sp>
      <p:sp>
        <p:nvSpPr>
          <p:cNvPr id="14" name="矩形 13"/>
          <p:cNvSpPr/>
          <p:nvPr/>
        </p:nvSpPr>
        <p:spPr>
          <a:xfrm>
            <a:off x="1405619" y="3157705"/>
            <a:ext cx="2082800" cy="2416697"/>
          </a:xfrm>
          <a:prstGeom prst="rect">
            <a:avLst/>
          </a:prstGeom>
          <a:noFill/>
          <a:ln>
            <a:solidFill>
              <a:schemeClr val="accent5">
                <a:lumMod val="50000"/>
              </a:schemeClr>
            </a:solid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635"/>
              </a:spcBef>
              <a:buClr>
                <a:srgbClr val="485B6A"/>
              </a:buClr>
              <a:buSzPct val="50000"/>
              <a:defRPr/>
            </a:pPr>
            <a:endParaRPr lang="zh-CN" altLang="en-US" sz="1000">
              <a:solidFill>
                <a:schemeClr val="tx1">
                  <a:lumMod val="65000"/>
                  <a:lumOff val="35000"/>
                </a:schemeClr>
              </a:solidFill>
              <a:cs typeface="+mn-ea"/>
              <a:sym typeface="+mn-lt"/>
            </a:endParaRPr>
          </a:p>
        </p:txBody>
      </p:sp>
      <p:sp>
        <p:nvSpPr>
          <p:cNvPr id="7" name="矩形: 圆角 6"/>
          <p:cNvSpPr/>
          <p:nvPr/>
        </p:nvSpPr>
        <p:spPr>
          <a:xfrm>
            <a:off x="1619130" y="2963036"/>
            <a:ext cx="1655778" cy="389340"/>
          </a:xfrm>
          <a:prstGeom prst="roundRect">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cs typeface="+mn-ea"/>
                <a:sym typeface="+mn-lt"/>
              </a:rPr>
              <a:t>核心资源</a:t>
            </a:r>
            <a:endParaRPr lang="zh-CN" altLang="en-US" sz="1600" b="1">
              <a:solidFill>
                <a:schemeClr val="bg1"/>
              </a:solidFill>
              <a:cs typeface="+mn-ea"/>
              <a:sym typeface="+mn-lt"/>
            </a:endParaRPr>
          </a:p>
        </p:txBody>
      </p:sp>
      <p:sp>
        <p:nvSpPr>
          <p:cNvPr id="18" name="矩形 17"/>
          <p:cNvSpPr/>
          <p:nvPr/>
        </p:nvSpPr>
        <p:spPr>
          <a:xfrm>
            <a:off x="1515550" y="3731302"/>
            <a:ext cx="1862938" cy="1631216"/>
          </a:xfrm>
          <a:prstGeom prst="rect">
            <a:avLst/>
          </a:prstGeom>
        </p:spPr>
        <p:txBody>
          <a:bodyPr wrap="square">
            <a:spAutoFit/>
          </a:body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15" name="矩形 14"/>
          <p:cNvSpPr/>
          <p:nvPr/>
        </p:nvSpPr>
        <p:spPr>
          <a:xfrm>
            <a:off x="3846041" y="3156214"/>
            <a:ext cx="2082800" cy="2416697"/>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635"/>
              </a:spcBef>
              <a:buClr>
                <a:srgbClr val="485B6A"/>
              </a:buClr>
              <a:buSzPct val="50000"/>
              <a:defRPr/>
            </a:pPr>
            <a:endParaRPr lang="zh-CN" altLang="en-US" sz="1000">
              <a:solidFill>
                <a:schemeClr val="tx1">
                  <a:lumMod val="65000"/>
                  <a:lumOff val="35000"/>
                </a:schemeClr>
              </a:solidFill>
              <a:cs typeface="+mn-ea"/>
              <a:sym typeface="+mn-lt"/>
            </a:endParaRPr>
          </a:p>
        </p:txBody>
      </p:sp>
      <p:sp>
        <p:nvSpPr>
          <p:cNvPr id="8" name="矩形: 圆角 7"/>
          <p:cNvSpPr/>
          <p:nvPr/>
        </p:nvSpPr>
        <p:spPr>
          <a:xfrm>
            <a:off x="4059552" y="2961543"/>
            <a:ext cx="1655778" cy="389340"/>
          </a:xfrm>
          <a:prstGeom prst="roundRect">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cs typeface="+mn-ea"/>
                <a:sym typeface="+mn-lt"/>
              </a:rPr>
              <a:t>核心资源</a:t>
            </a:r>
            <a:endParaRPr lang="zh-CN" altLang="en-US" sz="1600" b="1">
              <a:solidFill>
                <a:schemeClr val="bg1"/>
              </a:solidFill>
              <a:cs typeface="+mn-ea"/>
              <a:sym typeface="+mn-lt"/>
            </a:endParaRPr>
          </a:p>
        </p:txBody>
      </p:sp>
      <p:sp>
        <p:nvSpPr>
          <p:cNvPr id="19" name="矩形 18"/>
          <p:cNvSpPr/>
          <p:nvPr/>
        </p:nvSpPr>
        <p:spPr>
          <a:xfrm>
            <a:off x="3955972" y="3731302"/>
            <a:ext cx="1862938" cy="1631216"/>
          </a:xfrm>
          <a:prstGeom prst="rect">
            <a:avLst/>
          </a:prstGeom>
          <a:effectLst>
            <a:outerShdw blurRad="177800" dist="101600" dir="5400000" algn="ctr" rotWithShape="0">
              <a:srgbClr val="000000">
                <a:alpha val="43137"/>
              </a:srgbClr>
            </a:outerShdw>
          </a:effectLst>
        </p:spPr>
        <p:txBody>
          <a:bodyPr wrap="square">
            <a:spAutoFit/>
          </a:body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16" name="矩形 15"/>
          <p:cNvSpPr/>
          <p:nvPr/>
        </p:nvSpPr>
        <p:spPr>
          <a:xfrm>
            <a:off x="6286463" y="3156213"/>
            <a:ext cx="2082800" cy="2416697"/>
          </a:xfrm>
          <a:prstGeom prst="rect">
            <a:avLst/>
          </a:prstGeom>
          <a:noFill/>
          <a:ln>
            <a:solidFill>
              <a:schemeClr val="accent5">
                <a:lumMod val="50000"/>
              </a:schemeClr>
            </a:solid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635"/>
              </a:spcBef>
              <a:buClr>
                <a:srgbClr val="485B6A"/>
              </a:buClr>
              <a:buSzPct val="50000"/>
              <a:defRPr/>
            </a:pPr>
            <a:endParaRPr lang="zh-CN" altLang="en-US" sz="1000">
              <a:solidFill>
                <a:schemeClr val="tx1">
                  <a:lumMod val="65000"/>
                  <a:lumOff val="35000"/>
                </a:schemeClr>
              </a:solidFill>
              <a:cs typeface="+mn-ea"/>
              <a:sym typeface="+mn-lt"/>
            </a:endParaRPr>
          </a:p>
        </p:txBody>
      </p:sp>
      <p:sp>
        <p:nvSpPr>
          <p:cNvPr id="9" name="矩形: 圆角 8"/>
          <p:cNvSpPr/>
          <p:nvPr/>
        </p:nvSpPr>
        <p:spPr>
          <a:xfrm>
            <a:off x="6499974" y="2961542"/>
            <a:ext cx="1655778" cy="389340"/>
          </a:xfrm>
          <a:prstGeom prst="roundRect">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cs typeface="+mn-ea"/>
                <a:sym typeface="+mn-lt"/>
              </a:rPr>
              <a:t>核心资源</a:t>
            </a:r>
            <a:endParaRPr lang="zh-CN" altLang="en-US" sz="1600" b="1">
              <a:solidFill>
                <a:schemeClr val="bg1"/>
              </a:solidFill>
              <a:cs typeface="+mn-ea"/>
              <a:sym typeface="+mn-lt"/>
            </a:endParaRPr>
          </a:p>
        </p:txBody>
      </p:sp>
      <p:sp>
        <p:nvSpPr>
          <p:cNvPr id="20" name="矩形 19"/>
          <p:cNvSpPr/>
          <p:nvPr/>
        </p:nvSpPr>
        <p:spPr>
          <a:xfrm>
            <a:off x="6396394" y="3729810"/>
            <a:ext cx="1862938" cy="1631216"/>
          </a:xfrm>
          <a:prstGeom prst="rect">
            <a:avLst/>
          </a:prstGeom>
        </p:spPr>
        <p:txBody>
          <a:bodyPr wrap="square">
            <a:spAutoFit/>
          </a:body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17" name="矩形 16"/>
          <p:cNvSpPr/>
          <p:nvPr/>
        </p:nvSpPr>
        <p:spPr>
          <a:xfrm>
            <a:off x="8726884" y="3156213"/>
            <a:ext cx="2082800" cy="2416697"/>
          </a:xfrm>
          <a:prstGeom prst="rect">
            <a:avLst/>
          </a:prstGeom>
          <a:noFill/>
          <a:ln>
            <a:solidFill>
              <a:schemeClr val="accent5">
                <a:lumMod val="50000"/>
              </a:schemeClr>
            </a:solid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635"/>
              </a:spcBef>
              <a:buClr>
                <a:srgbClr val="485B6A"/>
              </a:buClr>
              <a:buSzPct val="50000"/>
              <a:defRPr/>
            </a:pPr>
            <a:endParaRPr lang="zh-CN" altLang="en-US" sz="1000">
              <a:solidFill>
                <a:schemeClr val="tx1">
                  <a:lumMod val="65000"/>
                  <a:lumOff val="35000"/>
                </a:schemeClr>
              </a:solidFill>
              <a:cs typeface="+mn-ea"/>
              <a:sym typeface="+mn-lt"/>
            </a:endParaRPr>
          </a:p>
        </p:txBody>
      </p:sp>
      <p:sp>
        <p:nvSpPr>
          <p:cNvPr id="10" name="矩形: 圆角 9"/>
          <p:cNvSpPr/>
          <p:nvPr/>
        </p:nvSpPr>
        <p:spPr>
          <a:xfrm>
            <a:off x="8940395" y="2961541"/>
            <a:ext cx="1655778" cy="389340"/>
          </a:xfrm>
          <a:prstGeom prst="roundRect">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cs typeface="+mn-ea"/>
                <a:sym typeface="+mn-lt"/>
              </a:rPr>
              <a:t>核心资源</a:t>
            </a:r>
            <a:endParaRPr lang="zh-CN" altLang="en-US" sz="1600" b="1">
              <a:solidFill>
                <a:schemeClr val="bg1"/>
              </a:solidFill>
              <a:cs typeface="+mn-ea"/>
              <a:sym typeface="+mn-lt"/>
            </a:endParaRPr>
          </a:p>
        </p:txBody>
      </p:sp>
      <p:sp>
        <p:nvSpPr>
          <p:cNvPr id="21" name="矩形 20"/>
          <p:cNvSpPr/>
          <p:nvPr/>
        </p:nvSpPr>
        <p:spPr>
          <a:xfrm>
            <a:off x="8836815" y="3675239"/>
            <a:ext cx="1862938" cy="1631216"/>
          </a:xfrm>
          <a:prstGeom prst="rect">
            <a:avLst/>
          </a:prstGeom>
        </p:spPr>
        <p:txBody>
          <a:bodyPr wrap="square">
            <a:spAutoFit/>
          </a:bodyPr>
          <a:lstStyle/>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a:solidFill>
                  <a:schemeClr val="tx1">
                    <a:lumMod val="65000"/>
                    <a:lumOff val="35000"/>
                  </a:schemeClr>
                </a:solidFill>
                <a:cs typeface="+mn-ea"/>
                <a:sym typeface="+mn-lt"/>
              </a:rPr>
              <a:t>点击此处添加内容点击此处添加内容点击此处添加内容点击此处添加内容</a:t>
            </a:r>
            <a:endParaRPr lang="zh-CN" altLang="en-US" sz="1000">
              <a:solidFill>
                <a:schemeClr val="tx1">
                  <a:lumMod val="65000"/>
                  <a:lumOff val="35000"/>
                </a:schemeClr>
              </a:solidFill>
              <a:cs typeface="+mn-ea"/>
              <a:sym typeface="+mn-lt"/>
            </a:endParaRPr>
          </a:p>
        </p:txBody>
      </p:sp>
      <p:sp>
        <p:nvSpPr>
          <p:cNvPr id="31" name="Freeform 68"/>
          <p:cNvSpPr>
            <a:spLocks noEditPoints="1"/>
          </p:cNvSpPr>
          <p:nvPr/>
        </p:nvSpPr>
        <p:spPr bwMode="auto">
          <a:xfrm>
            <a:off x="2303022" y="2447907"/>
            <a:ext cx="344556" cy="341424"/>
          </a:xfrm>
          <a:custGeom>
            <a:gdLst>
              <a:gd name="T0" fmla="*/ 184 w 184"/>
              <a:gd name="T1" fmla="*/ 26 h 183"/>
              <a:gd name="T2" fmla="*/ 176 w 184"/>
              <a:gd name="T3" fmla="*/ 176 h 183"/>
              <a:gd name="T4" fmla="*/ 158 w 184"/>
              <a:gd name="T5" fmla="*/ 183 h 183"/>
              <a:gd name="T6" fmla="*/ 8 w 184"/>
              <a:gd name="T7" fmla="*/ 176 h 183"/>
              <a:gd name="T8" fmla="*/ 0 w 184"/>
              <a:gd name="T9" fmla="*/ 26 h 183"/>
              <a:gd name="T10" fmla="*/ 55 w 184"/>
              <a:gd name="T11" fmla="*/ 95 h 183"/>
              <a:gd name="T12" fmla="*/ 22 w 184"/>
              <a:gd name="T13" fmla="*/ 128 h 183"/>
              <a:gd name="T14" fmla="*/ 55 w 184"/>
              <a:gd name="T15" fmla="*/ 103 h 183"/>
              <a:gd name="T16" fmla="*/ 80 w 184"/>
              <a:gd name="T17" fmla="*/ 128 h 183"/>
              <a:gd name="T18" fmla="*/ 55 w 184"/>
              <a:gd name="T19" fmla="*/ 117 h 183"/>
              <a:gd name="T20" fmla="*/ 44 w 184"/>
              <a:gd name="T21" fmla="*/ 128 h 183"/>
              <a:gd name="T22" fmla="*/ 52 w 184"/>
              <a:gd name="T23" fmla="*/ 128 h 183"/>
              <a:gd name="T24" fmla="*/ 55 w 184"/>
              <a:gd name="T25" fmla="*/ 125 h 183"/>
              <a:gd name="T26" fmla="*/ 129 w 184"/>
              <a:gd name="T27" fmla="*/ 95 h 183"/>
              <a:gd name="T28" fmla="*/ 129 w 184"/>
              <a:gd name="T29" fmla="*/ 162 h 183"/>
              <a:gd name="T30" fmla="*/ 129 w 184"/>
              <a:gd name="T31" fmla="*/ 103 h 183"/>
              <a:gd name="T32" fmla="*/ 129 w 184"/>
              <a:gd name="T33" fmla="*/ 153 h 183"/>
              <a:gd name="T34" fmla="*/ 129 w 184"/>
              <a:gd name="T35" fmla="*/ 103 h 183"/>
              <a:gd name="T36" fmla="*/ 141 w 184"/>
              <a:gd name="T37" fmla="*/ 128 h 183"/>
              <a:gd name="T38" fmla="*/ 129 w 184"/>
              <a:gd name="T39" fmla="*/ 117 h 183"/>
              <a:gd name="T40" fmla="*/ 129 w 184"/>
              <a:gd name="T41" fmla="*/ 132 h 183"/>
              <a:gd name="T42" fmla="*/ 125 w 184"/>
              <a:gd name="T43" fmla="*/ 128 h 183"/>
              <a:gd name="T44" fmla="*/ 129 w 184"/>
              <a:gd name="T45" fmla="*/ 21 h 183"/>
              <a:gd name="T46" fmla="*/ 129 w 184"/>
              <a:gd name="T47" fmla="*/ 88 h 183"/>
              <a:gd name="T48" fmla="*/ 129 w 184"/>
              <a:gd name="T49" fmla="*/ 21 h 183"/>
              <a:gd name="T50" fmla="*/ 104 w 184"/>
              <a:gd name="T51" fmla="*/ 55 h 183"/>
              <a:gd name="T52" fmla="*/ 146 w 184"/>
              <a:gd name="T53" fmla="*/ 37 h 183"/>
              <a:gd name="T54" fmla="*/ 129 w 184"/>
              <a:gd name="T55" fmla="*/ 43 h 183"/>
              <a:gd name="T56" fmla="*/ 117 w 184"/>
              <a:gd name="T57" fmla="*/ 55 h 183"/>
              <a:gd name="T58" fmla="*/ 125 w 184"/>
              <a:gd name="T59" fmla="*/ 55 h 183"/>
              <a:gd name="T60" fmla="*/ 129 w 184"/>
              <a:gd name="T61" fmla="*/ 52 h 183"/>
              <a:gd name="T62" fmla="*/ 55 w 184"/>
              <a:gd name="T63" fmla="*/ 21 h 183"/>
              <a:gd name="T64" fmla="*/ 89 w 184"/>
              <a:gd name="T65" fmla="*/ 55 h 183"/>
              <a:gd name="T66" fmla="*/ 55 w 184"/>
              <a:gd name="T67" fmla="*/ 21 h 183"/>
              <a:gd name="T68" fmla="*/ 30 w 184"/>
              <a:gd name="T69" fmla="*/ 55 h 183"/>
              <a:gd name="T70" fmla="*/ 73 w 184"/>
              <a:gd name="T71" fmla="*/ 37 h 183"/>
              <a:gd name="T72" fmla="*/ 55 w 184"/>
              <a:gd name="T73" fmla="*/ 43 h 183"/>
              <a:gd name="T74" fmla="*/ 44 w 184"/>
              <a:gd name="T75" fmla="*/ 55 h 183"/>
              <a:gd name="T76" fmla="*/ 52 w 184"/>
              <a:gd name="T77" fmla="*/ 55 h 183"/>
              <a:gd name="T78" fmla="*/ 55 w 184"/>
              <a:gd name="T79" fmla="*/ 52 h 183"/>
              <a:gd name="T80" fmla="*/ 158 w 184"/>
              <a:gd name="T81" fmla="*/ 14 h 183"/>
              <a:gd name="T82" fmla="*/ 15 w 184"/>
              <a:gd name="T83" fmla="*/ 158 h 183"/>
              <a:gd name="T84" fmla="*/ 18 w 184"/>
              <a:gd name="T85" fmla="*/ 166 h 183"/>
              <a:gd name="T86" fmla="*/ 166 w 184"/>
              <a:gd name="T87" fmla="*/ 166 h 183"/>
              <a:gd name="T88" fmla="*/ 170 w 184"/>
              <a:gd name="T89" fmla="*/ 158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4" h="183">
                <a:moveTo>
                  <a:pt x="26" y="0"/>
                </a:moveTo>
                <a:cubicBezTo>
                  <a:pt x="158" y="0"/>
                  <a:pt x="158" y="0"/>
                  <a:pt x="158" y="0"/>
                </a:cubicBezTo>
                <a:cubicBezTo>
                  <a:pt x="172" y="0"/>
                  <a:pt x="184" y="11"/>
                  <a:pt x="184" y="26"/>
                </a:cubicBezTo>
                <a:cubicBezTo>
                  <a:pt x="184" y="158"/>
                  <a:pt x="184" y="158"/>
                  <a:pt x="184" y="158"/>
                </a:cubicBezTo>
                <a:cubicBezTo>
                  <a:pt x="184" y="165"/>
                  <a:pt x="181" y="171"/>
                  <a:pt x="176" y="176"/>
                </a:cubicBezTo>
                <a:cubicBezTo>
                  <a:pt x="176" y="176"/>
                  <a:pt x="176" y="176"/>
                  <a:pt x="176" y="176"/>
                </a:cubicBezTo>
                <a:cubicBezTo>
                  <a:pt x="176" y="176"/>
                  <a:pt x="176" y="176"/>
                  <a:pt x="176" y="176"/>
                </a:cubicBezTo>
                <a:cubicBezTo>
                  <a:pt x="176" y="176"/>
                  <a:pt x="176" y="176"/>
                  <a:pt x="176" y="176"/>
                </a:cubicBezTo>
                <a:cubicBezTo>
                  <a:pt x="172" y="180"/>
                  <a:pt x="165" y="183"/>
                  <a:pt x="158" y="183"/>
                </a:cubicBezTo>
                <a:cubicBezTo>
                  <a:pt x="26" y="183"/>
                  <a:pt x="26" y="183"/>
                  <a:pt x="26" y="183"/>
                </a:cubicBezTo>
                <a:cubicBezTo>
                  <a:pt x="19" y="183"/>
                  <a:pt x="12" y="180"/>
                  <a:pt x="8" y="176"/>
                </a:cubicBezTo>
                <a:cubicBezTo>
                  <a:pt x="8" y="176"/>
                  <a:pt x="8" y="176"/>
                  <a:pt x="8" y="176"/>
                </a:cubicBezTo>
                <a:cubicBezTo>
                  <a:pt x="8" y="176"/>
                  <a:pt x="8" y="176"/>
                  <a:pt x="8" y="176"/>
                </a:cubicBezTo>
                <a:cubicBezTo>
                  <a:pt x="3" y="171"/>
                  <a:pt x="0" y="165"/>
                  <a:pt x="0" y="158"/>
                </a:cubicBezTo>
                <a:cubicBezTo>
                  <a:pt x="0" y="26"/>
                  <a:pt x="0" y="26"/>
                  <a:pt x="0" y="26"/>
                </a:cubicBezTo>
                <a:cubicBezTo>
                  <a:pt x="0" y="11"/>
                  <a:pt x="12" y="0"/>
                  <a:pt x="26" y="0"/>
                </a:cubicBezTo>
                <a:close/>
                <a:moveTo>
                  <a:pt x="55" y="95"/>
                </a:moveTo>
                <a:cubicBezTo>
                  <a:pt x="55" y="95"/>
                  <a:pt x="55" y="95"/>
                  <a:pt x="55" y="95"/>
                </a:cubicBezTo>
                <a:cubicBezTo>
                  <a:pt x="74" y="95"/>
                  <a:pt x="89" y="110"/>
                  <a:pt x="89" y="128"/>
                </a:cubicBezTo>
                <a:cubicBezTo>
                  <a:pt x="89" y="147"/>
                  <a:pt x="74" y="162"/>
                  <a:pt x="55" y="162"/>
                </a:cubicBezTo>
                <a:cubicBezTo>
                  <a:pt x="37" y="162"/>
                  <a:pt x="22" y="147"/>
                  <a:pt x="22" y="128"/>
                </a:cubicBezTo>
                <a:cubicBezTo>
                  <a:pt x="22" y="110"/>
                  <a:pt x="37" y="95"/>
                  <a:pt x="55" y="95"/>
                </a:cubicBezTo>
                <a:close/>
                <a:moveTo>
                  <a:pt x="55" y="103"/>
                </a:moveTo>
                <a:cubicBezTo>
                  <a:pt x="55" y="103"/>
                  <a:pt x="55" y="103"/>
                  <a:pt x="55" y="103"/>
                </a:cubicBezTo>
                <a:cubicBezTo>
                  <a:pt x="42" y="103"/>
                  <a:pt x="30" y="115"/>
                  <a:pt x="30" y="128"/>
                </a:cubicBezTo>
                <a:cubicBezTo>
                  <a:pt x="30" y="142"/>
                  <a:pt x="42" y="153"/>
                  <a:pt x="55" y="153"/>
                </a:cubicBezTo>
                <a:cubicBezTo>
                  <a:pt x="69" y="153"/>
                  <a:pt x="80" y="142"/>
                  <a:pt x="80" y="128"/>
                </a:cubicBezTo>
                <a:cubicBezTo>
                  <a:pt x="80" y="115"/>
                  <a:pt x="69" y="103"/>
                  <a:pt x="55" y="103"/>
                </a:cubicBezTo>
                <a:close/>
                <a:moveTo>
                  <a:pt x="55" y="117"/>
                </a:moveTo>
                <a:cubicBezTo>
                  <a:pt x="55" y="117"/>
                  <a:pt x="55" y="117"/>
                  <a:pt x="55" y="117"/>
                </a:cubicBezTo>
                <a:cubicBezTo>
                  <a:pt x="62" y="117"/>
                  <a:pt x="67" y="122"/>
                  <a:pt x="67" y="128"/>
                </a:cubicBezTo>
                <a:cubicBezTo>
                  <a:pt x="67" y="135"/>
                  <a:pt x="62" y="140"/>
                  <a:pt x="55" y="140"/>
                </a:cubicBezTo>
                <a:cubicBezTo>
                  <a:pt x="49" y="140"/>
                  <a:pt x="44" y="135"/>
                  <a:pt x="44" y="128"/>
                </a:cubicBezTo>
                <a:cubicBezTo>
                  <a:pt x="44" y="122"/>
                  <a:pt x="49" y="117"/>
                  <a:pt x="55" y="117"/>
                </a:cubicBezTo>
                <a:close/>
                <a:moveTo>
                  <a:pt x="52" y="128"/>
                </a:moveTo>
                <a:cubicBezTo>
                  <a:pt x="52" y="128"/>
                  <a:pt x="52" y="128"/>
                  <a:pt x="52" y="128"/>
                </a:cubicBezTo>
                <a:cubicBezTo>
                  <a:pt x="52" y="130"/>
                  <a:pt x="54" y="132"/>
                  <a:pt x="55" y="132"/>
                </a:cubicBezTo>
                <a:cubicBezTo>
                  <a:pt x="57" y="132"/>
                  <a:pt x="59" y="130"/>
                  <a:pt x="59" y="128"/>
                </a:cubicBezTo>
                <a:cubicBezTo>
                  <a:pt x="59" y="126"/>
                  <a:pt x="57" y="125"/>
                  <a:pt x="55" y="125"/>
                </a:cubicBezTo>
                <a:cubicBezTo>
                  <a:pt x="54" y="125"/>
                  <a:pt x="52" y="126"/>
                  <a:pt x="52" y="128"/>
                </a:cubicBezTo>
                <a:close/>
                <a:moveTo>
                  <a:pt x="129" y="95"/>
                </a:moveTo>
                <a:cubicBezTo>
                  <a:pt x="129" y="95"/>
                  <a:pt x="129" y="95"/>
                  <a:pt x="129" y="95"/>
                </a:cubicBezTo>
                <a:cubicBezTo>
                  <a:pt x="137" y="95"/>
                  <a:pt x="146" y="98"/>
                  <a:pt x="152" y="105"/>
                </a:cubicBezTo>
                <a:cubicBezTo>
                  <a:pt x="159" y="111"/>
                  <a:pt x="162" y="120"/>
                  <a:pt x="162" y="128"/>
                </a:cubicBezTo>
                <a:cubicBezTo>
                  <a:pt x="162" y="147"/>
                  <a:pt x="147" y="162"/>
                  <a:pt x="129" y="162"/>
                </a:cubicBezTo>
                <a:cubicBezTo>
                  <a:pt x="110" y="162"/>
                  <a:pt x="95" y="147"/>
                  <a:pt x="95" y="128"/>
                </a:cubicBezTo>
                <a:cubicBezTo>
                  <a:pt x="95" y="110"/>
                  <a:pt x="110" y="95"/>
                  <a:pt x="129" y="95"/>
                </a:cubicBezTo>
                <a:close/>
                <a:moveTo>
                  <a:pt x="129" y="103"/>
                </a:moveTo>
                <a:cubicBezTo>
                  <a:pt x="129" y="103"/>
                  <a:pt x="129" y="103"/>
                  <a:pt x="129" y="103"/>
                </a:cubicBezTo>
                <a:cubicBezTo>
                  <a:pt x="115" y="103"/>
                  <a:pt x="104" y="115"/>
                  <a:pt x="104" y="128"/>
                </a:cubicBezTo>
                <a:cubicBezTo>
                  <a:pt x="104" y="142"/>
                  <a:pt x="115" y="153"/>
                  <a:pt x="129" y="153"/>
                </a:cubicBezTo>
                <a:cubicBezTo>
                  <a:pt x="143" y="153"/>
                  <a:pt x="154" y="142"/>
                  <a:pt x="154" y="128"/>
                </a:cubicBezTo>
                <a:cubicBezTo>
                  <a:pt x="154" y="122"/>
                  <a:pt x="151" y="116"/>
                  <a:pt x="146" y="111"/>
                </a:cubicBezTo>
                <a:cubicBezTo>
                  <a:pt x="142" y="106"/>
                  <a:pt x="135" y="103"/>
                  <a:pt x="129" y="103"/>
                </a:cubicBezTo>
                <a:close/>
                <a:moveTo>
                  <a:pt x="129" y="117"/>
                </a:moveTo>
                <a:cubicBezTo>
                  <a:pt x="129" y="117"/>
                  <a:pt x="129" y="117"/>
                  <a:pt x="129" y="117"/>
                </a:cubicBezTo>
                <a:cubicBezTo>
                  <a:pt x="135" y="117"/>
                  <a:pt x="141" y="122"/>
                  <a:pt x="141" y="128"/>
                </a:cubicBezTo>
                <a:cubicBezTo>
                  <a:pt x="141" y="135"/>
                  <a:pt x="135" y="140"/>
                  <a:pt x="129" y="140"/>
                </a:cubicBezTo>
                <a:cubicBezTo>
                  <a:pt x="122" y="140"/>
                  <a:pt x="117" y="135"/>
                  <a:pt x="117" y="128"/>
                </a:cubicBezTo>
                <a:cubicBezTo>
                  <a:pt x="117" y="122"/>
                  <a:pt x="122" y="117"/>
                  <a:pt x="129" y="117"/>
                </a:cubicBezTo>
                <a:close/>
                <a:moveTo>
                  <a:pt x="125" y="128"/>
                </a:moveTo>
                <a:cubicBezTo>
                  <a:pt x="125" y="128"/>
                  <a:pt x="125" y="128"/>
                  <a:pt x="125" y="128"/>
                </a:cubicBezTo>
                <a:cubicBezTo>
                  <a:pt x="125" y="130"/>
                  <a:pt x="127" y="132"/>
                  <a:pt x="129" y="132"/>
                </a:cubicBezTo>
                <a:cubicBezTo>
                  <a:pt x="131" y="132"/>
                  <a:pt x="132" y="130"/>
                  <a:pt x="132" y="128"/>
                </a:cubicBezTo>
                <a:cubicBezTo>
                  <a:pt x="132" y="126"/>
                  <a:pt x="131" y="125"/>
                  <a:pt x="129" y="125"/>
                </a:cubicBezTo>
                <a:cubicBezTo>
                  <a:pt x="127" y="125"/>
                  <a:pt x="125" y="126"/>
                  <a:pt x="125" y="128"/>
                </a:cubicBezTo>
                <a:close/>
                <a:moveTo>
                  <a:pt x="129" y="21"/>
                </a:moveTo>
                <a:cubicBezTo>
                  <a:pt x="129" y="21"/>
                  <a:pt x="129" y="21"/>
                  <a:pt x="129" y="21"/>
                </a:cubicBezTo>
                <a:cubicBezTo>
                  <a:pt x="129" y="21"/>
                  <a:pt x="129" y="21"/>
                  <a:pt x="129" y="21"/>
                </a:cubicBezTo>
                <a:cubicBezTo>
                  <a:pt x="137" y="21"/>
                  <a:pt x="146" y="25"/>
                  <a:pt x="152" y="31"/>
                </a:cubicBezTo>
                <a:cubicBezTo>
                  <a:pt x="159" y="38"/>
                  <a:pt x="162" y="46"/>
                  <a:pt x="162" y="55"/>
                </a:cubicBezTo>
                <a:cubicBezTo>
                  <a:pt x="162" y="73"/>
                  <a:pt x="147" y="88"/>
                  <a:pt x="129" y="88"/>
                </a:cubicBezTo>
                <a:cubicBezTo>
                  <a:pt x="120" y="88"/>
                  <a:pt x="111" y="85"/>
                  <a:pt x="105" y="79"/>
                </a:cubicBezTo>
                <a:cubicBezTo>
                  <a:pt x="99" y="72"/>
                  <a:pt x="95" y="64"/>
                  <a:pt x="95" y="55"/>
                </a:cubicBezTo>
                <a:cubicBezTo>
                  <a:pt x="95" y="36"/>
                  <a:pt x="110" y="21"/>
                  <a:pt x="129" y="21"/>
                </a:cubicBezTo>
                <a:close/>
                <a:moveTo>
                  <a:pt x="129" y="30"/>
                </a:moveTo>
                <a:cubicBezTo>
                  <a:pt x="129" y="30"/>
                  <a:pt x="129" y="30"/>
                  <a:pt x="129" y="30"/>
                </a:cubicBezTo>
                <a:cubicBezTo>
                  <a:pt x="115" y="30"/>
                  <a:pt x="104" y="41"/>
                  <a:pt x="104" y="55"/>
                </a:cubicBezTo>
                <a:cubicBezTo>
                  <a:pt x="104" y="69"/>
                  <a:pt x="115" y="80"/>
                  <a:pt x="129" y="80"/>
                </a:cubicBezTo>
                <a:cubicBezTo>
                  <a:pt x="143" y="80"/>
                  <a:pt x="154" y="69"/>
                  <a:pt x="154" y="55"/>
                </a:cubicBezTo>
                <a:cubicBezTo>
                  <a:pt x="154" y="48"/>
                  <a:pt x="151" y="42"/>
                  <a:pt x="146" y="37"/>
                </a:cubicBezTo>
                <a:cubicBezTo>
                  <a:pt x="142" y="32"/>
                  <a:pt x="135" y="30"/>
                  <a:pt x="129" y="30"/>
                </a:cubicBezTo>
                <a:close/>
                <a:moveTo>
                  <a:pt x="129" y="43"/>
                </a:moveTo>
                <a:cubicBezTo>
                  <a:pt x="129" y="43"/>
                  <a:pt x="129" y="43"/>
                  <a:pt x="129" y="43"/>
                </a:cubicBezTo>
                <a:cubicBezTo>
                  <a:pt x="135" y="43"/>
                  <a:pt x="141" y="48"/>
                  <a:pt x="141" y="55"/>
                </a:cubicBezTo>
                <a:cubicBezTo>
                  <a:pt x="141" y="61"/>
                  <a:pt x="135" y="67"/>
                  <a:pt x="129" y="67"/>
                </a:cubicBezTo>
                <a:cubicBezTo>
                  <a:pt x="122" y="67"/>
                  <a:pt x="117" y="61"/>
                  <a:pt x="117" y="55"/>
                </a:cubicBezTo>
                <a:cubicBezTo>
                  <a:pt x="117" y="48"/>
                  <a:pt x="122" y="43"/>
                  <a:pt x="129" y="43"/>
                </a:cubicBezTo>
                <a:close/>
                <a:moveTo>
                  <a:pt x="125" y="55"/>
                </a:moveTo>
                <a:cubicBezTo>
                  <a:pt x="125" y="55"/>
                  <a:pt x="125" y="55"/>
                  <a:pt x="125" y="55"/>
                </a:cubicBezTo>
                <a:cubicBezTo>
                  <a:pt x="125" y="57"/>
                  <a:pt x="127" y="58"/>
                  <a:pt x="129" y="58"/>
                </a:cubicBezTo>
                <a:cubicBezTo>
                  <a:pt x="131" y="58"/>
                  <a:pt x="132" y="57"/>
                  <a:pt x="132" y="55"/>
                </a:cubicBezTo>
                <a:cubicBezTo>
                  <a:pt x="132" y="53"/>
                  <a:pt x="131" y="52"/>
                  <a:pt x="129" y="52"/>
                </a:cubicBezTo>
                <a:cubicBezTo>
                  <a:pt x="127" y="52"/>
                  <a:pt x="125" y="53"/>
                  <a:pt x="125" y="55"/>
                </a:cubicBezTo>
                <a:close/>
                <a:moveTo>
                  <a:pt x="55" y="21"/>
                </a:moveTo>
                <a:cubicBezTo>
                  <a:pt x="55" y="21"/>
                  <a:pt x="55" y="21"/>
                  <a:pt x="55" y="21"/>
                </a:cubicBezTo>
                <a:cubicBezTo>
                  <a:pt x="55" y="21"/>
                  <a:pt x="55" y="21"/>
                  <a:pt x="55" y="21"/>
                </a:cubicBezTo>
                <a:cubicBezTo>
                  <a:pt x="64" y="21"/>
                  <a:pt x="72" y="25"/>
                  <a:pt x="79" y="31"/>
                </a:cubicBezTo>
                <a:cubicBezTo>
                  <a:pt x="86" y="38"/>
                  <a:pt x="89" y="46"/>
                  <a:pt x="89" y="55"/>
                </a:cubicBezTo>
                <a:cubicBezTo>
                  <a:pt x="89" y="73"/>
                  <a:pt x="74" y="88"/>
                  <a:pt x="55" y="88"/>
                </a:cubicBezTo>
                <a:cubicBezTo>
                  <a:pt x="37" y="88"/>
                  <a:pt x="22" y="73"/>
                  <a:pt x="22" y="55"/>
                </a:cubicBezTo>
                <a:cubicBezTo>
                  <a:pt x="22" y="36"/>
                  <a:pt x="37" y="21"/>
                  <a:pt x="55" y="21"/>
                </a:cubicBezTo>
                <a:close/>
                <a:moveTo>
                  <a:pt x="55" y="30"/>
                </a:moveTo>
                <a:cubicBezTo>
                  <a:pt x="55" y="30"/>
                  <a:pt x="55" y="30"/>
                  <a:pt x="55" y="30"/>
                </a:cubicBezTo>
                <a:cubicBezTo>
                  <a:pt x="42" y="30"/>
                  <a:pt x="30" y="41"/>
                  <a:pt x="30" y="55"/>
                </a:cubicBezTo>
                <a:cubicBezTo>
                  <a:pt x="30" y="69"/>
                  <a:pt x="42" y="80"/>
                  <a:pt x="55" y="80"/>
                </a:cubicBezTo>
                <a:cubicBezTo>
                  <a:pt x="69" y="80"/>
                  <a:pt x="80" y="69"/>
                  <a:pt x="80" y="55"/>
                </a:cubicBezTo>
                <a:cubicBezTo>
                  <a:pt x="80" y="48"/>
                  <a:pt x="78" y="42"/>
                  <a:pt x="73" y="37"/>
                </a:cubicBezTo>
                <a:cubicBezTo>
                  <a:pt x="68" y="32"/>
                  <a:pt x="62" y="30"/>
                  <a:pt x="55" y="30"/>
                </a:cubicBezTo>
                <a:close/>
                <a:moveTo>
                  <a:pt x="55" y="43"/>
                </a:moveTo>
                <a:cubicBezTo>
                  <a:pt x="55" y="43"/>
                  <a:pt x="55" y="43"/>
                  <a:pt x="55" y="43"/>
                </a:cubicBezTo>
                <a:cubicBezTo>
                  <a:pt x="62" y="43"/>
                  <a:pt x="67" y="48"/>
                  <a:pt x="67" y="55"/>
                </a:cubicBezTo>
                <a:cubicBezTo>
                  <a:pt x="67" y="61"/>
                  <a:pt x="62" y="67"/>
                  <a:pt x="55" y="67"/>
                </a:cubicBezTo>
                <a:cubicBezTo>
                  <a:pt x="49" y="67"/>
                  <a:pt x="44" y="61"/>
                  <a:pt x="44" y="55"/>
                </a:cubicBezTo>
                <a:cubicBezTo>
                  <a:pt x="44" y="48"/>
                  <a:pt x="49" y="43"/>
                  <a:pt x="55" y="43"/>
                </a:cubicBezTo>
                <a:close/>
                <a:moveTo>
                  <a:pt x="52" y="55"/>
                </a:moveTo>
                <a:cubicBezTo>
                  <a:pt x="52" y="55"/>
                  <a:pt x="52" y="55"/>
                  <a:pt x="52" y="55"/>
                </a:cubicBezTo>
                <a:cubicBezTo>
                  <a:pt x="52" y="57"/>
                  <a:pt x="54" y="58"/>
                  <a:pt x="55" y="58"/>
                </a:cubicBezTo>
                <a:cubicBezTo>
                  <a:pt x="57" y="58"/>
                  <a:pt x="59" y="57"/>
                  <a:pt x="59" y="55"/>
                </a:cubicBezTo>
                <a:cubicBezTo>
                  <a:pt x="59" y="53"/>
                  <a:pt x="57" y="52"/>
                  <a:pt x="55" y="52"/>
                </a:cubicBezTo>
                <a:cubicBezTo>
                  <a:pt x="54" y="52"/>
                  <a:pt x="52" y="53"/>
                  <a:pt x="52" y="55"/>
                </a:cubicBezTo>
                <a:close/>
                <a:moveTo>
                  <a:pt x="158" y="14"/>
                </a:moveTo>
                <a:cubicBezTo>
                  <a:pt x="158" y="14"/>
                  <a:pt x="158" y="14"/>
                  <a:pt x="158" y="14"/>
                </a:cubicBezTo>
                <a:cubicBezTo>
                  <a:pt x="26" y="14"/>
                  <a:pt x="26" y="14"/>
                  <a:pt x="26" y="14"/>
                </a:cubicBezTo>
                <a:cubicBezTo>
                  <a:pt x="20" y="14"/>
                  <a:pt x="15" y="19"/>
                  <a:pt x="15" y="26"/>
                </a:cubicBezTo>
                <a:cubicBezTo>
                  <a:pt x="15" y="158"/>
                  <a:pt x="15" y="158"/>
                  <a:pt x="15" y="158"/>
                </a:cubicBezTo>
                <a:cubicBezTo>
                  <a:pt x="15" y="161"/>
                  <a:pt x="16" y="164"/>
                  <a:pt x="18" y="166"/>
                </a:cubicBezTo>
                <a:cubicBezTo>
                  <a:pt x="18" y="166"/>
                  <a:pt x="18" y="166"/>
                  <a:pt x="18" y="166"/>
                </a:cubicBezTo>
                <a:cubicBezTo>
                  <a:pt x="18" y="166"/>
                  <a:pt x="18" y="166"/>
                  <a:pt x="18" y="166"/>
                </a:cubicBezTo>
                <a:cubicBezTo>
                  <a:pt x="20" y="168"/>
                  <a:pt x="23" y="169"/>
                  <a:pt x="26" y="169"/>
                </a:cubicBezTo>
                <a:cubicBezTo>
                  <a:pt x="158" y="169"/>
                  <a:pt x="158" y="169"/>
                  <a:pt x="158" y="169"/>
                </a:cubicBezTo>
                <a:cubicBezTo>
                  <a:pt x="161" y="169"/>
                  <a:pt x="164" y="168"/>
                  <a:pt x="166" y="166"/>
                </a:cubicBezTo>
                <a:cubicBezTo>
                  <a:pt x="166" y="166"/>
                  <a:pt x="166" y="166"/>
                  <a:pt x="166" y="166"/>
                </a:cubicBezTo>
                <a:cubicBezTo>
                  <a:pt x="166" y="166"/>
                  <a:pt x="166" y="166"/>
                  <a:pt x="166" y="166"/>
                </a:cubicBezTo>
                <a:cubicBezTo>
                  <a:pt x="168" y="164"/>
                  <a:pt x="170" y="161"/>
                  <a:pt x="170" y="158"/>
                </a:cubicBezTo>
                <a:cubicBezTo>
                  <a:pt x="170" y="26"/>
                  <a:pt x="170" y="26"/>
                  <a:pt x="170" y="26"/>
                </a:cubicBezTo>
                <a:cubicBezTo>
                  <a:pt x="170" y="19"/>
                  <a:pt x="165" y="14"/>
                  <a:pt x="158" y="14"/>
                </a:cubicBez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67391" tIns="33696" rIns="67391" bIns="33696" numCol="1" anchor="t" anchorCtr="0" compatLnSpc="1"/>
          <a:lstStyle/>
          <a:p>
            <a:endParaRPr lang="zh-CN" altLang="en-US">
              <a:cs typeface="+mn-ea"/>
              <a:sym typeface="+mn-lt"/>
            </a:endParaRPr>
          </a:p>
        </p:txBody>
      </p:sp>
      <p:sp>
        <p:nvSpPr>
          <p:cNvPr id="32" name="Freeform 85"/>
          <p:cNvSpPr>
            <a:spLocks noEditPoints="1"/>
          </p:cNvSpPr>
          <p:nvPr/>
        </p:nvSpPr>
        <p:spPr bwMode="auto">
          <a:xfrm>
            <a:off x="4742221" y="2477082"/>
            <a:ext cx="342972" cy="283075"/>
          </a:xfrm>
          <a:custGeom>
            <a:gdLst>
              <a:gd name="T0" fmla="*/ 7 w 183"/>
              <a:gd name="T1" fmla="*/ 0 h 152"/>
              <a:gd name="T2" fmla="*/ 183 w 183"/>
              <a:gd name="T3" fmla="*/ 7 h 152"/>
              <a:gd name="T4" fmla="*/ 183 w 183"/>
              <a:gd name="T5" fmla="*/ 128 h 152"/>
              <a:gd name="T6" fmla="*/ 176 w 183"/>
              <a:gd name="T7" fmla="*/ 135 h 152"/>
              <a:gd name="T8" fmla="*/ 99 w 183"/>
              <a:gd name="T9" fmla="*/ 143 h 152"/>
              <a:gd name="T10" fmla="*/ 138 w 183"/>
              <a:gd name="T11" fmla="*/ 144 h 152"/>
              <a:gd name="T12" fmla="*/ 138 w 183"/>
              <a:gd name="T13" fmla="*/ 152 h 152"/>
              <a:gd name="T14" fmla="*/ 41 w 183"/>
              <a:gd name="T15" fmla="*/ 148 h 152"/>
              <a:gd name="T16" fmla="*/ 85 w 183"/>
              <a:gd name="T17" fmla="*/ 144 h 152"/>
              <a:gd name="T18" fmla="*/ 85 w 183"/>
              <a:gd name="T19" fmla="*/ 135 h 152"/>
              <a:gd name="T20" fmla="*/ 0 w 183"/>
              <a:gd name="T21" fmla="*/ 128 h 152"/>
              <a:gd name="T22" fmla="*/ 0 w 183"/>
              <a:gd name="T23" fmla="*/ 7 h 152"/>
              <a:gd name="T24" fmla="*/ 134 w 183"/>
              <a:gd name="T25" fmla="*/ 62 h 152"/>
              <a:gd name="T26" fmla="*/ 139 w 183"/>
              <a:gd name="T27" fmla="*/ 58 h 152"/>
              <a:gd name="T28" fmla="*/ 143 w 183"/>
              <a:gd name="T29" fmla="*/ 73 h 152"/>
              <a:gd name="T30" fmla="*/ 134 w 183"/>
              <a:gd name="T31" fmla="*/ 73 h 152"/>
              <a:gd name="T32" fmla="*/ 121 w 183"/>
              <a:gd name="T33" fmla="*/ 48 h 152"/>
              <a:gd name="T34" fmla="*/ 125 w 183"/>
              <a:gd name="T35" fmla="*/ 43 h 152"/>
              <a:gd name="T36" fmla="*/ 129 w 183"/>
              <a:gd name="T37" fmla="*/ 87 h 152"/>
              <a:gd name="T38" fmla="*/ 121 w 183"/>
              <a:gd name="T39" fmla="*/ 87 h 152"/>
              <a:gd name="T40" fmla="*/ 108 w 183"/>
              <a:gd name="T41" fmla="*/ 36 h 152"/>
              <a:gd name="T42" fmla="*/ 112 w 183"/>
              <a:gd name="T43" fmla="*/ 31 h 152"/>
              <a:gd name="T44" fmla="*/ 116 w 183"/>
              <a:gd name="T45" fmla="*/ 99 h 152"/>
              <a:gd name="T46" fmla="*/ 108 w 183"/>
              <a:gd name="T47" fmla="*/ 99 h 152"/>
              <a:gd name="T48" fmla="*/ 94 w 183"/>
              <a:gd name="T49" fmla="*/ 54 h 152"/>
              <a:gd name="T50" fmla="*/ 98 w 183"/>
              <a:gd name="T51" fmla="*/ 50 h 152"/>
              <a:gd name="T52" fmla="*/ 103 w 183"/>
              <a:gd name="T53" fmla="*/ 81 h 152"/>
              <a:gd name="T54" fmla="*/ 94 w 183"/>
              <a:gd name="T55" fmla="*/ 81 h 152"/>
              <a:gd name="T56" fmla="*/ 81 w 183"/>
              <a:gd name="T57" fmla="*/ 43 h 152"/>
              <a:gd name="T58" fmla="*/ 85 w 183"/>
              <a:gd name="T59" fmla="*/ 39 h 152"/>
              <a:gd name="T60" fmla="*/ 89 w 183"/>
              <a:gd name="T61" fmla="*/ 92 h 152"/>
              <a:gd name="T62" fmla="*/ 81 w 183"/>
              <a:gd name="T63" fmla="*/ 92 h 152"/>
              <a:gd name="T64" fmla="*/ 67 w 183"/>
              <a:gd name="T65" fmla="*/ 53 h 152"/>
              <a:gd name="T66" fmla="*/ 71 w 183"/>
              <a:gd name="T67" fmla="*/ 49 h 152"/>
              <a:gd name="T68" fmla="*/ 76 w 183"/>
              <a:gd name="T69" fmla="*/ 82 h 152"/>
              <a:gd name="T70" fmla="*/ 67 w 183"/>
              <a:gd name="T71" fmla="*/ 82 h 152"/>
              <a:gd name="T72" fmla="*/ 40 w 183"/>
              <a:gd name="T73" fmla="*/ 59 h 152"/>
              <a:gd name="T74" fmla="*/ 45 w 183"/>
              <a:gd name="T75" fmla="*/ 55 h 152"/>
              <a:gd name="T76" fmla="*/ 49 w 183"/>
              <a:gd name="T77" fmla="*/ 76 h 152"/>
              <a:gd name="T78" fmla="*/ 40 w 183"/>
              <a:gd name="T79" fmla="*/ 76 h 152"/>
              <a:gd name="T80" fmla="*/ 54 w 183"/>
              <a:gd name="T81" fmla="*/ 41 h 152"/>
              <a:gd name="T82" fmla="*/ 58 w 183"/>
              <a:gd name="T83" fmla="*/ 37 h 152"/>
              <a:gd name="T84" fmla="*/ 62 w 183"/>
              <a:gd name="T85" fmla="*/ 94 h 152"/>
              <a:gd name="T86" fmla="*/ 54 w 183"/>
              <a:gd name="T87" fmla="*/ 94 h 152"/>
              <a:gd name="T88" fmla="*/ 157 w 183"/>
              <a:gd name="T89" fmla="*/ 102 h 152"/>
              <a:gd name="T90" fmla="*/ 164 w 183"/>
              <a:gd name="T91" fmla="*/ 109 h 152"/>
              <a:gd name="T92" fmla="*/ 150 w 183"/>
              <a:gd name="T93" fmla="*/ 109 h 152"/>
              <a:gd name="T94" fmla="*/ 169 w 183"/>
              <a:gd name="T95" fmla="*/ 14 h 152"/>
              <a:gd name="T96" fmla="*/ 14 w 183"/>
              <a:gd name="T97" fmla="*/ 14 h 152"/>
              <a:gd name="T98" fmla="*/ 169 w 183"/>
              <a:gd name="T99" fmla="*/ 121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52">
                <a:moveTo>
                  <a:pt x="7" y="0"/>
                </a:moveTo>
                <a:cubicBezTo>
                  <a:pt x="7" y="0"/>
                  <a:pt x="7" y="0"/>
                  <a:pt x="7" y="0"/>
                </a:cubicBezTo>
                <a:cubicBezTo>
                  <a:pt x="176" y="0"/>
                  <a:pt x="176" y="0"/>
                  <a:pt x="176" y="0"/>
                </a:cubicBezTo>
                <a:cubicBezTo>
                  <a:pt x="180" y="0"/>
                  <a:pt x="183" y="3"/>
                  <a:pt x="183" y="7"/>
                </a:cubicBezTo>
                <a:cubicBezTo>
                  <a:pt x="183" y="7"/>
                  <a:pt x="183" y="7"/>
                  <a:pt x="183" y="7"/>
                </a:cubicBezTo>
                <a:cubicBezTo>
                  <a:pt x="183" y="128"/>
                  <a:pt x="183" y="128"/>
                  <a:pt x="183" y="128"/>
                </a:cubicBezTo>
                <a:cubicBezTo>
                  <a:pt x="183" y="132"/>
                  <a:pt x="180" y="135"/>
                  <a:pt x="176" y="135"/>
                </a:cubicBezTo>
                <a:cubicBezTo>
                  <a:pt x="176" y="135"/>
                  <a:pt x="176" y="135"/>
                  <a:pt x="176" y="135"/>
                </a:cubicBezTo>
                <a:cubicBezTo>
                  <a:pt x="99" y="135"/>
                  <a:pt x="99" y="135"/>
                  <a:pt x="99" y="135"/>
                </a:cubicBezTo>
                <a:cubicBezTo>
                  <a:pt x="99" y="143"/>
                  <a:pt x="99" y="143"/>
                  <a:pt x="99" y="143"/>
                </a:cubicBezTo>
                <a:cubicBezTo>
                  <a:pt x="99" y="144"/>
                  <a:pt x="99" y="144"/>
                  <a:pt x="99" y="144"/>
                </a:cubicBezTo>
                <a:cubicBezTo>
                  <a:pt x="138" y="144"/>
                  <a:pt x="138" y="144"/>
                  <a:pt x="138" y="144"/>
                </a:cubicBezTo>
                <a:cubicBezTo>
                  <a:pt x="140" y="144"/>
                  <a:pt x="142" y="146"/>
                  <a:pt x="142" y="148"/>
                </a:cubicBezTo>
                <a:cubicBezTo>
                  <a:pt x="142" y="150"/>
                  <a:pt x="140" y="152"/>
                  <a:pt x="138" y="152"/>
                </a:cubicBezTo>
                <a:cubicBezTo>
                  <a:pt x="45" y="152"/>
                  <a:pt x="45" y="152"/>
                  <a:pt x="45" y="152"/>
                </a:cubicBezTo>
                <a:cubicBezTo>
                  <a:pt x="43" y="152"/>
                  <a:pt x="41" y="150"/>
                  <a:pt x="41" y="148"/>
                </a:cubicBezTo>
                <a:cubicBezTo>
                  <a:pt x="41" y="146"/>
                  <a:pt x="43" y="144"/>
                  <a:pt x="45" y="144"/>
                </a:cubicBezTo>
                <a:cubicBezTo>
                  <a:pt x="85" y="144"/>
                  <a:pt x="85" y="144"/>
                  <a:pt x="85" y="144"/>
                </a:cubicBezTo>
                <a:cubicBezTo>
                  <a:pt x="85" y="143"/>
                  <a:pt x="85" y="143"/>
                  <a:pt x="85" y="143"/>
                </a:cubicBezTo>
                <a:cubicBezTo>
                  <a:pt x="85" y="135"/>
                  <a:pt x="85" y="135"/>
                  <a:pt x="85" y="135"/>
                </a:cubicBezTo>
                <a:cubicBezTo>
                  <a:pt x="7" y="135"/>
                  <a:pt x="7" y="135"/>
                  <a:pt x="7" y="135"/>
                </a:cubicBezTo>
                <a:cubicBezTo>
                  <a:pt x="3" y="135"/>
                  <a:pt x="0" y="132"/>
                  <a:pt x="0" y="128"/>
                </a:cubicBezTo>
                <a:cubicBezTo>
                  <a:pt x="0" y="128"/>
                  <a:pt x="0" y="128"/>
                  <a:pt x="0" y="128"/>
                </a:cubicBezTo>
                <a:cubicBezTo>
                  <a:pt x="0" y="7"/>
                  <a:pt x="0" y="7"/>
                  <a:pt x="0" y="7"/>
                </a:cubicBezTo>
                <a:cubicBezTo>
                  <a:pt x="0" y="3"/>
                  <a:pt x="3" y="0"/>
                  <a:pt x="7" y="0"/>
                </a:cubicBezTo>
                <a:close/>
                <a:moveTo>
                  <a:pt x="134" y="62"/>
                </a:moveTo>
                <a:cubicBezTo>
                  <a:pt x="134" y="62"/>
                  <a:pt x="134" y="62"/>
                  <a:pt x="134" y="62"/>
                </a:cubicBezTo>
                <a:cubicBezTo>
                  <a:pt x="134" y="60"/>
                  <a:pt x="136" y="58"/>
                  <a:pt x="139" y="58"/>
                </a:cubicBezTo>
                <a:cubicBezTo>
                  <a:pt x="141" y="58"/>
                  <a:pt x="143" y="60"/>
                  <a:pt x="143" y="62"/>
                </a:cubicBezTo>
                <a:cubicBezTo>
                  <a:pt x="143" y="73"/>
                  <a:pt x="143" y="73"/>
                  <a:pt x="143" y="73"/>
                </a:cubicBezTo>
                <a:cubicBezTo>
                  <a:pt x="143" y="75"/>
                  <a:pt x="141" y="77"/>
                  <a:pt x="139" y="77"/>
                </a:cubicBezTo>
                <a:cubicBezTo>
                  <a:pt x="136" y="77"/>
                  <a:pt x="134" y="75"/>
                  <a:pt x="134" y="73"/>
                </a:cubicBezTo>
                <a:cubicBezTo>
                  <a:pt x="134" y="62"/>
                  <a:pt x="134" y="62"/>
                  <a:pt x="134" y="62"/>
                </a:cubicBezTo>
                <a:close/>
                <a:moveTo>
                  <a:pt x="121" y="48"/>
                </a:moveTo>
                <a:cubicBezTo>
                  <a:pt x="121" y="48"/>
                  <a:pt x="121" y="48"/>
                  <a:pt x="121" y="48"/>
                </a:cubicBezTo>
                <a:cubicBezTo>
                  <a:pt x="121" y="45"/>
                  <a:pt x="123" y="43"/>
                  <a:pt x="125" y="43"/>
                </a:cubicBezTo>
                <a:cubicBezTo>
                  <a:pt x="128" y="43"/>
                  <a:pt x="129" y="45"/>
                  <a:pt x="129" y="48"/>
                </a:cubicBezTo>
                <a:cubicBezTo>
                  <a:pt x="129" y="87"/>
                  <a:pt x="129" y="87"/>
                  <a:pt x="129" y="87"/>
                </a:cubicBezTo>
                <a:cubicBezTo>
                  <a:pt x="129" y="90"/>
                  <a:pt x="128" y="92"/>
                  <a:pt x="125" y="92"/>
                </a:cubicBezTo>
                <a:cubicBezTo>
                  <a:pt x="123" y="92"/>
                  <a:pt x="121" y="90"/>
                  <a:pt x="121" y="87"/>
                </a:cubicBezTo>
                <a:cubicBezTo>
                  <a:pt x="121" y="48"/>
                  <a:pt x="121" y="48"/>
                  <a:pt x="121" y="48"/>
                </a:cubicBezTo>
                <a:close/>
                <a:moveTo>
                  <a:pt x="108" y="36"/>
                </a:moveTo>
                <a:cubicBezTo>
                  <a:pt x="108" y="36"/>
                  <a:pt x="108" y="36"/>
                  <a:pt x="108" y="36"/>
                </a:cubicBezTo>
                <a:cubicBezTo>
                  <a:pt x="108" y="33"/>
                  <a:pt x="109" y="31"/>
                  <a:pt x="112" y="31"/>
                </a:cubicBezTo>
                <a:cubicBezTo>
                  <a:pt x="114" y="31"/>
                  <a:pt x="116" y="33"/>
                  <a:pt x="116" y="36"/>
                </a:cubicBezTo>
                <a:cubicBezTo>
                  <a:pt x="116" y="99"/>
                  <a:pt x="116" y="99"/>
                  <a:pt x="116" y="99"/>
                </a:cubicBezTo>
                <a:cubicBezTo>
                  <a:pt x="116" y="102"/>
                  <a:pt x="114" y="104"/>
                  <a:pt x="112" y="104"/>
                </a:cubicBezTo>
                <a:cubicBezTo>
                  <a:pt x="109" y="104"/>
                  <a:pt x="108" y="102"/>
                  <a:pt x="108" y="99"/>
                </a:cubicBezTo>
                <a:cubicBezTo>
                  <a:pt x="108" y="36"/>
                  <a:pt x="108" y="36"/>
                  <a:pt x="108" y="36"/>
                </a:cubicBezTo>
                <a:close/>
                <a:moveTo>
                  <a:pt x="94" y="54"/>
                </a:moveTo>
                <a:cubicBezTo>
                  <a:pt x="94" y="54"/>
                  <a:pt x="94" y="54"/>
                  <a:pt x="94" y="54"/>
                </a:cubicBezTo>
                <a:cubicBezTo>
                  <a:pt x="94" y="52"/>
                  <a:pt x="96" y="50"/>
                  <a:pt x="98" y="50"/>
                </a:cubicBezTo>
                <a:cubicBezTo>
                  <a:pt x="101" y="50"/>
                  <a:pt x="103" y="52"/>
                  <a:pt x="103" y="54"/>
                </a:cubicBezTo>
                <a:cubicBezTo>
                  <a:pt x="103" y="81"/>
                  <a:pt x="103" y="81"/>
                  <a:pt x="103" y="81"/>
                </a:cubicBezTo>
                <a:cubicBezTo>
                  <a:pt x="103" y="83"/>
                  <a:pt x="101" y="85"/>
                  <a:pt x="98" y="85"/>
                </a:cubicBezTo>
                <a:cubicBezTo>
                  <a:pt x="96" y="85"/>
                  <a:pt x="94" y="83"/>
                  <a:pt x="94" y="81"/>
                </a:cubicBezTo>
                <a:cubicBezTo>
                  <a:pt x="94" y="54"/>
                  <a:pt x="94" y="54"/>
                  <a:pt x="94" y="54"/>
                </a:cubicBezTo>
                <a:close/>
                <a:moveTo>
                  <a:pt x="81" y="43"/>
                </a:moveTo>
                <a:cubicBezTo>
                  <a:pt x="81" y="43"/>
                  <a:pt x="81" y="43"/>
                  <a:pt x="81" y="43"/>
                </a:cubicBezTo>
                <a:cubicBezTo>
                  <a:pt x="81" y="41"/>
                  <a:pt x="83" y="39"/>
                  <a:pt x="85" y="39"/>
                </a:cubicBezTo>
                <a:cubicBezTo>
                  <a:pt x="87" y="39"/>
                  <a:pt x="89" y="41"/>
                  <a:pt x="89" y="43"/>
                </a:cubicBezTo>
                <a:cubicBezTo>
                  <a:pt x="89" y="92"/>
                  <a:pt x="89" y="92"/>
                  <a:pt x="89" y="92"/>
                </a:cubicBezTo>
                <a:cubicBezTo>
                  <a:pt x="89" y="94"/>
                  <a:pt x="87" y="96"/>
                  <a:pt x="85" y="96"/>
                </a:cubicBezTo>
                <a:cubicBezTo>
                  <a:pt x="83" y="96"/>
                  <a:pt x="81" y="94"/>
                  <a:pt x="81" y="92"/>
                </a:cubicBezTo>
                <a:cubicBezTo>
                  <a:pt x="81" y="43"/>
                  <a:pt x="81" y="43"/>
                  <a:pt x="81" y="43"/>
                </a:cubicBezTo>
                <a:close/>
                <a:moveTo>
                  <a:pt x="67" y="53"/>
                </a:moveTo>
                <a:cubicBezTo>
                  <a:pt x="67" y="53"/>
                  <a:pt x="67" y="53"/>
                  <a:pt x="67" y="53"/>
                </a:cubicBezTo>
                <a:cubicBezTo>
                  <a:pt x="67" y="51"/>
                  <a:pt x="69" y="49"/>
                  <a:pt x="71" y="49"/>
                </a:cubicBezTo>
                <a:cubicBezTo>
                  <a:pt x="74" y="49"/>
                  <a:pt x="76" y="51"/>
                  <a:pt x="76" y="53"/>
                </a:cubicBezTo>
                <a:cubicBezTo>
                  <a:pt x="76" y="82"/>
                  <a:pt x="76" y="82"/>
                  <a:pt x="76" y="82"/>
                </a:cubicBezTo>
                <a:cubicBezTo>
                  <a:pt x="76" y="84"/>
                  <a:pt x="74" y="86"/>
                  <a:pt x="71" y="86"/>
                </a:cubicBezTo>
                <a:cubicBezTo>
                  <a:pt x="69" y="86"/>
                  <a:pt x="67" y="84"/>
                  <a:pt x="67" y="82"/>
                </a:cubicBezTo>
                <a:cubicBezTo>
                  <a:pt x="67" y="53"/>
                  <a:pt x="67" y="53"/>
                  <a:pt x="67" y="53"/>
                </a:cubicBezTo>
                <a:close/>
                <a:moveTo>
                  <a:pt x="40" y="59"/>
                </a:moveTo>
                <a:cubicBezTo>
                  <a:pt x="40" y="59"/>
                  <a:pt x="40" y="59"/>
                  <a:pt x="40" y="59"/>
                </a:cubicBezTo>
                <a:cubicBezTo>
                  <a:pt x="40" y="56"/>
                  <a:pt x="42" y="55"/>
                  <a:pt x="45" y="55"/>
                </a:cubicBezTo>
                <a:cubicBezTo>
                  <a:pt x="47" y="55"/>
                  <a:pt x="49" y="56"/>
                  <a:pt x="49" y="59"/>
                </a:cubicBezTo>
                <a:cubicBezTo>
                  <a:pt x="49" y="76"/>
                  <a:pt x="49" y="76"/>
                  <a:pt x="49" y="76"/>
                </a:cubicBezTo>
                <a:cubicBezTo>
                  <a:pt x="49" y="79"/>
                  <a:pt x="47" y="80"/>
                  <a:pt x="45" y="80"/>
                </a:cubicBezTo>
                <a:cubicBezTo>
                  <a:pt x="42" y="80"/>
                  <a:pt x="40" y="79"/>
                  <a:pt x="40" y="76"/>
                </a:cubicBezTo>
                <a:cubicBezTo>
                  <a:pt x="40" y="59"/>
                  <a:pt x="40" y="59"/>
                  <a:pt x="40" y="59"/>
                </a:cubicBezTo>
                <a:close/>
                <a:moveTo>
                  <a:pt x="54" y="41"/>
                </a:moveTo>
                <a:cubicBezTo>
                  <a:pt x="54" y="41"/>
                  <a:pt x="54" y="41"/>
                  <a:pt x="54" y="41"/>
                </a:cubicBezTo>
                <a:cubicBezTo>
                  <a:pt x="54" y="39"/>
                  <a:pt x="56" y="37"/>
                  <a:pt x="58" y="37"/>
                </a:cubicBezTo>
                <a:cubicBezTo>
                  <a:pt x="60" y="37"/>
                  <a:pt x="62" y="39"/>
                  <a:pt x="62" y="41"/>
                </a:cubicBezTo>
                <a:cubicBezTo>
                  <a:pt x="62" y="94"/>
                  <a:pt x="62" y="94"/>
                  <a:pt x="62" y="94"/>
                </a:cubicBezTo>
                <a:cubicBezTo>
                  <a:pt x="62" y="97"/>
                  <a:pt x="60" y="98"/>
                  <a:pt x="58" y="98"/>
                </a:cubicBezTo>
                <a:cubicBezTo>
                  <a:pt x="56" y="98"/>
                  <a:pt x="54" y="97"/>
                  <a:pt x="54" y="94"/>
                </a:cubicBezTo>
                <a:cubicBezTo>
                  <a:pt x="54" y="41"/>
                  <a:pt x="54" y="41"/>
                  <a:pt x="54" y="41"/>
                </a:cubicBezTo>
                <a:close/>
                <a:moveTo>
                  <a:pt x="157" y="102"/>
                </a:moveTo>
                <a:cubicBezTo>
                  <a:pt x="157" y="102"/>
                  <a:pt x="157" y="102"/>
                  <a:pt x="157" y="102"/>
                </a:cubicBezTo>
                <a:cubicBezTo>
                  <a:pt x="160" y="102"/>
                  <a:pt x="164" y="105"/>
                  <a:pt x="164" y="109"/>
                </a:cubicBezTo>
                <a:cubicBezTo>
                  <a:pt x="164" y="113"/>
                  <a:pt x="160" y="116"/>
                  <a:pt x="157" y="116"/>
                </a:cubicBezTo>
                <a:cubicBezTo>
                  <a:pt x="153" y="116"/>
                  <a:pt x="150" y="113"/>
                  <a:pt x="150" y="109"/>
                </a:cubicBezTo>
                <a:cubicBezTo>
                  <a:pt x="150" y="105"/>
                  <a:pt x="153" y="102"/>
                  <a:pt x="157" y="102"/>
                </a:cubicBezTo>
                <a:close/>
                <a:moveTo>
                  <a:pt x="169" y="14"/>
                </a:moveTo>
                <a:cubicBezTo>
                  <a:pt x="169" y="14"/>
                  <a:pt x="169" y="14"/>
                  <a:pt x="169" y="14"/>
                </a:cubicBezTo>
                <a:cubicBezTo>
                  <a:pt x="14" y="14"/>
                  <a:pt x="14" y="14"/>
                  <a:pt x="14" y="14"/>
                </a:cubicBezTo>
                <a:cubicBezTo>
                  <a:pt x="14" y="50"/>
                  <a:pt x="14" y="85"/>
                  <a:pt x="14" y="121"/>
                </a:cubicBezTo>
                <a:cubicBezTo>
                  <a:pt x="66" y="121"/>
                  <a:pt x="117" y="121"/>
                  <a:pt x="169" y="121"/>
                </a:cubicBezTo>
                <a:cubicBezTo>
                  <a:pt x="169" y="85"/>
                  <a:pt x="169" y="50"/>
                  <a:pt x="169" y="14"/>
                </a:cubicBez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67391" tIns="33696" rIns="67391" bIns="33696" numCol="1" anchor="t" anchorCtr="0" compatLnSpc="1"/>
          <a:lstStyle/>
          <a:p>
            <a:endParaRPr lang="zh-CN" altLang="en-US">
              <a:cs typeface="+mn-ea"/>
              <a:sym typeface="+mn-lt"/>
            </a:endParaRPr>
          </a:p>
        </p:txBody>
      </p:sp>
      <p:sp>
        <p:nvSpPr>
          <p:cNvPr id="33" name="Freeform 86"/>
          <p:cNvSpPr>
            <a:spLocks noEditPoints="1"/>
          </p:cNvSpPr>
          <p:nvPr/>
        </p:nvSpPr>
        <p:spPr bwMode="auto">
          <a:xfrm>
            <a:off x="7179836" y="2428588"/>
            <a:ext cx="366732" cy="380062"/>
          </a:xfrm>
          <a:custGeom>
            <a:gdLst>
              <a:gd name="T0" fmla="*/ 16 w 196"/>
              <a:gd name="T1" fmla="*/ 106 h 204"/>
              <a:gd name="T2" fmla="*/ 187 w 196"/>
              <a:gd name="T3" fmla="*/ 113 h 204"/>
              <a:gd name="T4" fmla="*/ 187 w 196"/>
              <a:gd name="T5" fmla="*/ 137 h 204"/>
              <a:gd name="T6" fmla="*/ 179 w 196"/>
              <a:gd name="T7" fmla="*/ 144 h 204"/>
              <a:gd name="T8" fmla="*/ 179 w 196"/>
              <a:gd name="T9" fmla="*/ 187 h 204"/>
              <a:gd name="T10" fmla="*/ 36 w 196"/>
              <a:gd name="T11" fmla="*/ 204 h 204"/>
              <a:gd name="T12" fmla="*/ 16 w 196"/>
              <a:gd name="T13" fmla="*/ 144 h 204"/>
              <a:gd name="T14" fmla="*/ 9 w 196"/>
              <a:gd name="T15" fmla="*/ 137 h 204"/>
              <a:gd name="T16" fmla="*/ 9 w 196"/>
              <a:gd name="T17" fmla="*/ 113 h 204"/>
              <a:gd name="T18" fmla="*/ 96 w 196"/>
              <a:gd name="T19" fmla="*/ 59 h 204"/>
              <a:gd name="T20" fmla="*/ 98 w 196"/>
              <a:gd name="T21" fmla="*/ 65 h 204"/>
              <a:gd name="T22" fmla="*/ 95 w 196"/>
              <a:gd name="T23" fmla="*/ 67 h 204"/>
              <a:gd name="T24" fmla="*/ 90 w 196"/>
              <a:gd name="T25" fmla="*/ 64 h 204"/>
              <a:gd name="T26" fmla="*/ 96 w 196"/>
              <a:gd name="T27" fmla="*/ 59 h 204"/>
              <a:gd name="T28" fmla="*/ 100 w 196"/>
              <a:gd name="T29" fmla="*/ 52 h 204"/>
              <a:gd name="T30" fmla="*/ 29 w 196"/>
              <a:gd name="T31" fmla="*/ 11 h 204"/>
              <a:gd name="T32" fmla="*/ 81 w 196"/>
              <a:gd name="T33" fmla="*/ 62 h 204"/>
              <a:gd name="T34" fmla="*/ 97 w 196"/>
              <a:gd name="T35" fmla="*/ 75 h 204"/>
              <a:gd name="T36" fmla="*/ 105 w 196"/>
              <a:gd name="T37" fmla="*/ 69 h 204"/>
              <a:gd name="T38" fmla="*/ 58 w 196"/>
              <a:gd name="T39" fmla="*/ 43 h 204"/>
              <a:gd name="T40" fmla="*/ 19 w 196"/>
              <a:gd name="T41" fmla="*/ 25 h 204"/>
              <a:gd name="T42" fmla="*/ 58 w 196"/>
              <a:gd name="T43" fmla="*/ 43 h 204"/>
              <a:gd name="T44" fmla="*/ 100 w 196"/>
              <a:gd name="T45" fmla="*/ 86 h 204"/>
              <a:gd name="T46" fmla="*/ 98 w 196"/>
              <a:gd name="T47" fmla="*/ 92 h 204"/>
              <a:gd name="T48" fmla="*/ 106 w 196"/>
              <a:gd name="T49" fmla="*/ 91 h 204"/>
              <a:gd name="T50" fmla="*/ 100 w 196"/>
              <a:gd name="T51" fmla="*/ 86 h 204"/>
              <a:gd name="T52" fmla="*/ 96 w 196"/>
              <a:gd name="T53" fmla="*/ 79 h 204"/>
              <a:gd name="T54" fmla="*/ 167 w 196"/>
              <a:gd name="T55" fmla="*/ 38 h 204"/>
              <a:gd name="T56" fmla="*/ 115 w 196"/>
              <a:gd name="T57" fmla="*/ 89 h 204"/>
              <a:gd name="T58" fmla="*/ 99 w 196"/>
              <a:gd name="T59" fmla="*/ 102 h 204"/>
              <a:gd name="T60" fmla="*/ 91 w 196"/>
              <a:gd name="T61" fmla="*/ 96 h 204"/>
              <a:gd name="T62" fmla="*/ 137 w 196"/>
              <a:gd name="T63" fmla="*/ 69 h 204"/>
              <a:gd name="T64" fmla="*/ 176 w 196"/>
              <a:gd name="T65" fmla="*/ 52 h 204"/>
              <a:gd name="T66" fmla="*/ 137 w 196"/>
              <a:gd name="T67" fmla="*/ 69 h 204"/>
              <a:gd name="T68" fmla="*/ 74 w 196"/>
              <a:gd name="T69" fmla="*/ 149 h 204"/>
              <a:gd name="T70" fmla="*/ 90 w 196"/>
              <a:gd name="T71" fmla="*/ 189 h 204"/>
              <a:gd name="T72" fmla="*/ 43 w 196"/>
              <a:gd name="T73" fmla="*/ 189 h 204"/>
              <a:gd name="T74" fmla="*/ 31 w 196"/>
              <a:gd name="T75" fmla="*/ 158 h 204"/>
              <a:gd name="T76" fmla="*/ 36 w 196"/>
              <a:gd name="T77" fmla="*/ 189 h 204"/>
              <a:gd name="T78" fmla="*/ 34 w 196"/>
              <a:gd name="T79" fmla="*/ 144 h 204"/>
              <a:gd name="T80" fmla="*/ 51 w 196"/>
              <a:gd name="T81" fmla="*/ 185 h 204"/>
              <a:gd name="T82" fmla="*/ 34 w 196"/>
              <a:gd name="T83" fmla="*/ 144 h 204"/>
              <a:gd name="T84" fmla="*/ 81 w 196"/>
              <a:gd name="T85" fmla="*/ 144 h 204"/>
              <a:gd name="T86" fmla="*/ 115 w 196"/>
              <a:gd name="T87" fmla="*/ 144 h 204"/>
              <a:gd name="T88" fmla="*/ 122 w 196"/>
              <a:gd name="T89" fmla="*/ 149 h 204"/>
              <a:gd name="T90" fmla="*/ 105 w 196"/>
              <a:gd name="T91" fmla="*/ 189 h 204"/>
              <a:gd name="T92" fmla="*/ 122 w 196"/>
              <a:gd name="T93" fmla="*/ 149 h 204"/>
              <a:gd name="T94" fmla="*/ 165 w 196"/>
              <a:gd name="T95" fmla="*/ 158 h 204"/>
              <a:gd name="T96" fmla="*/ 160 w 196"/>
              <a:gd name="T97" fmla="*/ 189 h 204"/>
              <a:gd name="T98" fmla="*/ 165 w 196"/>
              <a:gd name="T99" fmla="*/ 158 h 204"/>
              <a:gd name="T100" fmla="*/ 128 w 196"/>
              <a:gd name="T101" fmla="*/ 144 h 204"/>
              <a:gd name="T102" fmla="*/ 162 w 196"/>
              <a:gd name="T103" fmla="*/ 144 h 204"/>
              <a:gd name="T104" fmla="*/ 173 w 196"/>
              <a:gd name="T105" fmla="*/ 120 h 204"/>
              <a:gd name="T106" fmla="*/ 23 w 196"/>
              <a:gd name="T107" fmla="*/ 120 h 204"/>
              <a:gd name="T108" fmla="*/ 173 w 196"/>
              <a:gd name="T109" fmla="*/ 130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 h="204">
                <a:moveTo>
                  <a:pt x="16" y="106"/>
                </a:moveTo>
                <a:cubicBezTo>
                  <a:pt x="16" y="106"/>
                  <a:pt x="16" y="106"/>
                  <a:pt x="16" y="106"/>
                </a:cubicBezTo>
                <a:cubicBezTo>
                  <a:pt x="180" y="106"/>
                  <a:pt x="180" y="106"/>
                  <a:pt x="180" y="106"/>
                </a:cubicBezTo>
                <a:cubicBezTo>
                  <a:pt x="183" y="106"/>
                  <a:pt x="187" y="109"/>
                  <a:pt x="187" y="113"/>
                </a:cubicBezTo>
                <a:cubicBezTo>
                  <a:pt x="187" y="113"/>
                  <a:pt x="187" y="113"/>
                  <a:pt x="187" y="113"/>
                </a:cubicBezTo>
                <a:cubicBezTo>
                  <a:pt x="187" y="137"/>
                  <a:pt x="187" y="137"/>
                  <a:pt x="187" y="137"/>
                </a:cubicBezTo>
                <a:cubicBezTo>
                  <a:pt x="187" y="141"/>
                  <a:pt x="183" y="144"/>
                  <a:pt x="180" y="144"/>
                </a:cubicBezTo>
                <a:cubicBezTo>
                  <a:pt x="179" y="144"/>
                  <a:pt x="179" y="144"/>
                  <a:pt x="179" y="144"/>
                </a:cubicBezTo>
                <a:cubicBezTo>
                  <a:pt x="179" y="144"/>
                  <a:pt x="179" y="144"/>
                  <a:pt x="179" y="144"/>
                </a:cubicBezTo>
                <a:cubicBezTo>
                  <a:pt x="179" y="187"/>
                  <a:pt x="179" y="187"/>
                  <a:pt x="179" y="187"/>
                </a:cubicBezTo>
                <a:cubicBezTo>
                  <a:pt x="179" y="197"/>
                  <a:pt x="170" y="204"/>
                  <a:pt x="160" y="204"/>
                </a:cubicBezTo>
                <a:cubicBezTo>
                  <a:pt x="36" y="204"/>
                  <a:pt x="36" y="204"/>
                  <a:pt x="36" y="204"/>
                </a:cubicBezTo>
                <a:cubicBezTo>
                  <a:pt x="26" y="204"/>
                  <a:pt x="16" y="197"/>
                  <a:pt x="16" y="187"/>
                </a:cubicBezTo>
                <a:cubicBezTo>
                  <a:pt x="16" y="144"/>
                  <a:pt x="16" y="144"/>
                  <a:pt x="16" y="144"/>
                </a:cubicBezTo>
                <a:cubicBezTo>
                  <a:pt x="16" y="144"/>
                  <a:pt x="16" y="144"/>
                  <a:pt x="16" y="144"/>
                </a:cubicBezTo>
                <a:cubicBezTo>
                  <a:pt x="12" y="144"/>
                  <a:pt x="9" y="141"/>
                  <a:pt x="9" y="137"/>
                </a:cubicBezTo>
                <a:cubicBezTo>
                  <a:pt x="9" y="137"/>
                  <a:pt x="9" y="137"/>
                  <a:pt x="9" y="137"/>
                </a:cubicBezTo>
                <a:cubicBezTo>
                  <a:pt x="9" y="113"/>
                  <a:pt x="9" y="113"/>
                  <a:pt x="9" y="113"/>
                </a:cubicBezTo>
                <a:cubicBezTo>
                  <a:pt x="9" y="109"/>
                  <a:pt x="12" y="106"/>
                  <a:pt x="16" y="106"/>
                </a:cubicBezTo>
                <a:close/>
                <a:moveTo>
                  <a:pt x="96" y="59"/>
                </a:moveTo>
                <a:cubicBezTo>
                  <a:pt x="96" y="59"/>
                  <a:pt x="96" y="59"/>
                  <a:pt x="96" y="59"/>
                </a:cubicBezTo>
                <a:cubicBezTo>
                  <a:pt x="98" y="60"/>
                  <a:pt x="99" y="63"/>
                  <a:pt x="98" y="65"/>
                </a:cubicBezTo>
                <a:cubicBezTo>
                  <a:pt x="97" y="65"/>
                  <a:pt x="97" y="65"/>
                  <a:pt x="97" y="65"/>
                </a:cubicBezTo>
                <a:cubicBezTo>
                  <a:pt x="97" y="66"/>
                  <a:pt x="96" y="67"/>
                  <a:pt x="95" y="67"/>
                </a:cubicBezTo>
                <a:cubicBezTo>
                  <a:pt x="93" y="68"/>
                  <a:pt x="90" y="66"/>
                  <a:pt x="90" y="64"/>
                </a:cubicBezTo>
                <a:cubicBezTo>
                  <a:pt x="90" y="64"/>
                  <a:pt x="90" y="64"/>
                  <a:pt x="90" y="64"/>
                </a:cubicBezTo>
                <a:cubicBezTo>
                  <a:pt x="89" y="62"/>
                  <a:pt x="90" y="59"/>
                  <a:pt x="93" y="59"/>
                </a:cubicBezTo>
                <a:cubicBezTo>
                  <a:pt x="94" y="58"/>
                  <a:pt x="95" y="59"/>
                  <a:pt x="96" y="59"/>
                </a:cubicBezTo>
                <a:close/>
                <a:moveTo>
                  <a:pt x="100" y="52"/>
                </a:moveTo>
                <a:cubicBezTo>
                  <a:pt x="100" y="52"/>
                  <a:pt x="100" y="52"/>
                  <a:pt x="100" y="52"/>
                </a:cubicBezTo>
                <a:cubicBezTo>
                  <a:pt x="96" y="49"/>
                  <a:pt x="90" y="50"/>
                  <a:pt x="86" y="52"/>
                </a:cubicBezTo>
                <a:cubicBezTo>
                  <a:pt x="29" y="11"/>
                  <a:pt x="29" y="11"/>
                  <a:pt x="29" y="11"/>
                </a:cubicBezTo>
                <a:cubicBezTo>
                  <a:pt x="15" y="0"/>
                  <a:pt x="0" y="26"/>
                  <a:pt x="16" y="33"/>
                </a:cubicBezTo>
                <a:cubicBezTo>
                  <a:pt x="81" y="62"/>
                  <a:pt x="81" y="62"/>
                  <a:pt x="81" y="62"/>
                </a:cubicBezTo>
                <a:cubicBezTo>
                  <a:pt x="81" y="65"/>
                  <a:pt x="82" y="69"/>
                  <a:pt x="84" y="71"/>
                </a:cubicBezTo>
                <a:cubicBezTo>
                  <a:pt x="87" y="75"/>
                  <a:pt x="92" y="77"/>
                  <a:pt x="97" y="75"/>
                </a:cubicBezTo>
                <a:cubicBezTo>
                  <a:pt x="100" y="74"/>
                  <a:pt x="103" y="73"/>
                  <a:pt x="105" y="70"/>
                </a:cubicBezTo>
                <a:cubicBezTo>
                  <a:pt x="105" y="69"/>
                  <a:pt x="105" y="69"/>
                  <a:pt x="105" y="69"/>
                </a:cubicBezTo>
                <a:cubicBezTo>
                  <a:pt x="108" y="63"/>
                  <a:pt x="106" y="55"/>
                  <a:pt x="100" y="52"/>
                </a:cubicBezTo>
                <a:close/>
                <a:moveTo>
                  <a:pt x="58" y="43"/>
                </a:moveTo>
                <a:cubicBezTo>
                  <a:pt x="58" y="43"/>
                  <a:pt x="58" y="43"/>
                  <a:pt x="58" y="43"/>
                </a:cubicBezTo>
                <a:cubicBezTo>
                  <a:pt x="19" y="25"/>
                  <a:pt x="19" y="25"/>
                  <a:pt x="19" y="25"/>
                </a:cubicBezTo>
                <a:cubicBezTo>
                  <a:pt x="15" y="23"/>
                  <a:pt x="20" y="15"/>
                  <a:pt x="24" y="17"/>
                </a:cubicBezTo>
                <a:cubicBezTo>
                  <a:pt x="58" y="43"/>
                  <a:pt x="58" y="43"/>
                  <a:pt x="58" y="43"/>
                </a:cubicBezTo>
                <a:close/>
                <a:moveTo>
                  <a:pt x="100" y="86"/>
                </a:moveTo>
                <a:cubicBezTo>
                  <a:pt x="100" y="86"/>
                  <a:pt x="100" y="86"/>
                  <a:pt x="100" y="86"/>
                </a:cubicBezTo>
                <a:cubicBezTo>
                  <a:pt x="98" y="87"/>
                  <a:pt x="97" y="90"/>
                  <a:pt x="98" y="92"/>
                </a:cubicBezTo>
                <a:cubicBezTo>
                  <a:pt x="98" y="92"/>
                  <a:pt x="98" y="92"/>
                  <a:pt x="98" y="92"/>
                </a:cubicBezTo>
                <a:cubicBezTo>
                  <a:pt x="99" y="93"/>
                  <a:pt x="100" y="94"/>
                  <a:pt x="101" y="94"/>
                </a:cubicBezTo>
                <a:cubicBezTo>
                  <a:pt x="103" y="95"/>
                  <a:pt x="106" y="93"/>
                  <a:pt x="106" y="91"/>
                </a:cubicBezTo>
                <a:cubicBezTo>
                  <a:pt x="107" y="89"/>
                  <a:pt x="106" y="86"/>
                  <a:pt x="103" y="86"/>
                </a:cubicBezTo>
                <a:cubicBezTo>
                  <a:pt x="102" y="85"/>
                  <a:pt x="101" y="86"/>
                  <a:pt x="100" y="86"/>
                </a:cubicBezTo>
                <a:close/>
                <a:moveTo>
                  <a:pt x="96" y="79"/>
                </a:moveTo>
                <a:cubicBezTo>
                  <a:pt x="96" y="79"/>
                  <a:pt x="96" y="79"/>
                  <a:pt x="96" y="79"/>
                </a:cubicBezTo>
                <a:cubicBezTo>
                  <a:pt x="100" y="76"/>
                  <a:pt x="105" y="77"/>
                  <a:pt x="109" y="79"/>
                </a:cubicBezTo>
                <a:cubicBezTo>
                  <a:pt x="167" y="38"/>
                  <a:pt x="167" y="38"/>
                  <a:pt x="167" y="38"/>
                </a:cubicBezTo>
                <a:cubicBezTo>
                  <a:pt x="181" y="27"/>
                  <a:pt x="196" y="53"/>
                  <a:pt x="180" y="60"/>
                </a:cubicBezTo>
                <a:cubicBezTo>
                  <a:pt x="115" y="89"/>
                  <a:pt x="115" y="89"/>
                  <a:pt x="115" y="89"/>
                </a:cubicBezTo>
                <a:cubicBezTo>
                  <a:pt x="115" y="92"/>
                  <a:pt x="114" y="95"/>
                  <a:pt x="112" y="98"/>
                </a:cubicBezTo>
                <a:cubicBezTo>
                  <a:pt x="109" y="102"/>
                  <a:pt x="104" y="104"/>
                  <a:pt x="99" y="102"/>
                </a:cubicBezTo>
                <a:cubicBezTo>
                  <a:pt x="96" y="102"/>
                  <a:pt x="93" y="100"/>
                  <a:pt x="91" y="97"/>
                </a:cubicBezTo>
                <a:cubicBezTo>
                  <a:pt x="91" y="96"/>
                  <a:pt x="91" y="96"/>
                  <a:pt x="91" y="96"/>
                </a:cubicBezTo>
                <a:cubicBezTo>
                  <a:pt x="87" y="90"/>
                  <a:pt x="90" y="82"/>
                  <a:pt x="96" y="79"/>
                </a:cubicBezTo>
                <a:close/>
                <a:moveTo>
                  <a:pt x="137" y="69"/>
                </a:moveTo>
                <a:cubicBezTo>
                  <a:pt x="137" y="69"/>
                  <a:pt x="137" y="69"/>
                  <a:pt x="137" y="69"/>
                </a:cubicBezTo>
                <a:cubicBezTo>
                  <a:pt x="176" y="52"/>
                  <a:pt x="176" y="52"/>
                  <a:pt x="176" y="52"/>
                </a:cubicBezTo>
                <a:cubicBezTo>
                  <a:pt x="181" y="50"/>
                  <a:pt x="176" y="41"/>
                  <a:pt x="172" y="44"/>
                </a:cubicBezTo>
                <a:cubicBezTo>
                  <a:pt x="137" y="69"/>
                  <a:pt x="137" y="69"/>
                  <a:pt x="137" y="69"/>
                </a:cubicBezTo>
                <a:close/>
                <a:moveTo>
                  <a:pt x="74" y="149"/>
                </a:moveTo>
                <a:cubicBezTo>
                  <a:pt x="74" y="149"/>
                  <a:pt x="74" y="149"/>
                  <a:pt x="74" y="149"/>
                </a:cubicBezTo>
                <a:cubicBezTo>
                  <a:pt x="58" y="189"/>
                  <a:pt x="58" y="189"/>
                  <a:pt x="58" y="189"/>
                </a:cubicBezTo>
                <a:cubicBezTo>
                  <a:pt x="90" y="189"/>
                  <a:pt x="90" y="189"/>
                  <a:pt x="90" y="189"/>
                </a:cubicBezTo>
                <a:cubicBezTo>
                  <a:pt x="74" y="149"/>
                  <a:pt x="74" y="149"/>
                  <a:pt x="74" y="149"/>
                </a:cubicBezTo>
                <a:close/>
                <a:moveTo>
                  <a:pt x="43" y="189"/>
                </a:moveTo>
                <a:cubicBezTo>
                  <a:pt x="43" y="189"/>
                  <a:pt x="43" y="189"/>
                  <a:pt x="43" y="189"/>
                </a:cubicBezTo>
                <a:cubicBezTo>
                  <a:pt x="31" y="158"/>
                  <a:pt x="31" y="158"/>
                  <a:pt x="31" y="158"/>
                </a:cubicBezTo>
                <a:cubicBezTo>
                  <a:pt x="31" y="187"/>
                  <a:pt x="31" y="187"/>
                  <a:pt x="31" y="187"/>
                </a:cubicBezTo>
                <a:cubicBezTo>
                  <a:pt x="31" y="189"/>
                  <a:pt x="34" y="189"/>
                  <a:pt x="36" y="189"/>
                </a:cubicBezTo>
                <a:cubicBezTo>
                  <a:pt x="43" y="189"/>
                  <a:pt x="43" y="189"/>
                  <a:pt x="43" y="189"/>
                </a:cubicBezTo>
                <a:close/>
                <a:moveTo>
                  <a:pt x="34" y="144"/>
                </a:moveTo>
                <a:cubicBezTo>
                  <a:pt x="34" y="144"/>
                  <a:pt x="34" y="144"/>
                  <a:pt x="34" y="144"/>
                </a:cubicBezTo>
                <a:cubicBezTo>
                  <a:pt x="51" y="185"/>
                  <a:pt x="51" y="185"/>
                  <a:pt x="51" y="185"/>
                </a:cubicBezTo>
                <a:cubicBezTo>
                  <a:pt x="67" y="144"/>
                  <a:pt x="67" y="144"/>
                  <a:pt x="67" y="144"/>
                </a:cubicBezTo>
                <a:cubicBezTo>
                  <a:pt x="34" y="144"/>
                  <a:pt x="34" y="144"/>
                  <a:pt x="34" y="144"/>
                </a:cubicBezTo>
                <a:close/>
                <a:moveTo>
                  <a:pt x="81" y="144"/>
                </a:moveTo>
                <a:cubicBezTo>
                  <a:pt x="81" y="144"/>
                  <a:pt x="81" y="144"/>
                  <a:pt x="81" y="144"/>
                </a:cubicBezTo>
                <a:cubicBezTo>
                  <a:pt x="98" y="185"/>
                  <a:pt x="98" y="185"/>
                  <a:pt x="98" y="185"/>
                </a:cubicBezTo>
                <a:cubicBezTo>
                  <a:pt x="115" y="144"/>
                  <a:pt x="115" y="144"/>
                  <a:pt x="115" y="144"/>
                </a:cubicBezTo>
                <a:cubicBezTo>
                  <a:pt x="81" y="144"/>
                  <a:pt x="81" y="144"/>
                  <a:pt x="81" y="144"/>
                </a:cubicBezTo>
                <a:close/>
                <a:moveTo>
                  <a:pt x="122" y="149"/>
                </a:moveTo>
                <a:cubicBezTo>
                  <a:pt x="122" y="149"/>
                  <a:pt x="122" y="149"/>
                  <a:pt x="122" y="149"/>
                </a:cubicBezTo>
                <a:cubicBezTo>
                  <a:pt x="105" y="189"/>
                  <a:pt x="105" y="189"/>
                  <a:pt x="105" y="189"/>
                </a:cubicBezTo>
                <a:cubicBezTo>
                  <a:pt x="138" y="189"/>
                  <a:pt x="138" y="189"/>
                  <a:pt x="138" y="189"/>
                </a:cubicBezTo>
                <a:cubicBezTo>
                  <a:pt x="122" y="149"/>
                  <a:pt x="122" y="149"/>
                  <a:pt x="122" y="149"/>
                </a:cubicBezTo>
                <a:close/>
                <a:moveTo>
                  <a:pt x="165" y="158"/>
                </a:moveTo>
                <a:cubicBezTo>
                  <a:pt x="165" y="158"/>
                  <a:pt x="165" y="158"/>
                  <a:pt x="165" y="158"/>
                </a:cubicBezTo>
                <a:cubicBezTo>
                  <a:pt x="153" y="189"/>
                  <a:pt x="153" y="189"/>
                  <a:pt x="153" y="189"/>
                </a:cubicBezTo>
                <a:cubicBezTo>
                  <a:pt x="160" y="189"/>
                  <a:pt x="160" y="189"/>
                  <a:pt x="160" y="189"/>
                </a:cubicBezTo>
                <a:cubicBezTo>
                  <a:pt x="162" y="189"/>
                  <a:pt x="165" y="189"/>
                  <a:pt x="165" y="187"/>
                </a:cubicBezTo>
                <a:cubicBezTo>
                  <a:pt x="165" y="158"/>
                  <a:pt x="165" y="158"/>
                  <a:pt x="165" y="158"/>
                </a:cubicBezTo>
                <a:close/>
                <a:moveTo>
                  <a:pt x="128" y="144"/>
                </a:moveTo>
                <a:cubicBezTo>
                  <a:pt x="128" y="144"/>
                  <a:pt x="128" y="144"/>
                  <a:pt x="128" y="144"/>
                </a:cubicBezTo>
                <a:cubicBezTo>
                  <a:pt x="145" y="185"/>
                  <a:pt x="145" y="185"/>
                  <a:pt x="145" y="185"/>
                </a:cubicBezTo>
                <a:cubicBezTo>
                  <a:pt x="162" y="144"/>
                  <a:pt x="162" y="144"/>
                  <a:pt x="162" y="144"/>
                </a:cubicBezTo>
                <a:cubicBezTo>
                  <a:pt x="128" y="144"/>
                  <a:pt x="128" y="144"/>
                  <a:pt x="128" y="144"/>
                </a:cubicBezTo>
                <a:close/>
                <a:moveTo>
                  <a:pt x="173" y="120"/>
                </a:moveTo>
                <a:cubicBezTo>
                  <a:pt x="173" y="120"/>
                  <a:pt x="173" y="120"/>
                  <a:pt x="173" y="120"/>
                </a:cubicBezTo>
                <a:cubicBezTo>
                  <a:pt x="23" y="120"/>
                  <a:pt x="23" y="120"/>
                  <a:pt x="23" y="120"/>
                </a:cubicBezTo>
                <a:cubicBezTo>
                  <a:pt x="23" y="130"/>
                  <a:pt x="23" y="130"/>
                  <a:pt x="23" y="130"/>
                </a:cubicBezTo>
                <a:cubicBezTo>
                  <a:pt x="173" y="130"/>
                  <a:pt x="173" y="130"/>
                  <a:pt x="173" y="130"/>
                </a:cubicBezTo>
                <a:cubicBezTo>
                  <a:pt x="173" y="120"/>
                  <a:pt x="173" y="120"/>
                  <a:pt x="173" y="120"/>
                </a:cubicBez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67391" tIns="33696" rIns="67391" bIns="33696" numCol="1" anchor="t" anchorCtr="0" compatLnSpc="1"/>
          <a:lstStyle/>
          <a:p>
            <a:endParaRPr lang="zh-CN" altLang="en-US">
              <a:cs typeface="+mn-ea"/>
              <a:sym typeface="+mn-lt"/>
            </a:endParaRPr>
          </a:p>
        </p:txBody>
      </p:sp>
      <p:sp>
        <p:nvSpPr>
          <p:cNvPr id="34" name="Freeform 115"/>
          <p:cNvSpPr>
            <a:spLocks noEditPoints="1"/>
          </p:cNvSpPr>
          <p:nvPr/>
        </p:nvSpPr>
        <p:spPr bwMode="auto">
          <a:xfrm>
            <a:off x="9641210" y="2469591"/>
            <a:ext cx="358813" cy="298057"/>
          </a:xfrm>
          <a:custGeom>
            <a:gdLst>
              <a:gd name="T0" fmla="*/ 42 w 192"/>
              <a:gd name="T1" fmla="*/ 5 h 160"/>
              <a:gd name="T2" fmla="*/ 73 w 192"/>
              <a:gd name="T3" fmla="*/ 0 h 160"/>
              <a:gd name="T4" fmla="*/ 86 w 192"/>
              <a:gd name="T5" fmla="*/ 5 h 160"/>
              <a:gd name="T6" fmla="*/ 86 w 192"/>
              <a:gd name="T7" fmla="*/ 154 h 160"/>
              <a:gd name="T8" fmla="*/ 54 w 192"/>
              <a:gd name="T9" fmla="*/ 160 h 160"/>
              <a:gd name="T10" fmla="*/ 38 w 192"/>
              <a:gd name="T11" fmla="*/ 149 h 160"/>
              <a:gd name="T12" fmla="*/ 0 w 192"/>
              <a:gd name="T13" fmla="*/ 132 h 160"/>
              <a:gd name="T14" fmla="*/ 17 w 192"/>
              <a:gd name="T15" fmla="*/ 10 h 160"/>
              <a:gd name="T16" fmla="*/ 169 w 192"/>
              <a:gd name="T17" fmla="*/ 37 h 160"/>
              <a:gd name="T18" fmla="*/ 165 w 192"/>
              <a:gd name="T19" fmla="*/ 33 h 160"/>
              <a:gd name="T20" fmla="*/ 169 w 192"/>
              <a:gd name="T21" fmla="*/ 54 h 160"/>
              <a:gd name="T22" fmla="*/ 165 w 192"/>
              <a:gd name="T23" fmla="*/ 50 h 160"/>
              <a:gd name="T24" fmla="*/ 169 w 192"/>
              <a:gd name="T25" fmla="*/ 71 h 160"/>
              <a:gd name="T26" fmla="*/ 165 w 192"/>
              <a:gd name="T27" fmla="*/ 67 h 160"/>
              <a:gd name="T28" fmla="*/ 169 w 192"/>
              <a:gd name="T29" fmla="*/ 88 h 160"/>
              <a:gd name="T30" fmla="*/ 165 w 192"/>
              <a:gd name="T31" fmla="*/ 84 h 160"/>
              <a:gd name="T32" fmla="*/ 169 w 192"/>
              <a:gd name="T33" fmla="*/ 105 h 160"/>
              <a:gd name="T34" fmla="*/ 165 w 192"/>
              <a:gd name="T35" fmla="*/ 101 h 160"/>
              <a:gd name="T36" fmla="*/ 169 w 192"/>
              <a:gd name="T37" fmla="*/ 122 h 160"/>
              <a:gd name="T38" fmla="*/ 165 w 192"/>
              <a:gd name="T39" fmla="*/ 118 h 160"/>
              <a:gd name="T40" fmla="*/ 26 w 192"/>
              <a:gd name="T41" fmla="*/ 41 h 160"/>
              <a:gd name="T42" fmla="*/ 37 w 192"/>
              <a:gd name="T43" fmla="*/ 33 h 160"/>
              <a:gd name="T44" fmla="*/ 15 w 192"/>
              <a:gd name="T45" fmla="*/ 25 h 160"/>
              <a:gd name="T46" fmla="*/ 15 w 192"/>
              <a:gd name="T47" fmla="*/ 134 h 160"/>
              <a:gd name="T48" fmla="*/ 37 w 192"/>
              <a:gd name="T49" fmla="*/ 126 h 160"/>
              <a:gd name="T50" fmla="*/ 26 w 192"/>
              <a:gd name="T51" fmla="*/ 118 h 160"/>
              <a:gd name="T52" fmla="*/ 26 w 192"/>
              <a:gd name="T53" fmla="*/ 109 h 160"/>
              <a:gd name="T54" fmla="*/ 37 w 192"/>
              <a:gd name="T55" fmla="*/ 101 h 160"/>
              <a:gd name="T56" fmla="*/ 22 w 192"/>
              <a:gd name="T57" fmla="*/ 88 h 160"/>
              <a:gd name="T58" fmla="*/ 37 w 192"/>
              <a:gd name="T59" fmla="*/ 58 h 160"/>
              <a:gd name="T60" fmla="*/ 26 w 192"/>
              <a:gd name="T61" fmla="*/ 50 h 160"/>
              <a:gd name="T62" fmla="*/ 96 w 192"/>
              <a:gd name="T63" fmla="*/ 7 h 160"/>
              <a:gd name="T64" fmla="*/ 104 w 192"/>
              <a:gd name="T65" fmla="*/ 7 h 160"/>
              <a:gd name="T66" fmla="*/ 96 w 192"/>
              <a:gd name="T67" fmla="*/ 152 h 160"/>
              <a:gd name="T68" fmla="*/ 110 w 192"/>
              <a:gd name="T69" fmla="*/ 7 h 160"/>
              <a:gd name="T70" fmla="*/ 119 w 192"/>
              <a:gd name="T71" fmla="*/ 152 h 160"/>
              <a:gd name="T72" fmla="*/ 110 w 192"/>
              <a:gd name="T73" fmla="*/ 7 h 160"/>
              <a:gd name="T74" fmla="*/ 129 w 192"/>
              <a:gd name="T75" fmla="*/ 2 h 160"/>
              <a:gd name="T76" fmla="*/ 129 w 192"/>
              <a:gd name="T77" fmla="*/ 157 h 160"/>
              <a:gd name="T78" fmla="*/ 156 w 192"/>
              <a:gd name="T79" fmla="*/ 0 h 160"/>
              <a:gd name="T80" fmla="*/ 187 w 192"/>
              <a:gd name="T81" fmla="*/ 5 h 160"/>
              <a:gd name="T82" fmla="*/ 192 w 192"/>
              <a:gd name="T83" fmla="*/ 17 h 160"/>
              <a:gd name="T84" fmla="*/ 187 w 192"/>
              <a:gd name="T85" fmla="*/ 154 h 160"/>
              <a:gd name="T86" fmla="*/ 143 w 192"/>
              <a:gd name="T87" fmla="*/ 154 h 160"/>
              <a:gd name="T88" fmla="*/ 138 w 192"/>
              <a:gd name="T89" fmla="*/ 17 h 160"/>
              <a:gd name="T90" fmla="*/ 156 w 192"/>
              <a:gd name="T91" fmla="*/ 0 h 160"/>
              <a:gd name="T92" fmla="*/ 156 w 192"/>
              <a:gd name="T93" fmla="*/ 14 h 160"/>
              <a:gd name="T94" fmla="*/ 153 w 192"/>
              <a:gd name="T95" fmla="*/ 15 h 160"/>
              <a:gd name="T96" fmla="*/ 153 w 192"/>
              <a:gd name="T97" fmla="*/ 144 h 160"/>
              <a:gd name="T98" fmla="*/ 175 w 192"/>
              <a:gd name="T99" fmla="*/ 145 h 160"/>
              <a:gd name="T100" fmla="*/ 177 w 192"/>
              <a:gd name="T101" fmla="*/ 144 h 160"/>
              <a:gd name="T102" fmla="*/ 177 w 192"/>
              <a:gd name="T103" fmla="*/ 15 h 160"/>
              <a:gd name="T104" fmla="*/ 51 w 192"/>
              <a:gd name="T105" fmla="*/ 17 h 160"/>
              <a:gd name="T106" fmla="*/ 51 w 192"/>
              <a:gd name="T107" fmla="*/ 17 h 160"/>
              <a:gd name="T108" fmla="*/ 52 w 192"/>
              <a:gd name="T109" fmla="*/ 144 h 160"/>
              <a:gd name="T110" fmla="*/ 54 w 192"/>
              <a:gd name="T111" fmla="*/ 145 h 160"/>
              <a:gd name="T112" fmla="*/ 76 w 192"/>
              <a:gd name="T113" fmla="*/ 144 h 160"/>
              <a:gd name="T114" fmla="*/ 77 w 192"/>
              <a:gd name="T115" fmla="*/ 17 h 160"/>
              <a:gd name="T116" fmla="*/ 73 w 192"/>
              <a:gd name="T117" fmla="*/ 14 h 160"/>
              <a:gd name="T118" fmla="*/ 52 w 192"/>
              <a:gd name="T119" fmla="*/ 15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160">
                <a:moveTo>
                  <a:pt x="17" y="10"/>
                </a:moveTo>
                <a:cubicBezTo>
                  <a:pt x="38" y="10"/>
                  <a:pt x="38" y="10"/>
                  <a:pt x="38" y="10"/>
                </a:cubicBezTo>
                <a:cubicBezTo>
                  <a:pt x="39" y="8"/>
                  <a:pt x="40" y="6"/>
                  <a:pt x="42" y="5"/>
                </a:cubicBezTo>
                <a:cubicBezTo>
                  <a:pt x="42" y="5"/>
                  <a:pt x="42" y="5"/>
                  <a:pt x="42" y="5"/>
                </a:cubicBezTo>
                <a:cubicBezTo>
                  <a:pt x="45" y="2"/>
                  <a:pt x="49" y="0"/>
                  <a:pt x="54" y="0"/>
                </a:cubicBezTo>
                <a:cubicBezTo>
                  <a:pt x="73" y="0"/>
                  <a:pt x="73" y="0"/>
                  <a:pt x="73" y="0"/>
                </a:cubicBezTo>
                <a:cubicBezTo>
                  <a:pt x="78" y="0"/>
                  <a:pt x="83" y="2"/>
                  <a:pt x="86" y="5"/>
                </a:cubicBezTo>
                <a:cubicBezTo>
                  <a:pt x="86" y="5"/>
                  <a:pt x="86" y="5"/>
                  <a:pt x="86" y="5"/>
                </a:cubicBezTo>
                <a:cubicBezTo>
                  <a:pt x="86" y="5"/>
                  <a:pt x="86" y="5"/>
                  <a:pt x="86" y="5"/>
                </a:cubicBezTo>
                <a:cubicBezTo>
                  <a:pt x="89" y="8"/>
                  <a:pt x="91" y="12"/>
                  <a:pt x="91" y="17"/>
                </a:cubicBezTo>
                <a:cubicBezTo>
                  <a:pt x="91" y="142"/>
                  <a:pt x="91" y="142"/>
                  <a:pt x="91" y="142"/>
                </a:cubicBezTo>
                <a:cubicBezTo>
                  <a:pt x="91" y="147"/>
                  <a:pt x="89" y="151"/>
                  <a:pt x="86" y="154"/>
                </a:cubicBezTo>
                <a:cubicBezTo>
                  <a:pt x="86" y="154"/>
                  <a:pt x="86" y="154"/>
                  <a:pt x="86" y="154"/>
                </a:cubicBezTo>
                <a:cubicBezTo>
                  <a:pt x="83" y="158"/>
                  <a:pt x="78" y="160"/>
                  <a:pt x="73" y="160"/>
                </a:cubicBezTo>
                <a:cubicBezTo>
                  <a:pt x="54" y="160"/>
                  <a:pt x="54" y="160"/>
                  <a:pt x="54" y="160"/>
                </a:cubicBezTo>
                <a:cubicBezTo>
                  <a:pt x="49" y="160"/>
                  <a:pt x="45" y="158"/>
                  <a:pt x="42" y="154"/>
                </a:cubicBezTo>
                <a:cubicBezTo>
                  <a:pt x="41" y="154"/>
                  <a:pt x="41" y="154"/>
                  <a:pt x="41" y="154"/>
                </a:cubicBezTo>
                <a:cubicBezTo>
                  <a:pt x="40" y="153"/>
                  <a:pt x="39" y="151"/>
                  <a:pt x="38" y="149"/>
                </a:cubicBezTo>
                <a:cubicBezTo>
                  <a:pt x="17" y="149"/>
                  <a:pt x="17" y="149"/>
                  <a:pt x="17" y="149"/>
                </a:cubicBezTo>
                <a:cubicBezTo>
                  <a:pt x="13" y="149"/>
                  <a:pt x="8" y="148"/>
                  <a:pt x="5" y="144"/>
                </a:cubicBezTo>
                <a:cubicBezTo>
                  <a:pt x="2" y="141"/>
                  <a:pt x="0" y="137"/>
                  <a:pt x="0" y="132"/>
                </a:cubicBezTo>
                <a:cubicBezTo>
                  <a:pt x="0" y="27"/>
                  <a:pt x="0" y="27"/>
                  <a:pt x="0" y="27"/>
                </a:cubicBezTo>
                <a:cubicBezTo>
                  <a:pt x="0" y="22"/>
                  <a:pt x="2" y="18"/>
                  <a:pt x="5" y="15"/>
                </a:cubicBezTo>
                <a:cubicBezTo>
                  <a:pt x="8" y="12"/>
                  <a:pt x="13" y="10"/>
                  <a:pt x="17" y="10"/>
                </a:cubicBezTo>
                <a:close/>
                <a:moveTo>
                  <a:pt x="165" y="33"/>
                </a:moveTo>
                <a:cubicBezTo>
                  <a:pt x="165" y="33"/>
                  <a:pt x="165" y="33"/>
                  <a:pt x="165" y="33"/>
                </a:cubicBezTo>
                <a:cubicBezTo>
                  <a:pt x="168" y="33"/>
                  <a:pt x="169" y="35"/>
                  <a:pt x="169" y="37"/>
                </a:cubicBezTo>
                <a:cubicBezTo>
                  <a:pt x="169" y="40"/>
                  <a:pt x="168" y="41"/>
                  <a:pt x="165" y="41"/>
                </a:cubicBezTo>
                <a:cubicBezTo>
                  <a:pt x="163" y="41"/>
                  <a:pt x="161" y="40"/>
                  <a:pt x="161" y="37"/>
                </a:cubicBezTo>
                <a:cubicBezTo>
                  <a:pt x="161" y="35"/>
                  <a:pt x="163" y="33"/>
                  <a:pt x="165" y="33"/>
                </a:cubicBezTo>
                <a:close/>
                <a:moveTo>
                  <a:pt x="165" y="50"/>
                </a:moveTo>
                <a:cubicBezTo>
                  <a:pt x="165" y="50"/>
                  <a:pt x="165" y="50"/>
                  <a:pt x="165" y="50"/>
                </a:cubicBezTo>
                <a:cubicBezTo>
                  <a:pt x="168" y="50"/>
                  <a:pt x="169" y="52"/>
                  <a:pt x="169" y="54"/>
                </a:cubicBezTo>
                <a:cubicBezTo>
                  <a:pt x="169" y="57"/>
                  <a:pt x="168" y="58"/>
                  <a:pt x="165" y="58"/>
                </a:cubicBezTo>
                <a:cubicBezTo>
                  <a:pt x="163" y="58"/>
                  <a:pt x="161" y="57"/>
                  <a:pt x="161" y="54"/>
                </a:cubicBezTo>
                <a:cubicBezTo>
                  <a:pt x="161" y="52"/>
                  <a:pt x="163" y="50"/>
                  <a:pt x="165" y="50"/>
                </a:cubicBezTo>
                <a:close/>
                <a:moveTo>
                  <a:pt x="165" y="67"/>
                </a:moveTo>
                <a:cubicBezTo>
                  <a:pt x="165" y="67"/>
                  <a:pt x="165" y="67"/>
                  <a:pt x="165" y="67"/>
                </a:cubicBezTo>
                <a:cubicBezTo>
                  <a:pt x="168" y="67"/>
                  <a:pt x="169" y="69"/>
                  <a:pt x="169" y="71"/>
                </a:cubicBezTo>
                <a:cubicBezTo>
                  <a:pt x="169" y="73"/>
                  <a:pt x="168" y="75"/>
                  <a:pt x="165" y="75"/>
                </a:cubicBezTo>
                <a:cubicBezTo>
                  <a:pt x="163" y="75"/>
                  <a:pt x="161" y="73"/>
                  <a:pt x="161" y="71"/>
                </a:cubicBezTo>
                <a:cubicBezTo>
                  <a:pt x="161" y="69"/>
                  <a:pt x="163" y="67"/>
                  <a:pt x="165" y="67"/>
                </a:cubicBezTo>
                <a:close/>
                <a:moveTo>
                  <a:pt x="165" y="84"/>
                </a:moveTo>
                <a:cubicBezTo>
                  <a:pt x="165" y="84"/>
                  <a:pt x="165" y="84"/>
                  <a:pt x="165" y="84"/>
                </a:cubicBezTo>
                <a:cubicBezTo>
                  <a:pt x="168" y="84"/>
                  <a:pt x="169" y="86"/>
                  <a:pt x="169" y="88"/>
                </a:cubicBezTo>
                <a:cubicBezTo>
                  <a:pt x="169" y="90"/>
                  <a:pt x="168" y="92"/>
                  <a:pt x="165" y="92"/>
                </a:cubicBezTo>
                <a:cubicBezTo>
                  <a:pt x="163" y="92"/>
                  <a:pt x="161" y="90"/>
                  <a:pt x="161" y="88"/>
                </a:cubicBezTo>
                <a:cubicBezTo>
                  <a:pt x="161" y="86"/>
                  <a:pt x="163" y="84"/>
                  <a:pt x="165" y="84"/>
                </a:cubicBezTo>
                <a:close/>
                <a:moveTo>
                  <a:pt x="165" y="101"/>
                </a:moveTo>
                <a:cubicBezTo>
                  <a:pt x="165" y="101"/>
                  <a:pt x="165" y="101"/>
                  <a:pt x="165" y="101"/>
                </a:cubicBezTo>
                <a:cubicBezTo>
                  <a:pt x="168" y="101"/>
                  <a:pt x="169" y="103"/>
                  <a:pt x="169" y="105"/>
                </a:cubicBezTo>
                <a:cubicBezTo>
                  <a:pt x="169" y="107"/>
                  <a:pt x="168" y="109"/>
                  <a:pt x="165" y="109"/>
                </a:cubicBezTo>
                <a:cubicBezTo>
                  <a:pt x="163" y="109"/>
                  <a:pt x="161" y="107"/>
                  <a:pt x="161" y="105"/>
                </a:cubicBezTo>
                <a:cubicBezTo>
                  <a:pt x="161" y="103"/>
                  <a:pt x="163" y="101"/>
                  <a:pt x="165" y="101"/>
                </a:cubicBezTo>
                <a:close/>
                <a:moveTo>
                  <a:pt x="165" y="118"/>
                </a:moveTo>
                <a:cubicBezTo>
                  <a:pt x="165" y="118"/>
                  <a:pt x="165" y="118"/>
                  <a:pt x="165" y="118"/>
                </a:cubicBezTo>
                <a:cubicBezTo>
                  <a:pt x="168" y="118"/>
                  <a:pt x="169" y="120"/>
                  <a:pt x="169" y="122"/>
                </a:cubicBezTo>
                <a:cubicBezTo>
                  <a:pt x="169" y="124"/>
                  <a:pt x="168" y="126"/>
                  <a:pt x="165" y="126"/>
                </a:cubicBezTo>
                <a:cubicBezTo>
                  <a:pt x="163" y="126"/>
                  <a:pt x="161" y="124"/>
                  <a:pt x="161" y="122"/>
                </a:cubicBezTo>
                <a:cubicBezTo>
                  <a:pt x="161" y="120"/>
                  <a:pt x="163" y="118"/>
                  <a:pt x="165" y="118"/>
                </a:cubicBezTo>
                <a:close/>
                <a:moveTo>
                  <a:pt x="37" y="41"/>
                </a:moveTo>
                <a:cubicBezTo>
                  <a:pt x="37" y="41"/>
                  <a:pt x="37" y="41"/>
                  <a:pt x="37" y="41"/>
                </a:cubicBezTo>
                <a:cubicBezTo>
                  <a:pt x="26" y="41"/>
                  <a:pt x="26" y="41"/>
                  <a:pt x="26" y="41"/>
                </a:cubicBezTo>
                <a:cubicBezTo>
                  <a:pt x="24" y="41"/>
                  <a:pt x="22" y="39"/>
                  <a:pt x="22" y="37"/>
                </a:cubicBezTo>
                <a:cubicBezTo>
                  <a:pt x="22" y="35"/>
                  <a:pt x="24" y="33"/>
                  <a:pt x="26" y="33"/>
                </a:cubicBezTo>
                <a:cubicBezTo>
                  <a:pt x="37" y="33"/>
                  <a:pt x="37" y="33"/>
                  <a:pt x="37" y="33"/>
                </a:cubicBezTo>
                <a:cubicBezTo>
                  <a:pt x="37" y="24"/>
                  <a:pt x="37" y="24"/>
                  <a:pt x="37" y="24"/>
                </a:cubicBezTo>
                <a:cubicBezTo>
                  <a:pt x="17" y="24"/>
                  <a:pt x="17" y="24"/>
                  <a:pt x="17" y="24"/>
                </a:cubicBezTo>
                <a:cubicBezTo>
                  <a:pt x="17" y="24"/>
                  <a:pt x="16" y="24"/>
                  <a:pt x="15" y="25"/>
                </a:cubicBezTo>
                <a:cubicBezTo>
                  <a:pt x="15" y="25"/>
                  <a:pt x="14" y="26"/>
                  <a:pt x="14" y="27"/>
                </a:cubicBezTo>
                <a:cubicBezTo>
                  <a:pt x="14" y="132"/>
                  <a:pt x="14" y="132"/>
                  <a:pt x="14" y="132"/>
                </a:cubicBezTo>
                <a:cubicBezTo>
                  <a:pt x="14" y="133"/>
                  <a:pt x="15" y="134"/>
                  <a:pt x="15" y="134"/>
                </a:cubicBezTo>
                <a:cubicBezTo>
                  <a:pt x="16" y="135"/>
                  <a:pt x="17" y="135"/>
                  <a:pt x="17" y="135"/>
                </a:cubicBezTo>
                <a:cubicBezTo>
                  <a:pt x="37" y="135"/>
                  <a:pt x="37" y="135"/>
                  <a:pt x="37" y="135"/>
                </a:cubicBezTo>
                <a:cubicBezTo>
                  <a:pt x="37" y="126"/>
                  <a:pt x="37" y="126"/>
                  <a:pt x="37" y="126"/>
                </a:cubicBezTo>
                <a:cubicBezTo>
                  <a:pt x="26" y="126"/>
                  <a:pt x="26" y="126"/>
                  <a:pt x="26" y="126"/>
                </a:cubicBezTo>
                <a:cubicBezTo>
                  <a:pt x="24" y="126"/>
                  <a:pt x="22" y="125"/>
                  <a:pt x="22" y="122"/>
                </a:cubicBezTo>
                <a:cubicBezTo>
                  <a:pt x="22" y="120"/>
                  <a:pt x="24" y="118"/>
                  <a:pt x="26" y="118"/>
                </a:cubicBezTo>
                <a:cubicBezTo>
                  <a:pt x="37" y="118"/>
                  <a:pt x="37" y="118"/>
                  <a:pt x="37" y="118"/>
                </a:cubicBezTo>
                <a:cubicBezTo>
                  <a:pt x="37" y="109"/>
                  <a:pt x="37" y="109"/>
                  <a:pt x="37" y="109"/>
                </a:cubicBezTo>
                <a:cubicBezTo>
                  <a:pt x="26" y="109"/>
                  <a:pt x="26" y="109"/>
                  <a:pt x="26" y="109"/>
                </a:cubicBezTo>
                <a:cubicBezTo>
                  <a:pt x="24" y="109"/>
                  <a:pt x="22" y="107"/>
                  <a:pt x="22" y="105"/>
                </a:cubicBezTo>
                <a:cubicBezTo>
                  <a:pt x="22" y="103"/>
                  <a:pt x="24" y="101"/>
                  <a:pt x="26" y="101"/>
                </a:cubicBezTo>
                <a:cubicBezTo>
                  <a:pt x="37" y="101"/>
                  <a:pt x="37" y="101"/>
                  <a:pt x="37" y="101"/>
                </a:cubicBezTo>
                <a:cubicBezTo>
                  <a:pt x="37" y="92"/>
                  <a:pt x="37" y="92"/>
                  <a:pt x="37" y="92"/>
                </a:cubicBezTo>
                <a:cubicBezTo>
                  <a:pt x="26" y="92"/>
                  <a:pt x="26" y="92"/>
                  <a:pt x="26" y="92"/>
                </a:cubicBezTo>
                <a:cubicBezTo>
                  <a:pt x="24" y="92"/>
                  <a:pt x="22" y="90"/>
                  <a:pt x="22" y="88"/>
                </a:cubicBezTo>
                <a:cubicBezTo>
                  <a:pt x="22" y="86"/>
                  <a:pt x="24" y="84"/>
                  <a:pt x="26" y="84"/>
                </a:cubicBezTo>
                <a:cubicBezTo>
                  <a:pt x="37" y="84"/>
                  <a:pt x="37" y="84"/>
                  <a:pt x="37" y="84"/>
                </a:cubicBezTo>
                <a:cubicBezTo>
                  <a:pt x="37" y="58"/>
                  <a:pt x="37" y="58"/>
                  <a:pt x="37" y="58"/>
                </a:cubicBezTo>
                <a:cubicBezTo>
                  <a:pt x="26" y="58"/>
                  <a:pt x="26" y="58"/>
                  <a:pt x="26" y="58"/>
                </a:cubicBezTo>
                <a:cubicBezTo>
                  <a:pt x="24" y="58"/>
                  <a:pt x="22" y="56"/>
                  <a:pt x="22" y="54"/>
                </a:cubicBezTo>
                <a:cubicBezTo>
                  <a:pt x="22" y="52"/>
                  <a:pt x="24" y="50"/>
                  <a:pt x="26" y="50"/>
                </a:cubicBezTo>
                <a:cubicBezTo>
                  <a:pt x="37" y="50"/>
                  <a:pt x="37" y="50"/>
                  <a:pt x="37" y="50"/>
                </a:cubicBezTo>
                <a:cubicBezTo>
                  <a:pt x="37" y="41"/>
                  <a:pt x="37" y="41"/>
                  <a:pt x="37" y="41"/>
                </a:cubicBezTo>
                <a:close/>
                <a:moveTo>
                  <a:pt x="96" y="7"/>
                </a:moveTo>
                <a:cubicBezTo>
                  <a:pt x="96" y="7"/>
                  <a:pt x="96" y="7"/>
                  <a:pt x="96" y="7"/>
                </a:cubicBezTo>
                <a:cubicBezTo>
                  <a:pt x="96" y="4"/>
                  <a:pt x="98" y="2"/>
                  <a:pt x="100" y="2"/>
                </a:cubicBezTo>
                <a:cubicBezTo>
                  <a:pt x="103" y="2"/>
                  <a:pt x="104" y="4"/>
                  <a:pt x="104" y="7"/>
                </a:cubicBezTo>
                <a:cubicBezTo>
                  <a:pt x="104" y="152"/>
                  <a:pt x="104" y="152"/>
                  <a:pt x="104" y="152"/>
                </a:cubicBezTo>
                <a:cubicBezTo>
                  <a:pt x="104" y="155"/>
                  <a:pt x="103" y="157"/>
                  <a:pt x="100" y="157"/>
                </a:cubicBezTo>
                <a:cubicBezTo>
                  <a:pt x="98" y="157"/>
                  <a:pt x="96" y="155"/>
                  <a:pt x="96" y="152"/>
                </a:cubicBezTo>
                <a:cubicBezTo>
                  <a:pt x="96" y="7"/>
                  <a:pt x="96" y="7"/>
                  <a:pt x="96" y="7"/>
                </a:cubicBezTo>
                <a:close/>
                <a:moveTo>
                  <a:pt x="110" y="7"/>
                </a:moveTo>
                <a:cubicBezTo>
                  <a:pt x="110" y="7"/>
                  <a:pt x="110" y="7"/>
                  <a:pt x="110" y="7"/>
                </a:cubicBezTo>
                <a:cubicBezTo>
                  <a:pt x="110" y="4"/>
                  <a:pt x="112" y="2"/>
                  <a:pt x="114" y="2"/>
                </a:cubicBezTo>
                <a:cubicBezTo>
                  <a:pt x="117" y="2"/>
                  <a:pt x="119" y="4"/>
                  <a:pt x="119" y="7"/>
                </a:cubicBezTo>
                <a:cubicBezTo>
                  <a:pt x="119" y="152"/>
                  <a:pt x="119" y="152"/>
                  <a:pt x="119" y="152"/>
                </a:cubicBezTo>
                <a:cubicBezTo>
                  <a:pt x="119" y="155"/>
                  <a:pt x="117" y="157"/>
                  <a:pt x="114" y="157"/>
                </a:cubicBezTo>
                <a:cubicBezTo>
                  <a:pt x="112" y="157"/>
                  <a:pt x="110" y="155"/>
                  <a:pt x="110" y="152"/>
                </a:cubicBezTo>
                <a:cubicBezTo>
                  <a:pt x="110" y="7"/>
                  <a:pt x="110" y="7"/>
                  <a:pt x="110" y="7"/>
                </a:cubicBezTo>
                <a:close/>
                <a:moveTo>
                  <a:pt x="125" y="7"/>
                </a:moveTo>
                <a:cubicBezTo>
                  <a:pt x="125" y="7"/>
                  <a:pt x="125" y="7"/>
                  <a:pt x="125" y="7"/>
                </a:cubicBezTo>
                <a:cubicBezTo>
                  <a:pt x="125" y="4"/>
                  <a:pt x="126" y="2"/>
                  <a:pt x="129" y="2"/>
                </a:cubicBezTo>
                <a:cubicBezTo>
                  <a:pt x="131" y="2"/>
                  <a:pt x="133" y="4"/>
                  <a:pt x="133" y="7"/>
                </a:cubicBezTo>
                <a:cubicBezTo>
                  <a:pt x="133" y="152"/>
                  <a:pt x="133" y="152"/>
                  <a:pt x="133" y="152"/>
                </a:cubicBezTo>
                <a:cubicBezTo>
                  <a:pt x="133" y="155"/>
                  <a:pt x="131" y="157"/>
                  <a:pt x="129" y="157"/>
                </a:cubicBezTo>
                <a:cubicBezTo>
                  <a:pt x="126" y="157"/>
                  <a:pt x="125" y="155"/>
                  <a:pt x="125" y="152"/>
                </a:cubicBezTo>
                <a:cubicBezTo>
                  <a:pt x="125" y="7"/>
                  <a:pt x="125" y="7"/>
                  <a:pt x="125" y="7"/>
                </a:cubicBezTo>
                <a:close/>
                <a:moveTo>
                  <a:pt x="156" y="0"/>
                </a:moveTo>
                <a:cubicBezTo>
                  <a:pt x="156" y="0"/>
                  <a:pt x="156" y="0"/>
                  <a:pt x="156" y="0"/>
                </a:cubicBezTo>
                <a:cubicBezTo>
                  <a:pt x="175" y="0"/>
                  <a:pt x="175" y="0"/>
                  <a:pt x="175" y="0"/>
                </a:cubicBezTo>
                <a:cubicBezTo>
                  <a:pt x="180" y="0"/>
                  <a:pt x="184" y="2"/>
                  <a:pt x="187" y="5"/>
                </a:cubicBezTo>
                <a:cubicBezTo>
                  <a:pt x="187" y="5"/>
                  <a:pt x="187" y="5"/>
                  <a:pt x="187" y="5"/>
                </a:cubicBezTo>
                <a:cubicBezTo>
                  <a:pt x="187" y="5"/>
                  <a:pt x="187" y="5"/>
                  <a:pt x="187" y="5"/>
                </a:cubicBezTo>
                <a:cubicBezTo>
                  <a:pt x="190" y="8"/>
                  <a:pt x="192" y="12"/>
                  <a:pt x="192" y="17"/>
                </a:cubicBezTo>
                <a:cubicBezTo>
                  <a:pt x="192" y="142"/>
                  <a:pt x="192" y="142"/>
                  <a:pt x="192" y="142"/>
                </a:cubicBezTo>
                <a:cubicBezTo>
                  <a:pt x="192" y="147"/>
                  <a:pt x="190" y="151"/>
                  <a:pt x="187" y="154"/>
                </a:cubicBezTo>
                <a:cubicBezTo>
                  <a:pt x="187" y="154"/>
                  <a:pt x="187" y="154"/>
                  <a:pt x="187" y="154"/>
                </a:cubicBezTo>
                <a:cubicBezTo>
                  <a:pt x="184" y="158"/>
                  <a:pt x="180" y="160"/>
                  <a:pt x="175" y="160"/>
                </a:cubicBezTo>
                <a:cubicBezTo>
                  <a:pt x="156" y="160"/>
                  <a:pt x="156" y="160"/>
                  <a:pt x="156" y="160"/>
                </a:cubicBezTo>
                <a:cubicBezTo>
                  <a:pt x="151" y="160"/>
                  <a:pt x="146" y="158"/>
                  <a:pt x="143" y="154"/>
                </a:cubicBezTo>
                <a:cubicBezTo>
                  <a:pt x="143" y="154"/>
                  <a:pt x="143" y="154"/>
                  <a:pt x="143" y="154"/>
                </a:cubicBezTo>
                <a:cubicBezTo>
                  <a:pt x="140" y="151"/>
                  <a:pt x="138" y="147"/>
                  <a:pt x="138" y="142"/>
                </a:cubicBezTo>
                <a:cubicBezTo>
                  <a:pt x="138" y="17"/>
                  <a:pt x="138" y="17"/>
                  <a:pt x="138" y="17"/>
                </a:cubicBezTo>
                <a:cubicBezTo>
                  <a:pt x="138" y="12"/>
                  <a:pt x="140" y="8"/>
                  <a:pt x="143" y="5"/>
                </a:cubicBezTo>
                <a:cubicBezTo>
                  <a:pt x="143" y="5"/>
                  <a:pt x="143" y="5"/>
                  <a:pt x="143" y="5"/>
                </a:cubicBezTo>
                <a:cubicBezTo>
                  <a:pt x="146" y="2"/>
                  <a:pt x="151" y="0"/>
                  <a:pt x="156" y="0"/>
                </a:cubicBezTo>
                <a:close/>
                <a:moveTo>
                  <a:pt x="175" y="14"/>
                </a:moveTo>
                <a:cubicBezTo>
                  <a:pt x="175" y="14"/>
                  <a:pt x="175" y="14"/>
                  <a:pt x="175" y="14"/>
                </a:cubicBezTo>
                <a:cubicBezTo>
                  <a:pt x="156" y="14"/>
                  <a:pt x="156" y="14"/>
                  <a:pt x="156" y="14"/>
                </a:cubicBezTo>
                <a:cubicBezTo>
                  <a:pt x="155" y="14"/>
                  <a:pt x="154" y="14"/>
                  <a:pt x="153" y="15"/>
                </a:cubicBezTo>
                <a:cubicBezTo>
                  <a:pt x="153" y="15"/>
                  <a:pt x="153" y="15"/>
                  <a:pt x="153" y="15"/>
                </a:cubicBezTo>
                <a:cubicBezTo>
                  <a:pt x="153" y="15"/>
                  <a:pt x="153" y="15"/>
                  <a:pt x="153" y="15"/>
                </a:cubicBezTo>
                <a:cubicBezTo>
                  <a:pt x="153" y="15"/>
                  <a:pt x="152" y="16"/>
                  <a:pt x="152" y="17"/>
                </a:cubicBezTo>
                <a:cubicBezTo>
                  <a:pt x="152" y="142"/>
                  <a:pt x="152" y="142"/>
                  <a:pt x="152" y="142"/>
                </a:cubicBezTo>
                <a:cubicBezTo>
                  <a:pt x="152" y="143"/>
                  <a:pt x="153" y="144"/>
                  <a:pt x="153" y="144"/>
                </a:cubicBezTo>
                <a:cubicBezTo>
                  <a:pt x="153" y="144"/>
                  <a:pt x="153" y="144"/>
                  <a:pt x="153" y="144"/>
                </a:cubicBezTo>
                <a:cubicBezTo>
                  <a:pt x="154" y="145"/>
                  <a:pt x="155" y="145"/>
                  <a:pt x="156" y="145"/>
                </a:cubicBezTo>
                <a:cubicBezTo>
                  <a:pt x="175" y="145"/>
                  <a:pt x="175" y="145"/>
                  <a:pt x="175" y="145"/>
                </a:cubicBezTo>
                <a:cubicBezTo>
                  <a:pt x="176" y="145"/>
                  <a:pt x="177" y="145"/>
                  <a:pt x="177" y="144"/>
                </a:cubicBezTo>
                <a:cubicBezTo>
                  <a:pt x="177" y="144"/>
                  <a:pt x="177" y="144"/>
                  <a:pt x="177" y="144"/>
                </a:cubicBezTo>
                <a:cubicBezTo>
                  <a:pt x="177" y="144"/>
                  <a:pt x="177" y="144"/>
                  <a:pt x="177" y="144"/>
                </a:cubicBezTo>
                <a:cubicBezTo>
                  <a:pt x="178" y="144"/>
                  <a:pt x="178" y="143"/>
                  <a:pt x="178" y="142"/>
                </a:cubicBezTo>
                <a:cubicBezTo>
                  <a:pt x="178" y="17"/>
                  <a:pt x="178" y="17"/>
                  <a:pt x="178" y="17"/>
                </a:cubicBezTo>
                <a:cubicBezTo>
                  <a:pt x="178" y="16"/>
                  <a:pt x="178" y="15"/>
                  <a:pt x="177" y="15"/>
                </a:cubicBezTo>
                <a:cubicBezTo>
                  <a:pt x="177" y="15"/>
                  <a:pt x="177" y="15"/>
                  <a:pt x="177" y="15"/>
                </a:cubicBezTo>
                <a:cubicBezTo>
                  <a:pt x="177" y="14"/>
                  <a:pt x="176" y="14"/>
                  <a:pt x="175" y="14"/>
                </a:cubicBezTo>
                <a:close/>
                <a:moveTo>
                  <a:pt x="51" y="17"/>
                </a:moveTo>
                <a:cubicBezTo>
                  <a:pt x="51" y="17"/>
                  <a:pt x="51" y="17"/>
                  <a:pt x="51" y="17"/>
                </a:cubicBezTo>
                <a:cubicBezTo>
                  <a:pt x="51" y="17"/>
                  <a:pt x="51" y="17"/>
                  <a:pt x="51" y="17"/>
                </a:cubicBezTo>
                <a:cubicBezTo>
                  <a:pt x="51" y="17"/>
                  <a:pt x="51" y="17"/>
                  <a:pt x="51" y="17"/>
                </a:cubicBezTo>
                <a:cubicBezTo>
                  <a:pt x="51" y="142"/>
                  <a:pt x="51" y="142"/>
                  <a:pt x="51" y="142"/>
                </a:cubicBezTo>
                <a:cubicBezTo>
                  <a:pt x="51" y="142"/>
                  <a:pt x="51" y="143"/>
                  <a:pt x="51" y="143"/>
                </a:cubicBezTo>
                <a:cubicBezTo>
                  <a:pt x="51" y="143"/>
                  <a:pt x="51" y="144"/>
                  <a:pt x="52" y="144"/>
                </a:cubicBezTo>
                <a:cubicBezTo>
                  <a:pt x="52" y="144"/>
                  <a:pt x="52" y="144"/>
                  <a:pt x="52" y="144"/>
                </a:cubicBezTo>
                <a:cubicBezTo>
                  <a:pt x="52" y="145"/>
                  <a:pt x="52" y="145"/>
                  <a:pt x="52" y="145"/>
                </a:cubicBezTo>
                <a:cubicBezTo>
                  <a:pt x="53" y="145"/>
                  <a:pt x="53" y="145"/>
                  <a:pt x="54" y="145"/>
                </a:cubicBezTo>
                <a:cubicBezTo>
                  <a:pt x="73" y="145"/>
                  <a:pt x="73" y="145"/>
                  <a:pt x="73" y="145"/>
                </a:cubicBezTo>
                <a:cubicBezTo>
                  <a:pt x="74" y="145"/>
                  <a:pt x="75" y="145"/>
                  <a:pt x="76" y="144"/>
                </a:cubicBezTo>
                <a:cubicBezTo>
                  <a:pt x="76" y="144"/>
                  <a:pt x="76" y="144"/>
                  <a:pt x="76" y="144"/>
                </a:cubicBezTo>
                <a:cubicBezTo>
                  <a:pt x="76" y="144"/>
                  <a:pt x="76" y="144"/>
                  <a:pt x="76" y="144"/>
                </a:cubicBezTo>
                <a:cubicBezTo>
                  <a:pt x="76" y="144"/>
                  <a:pt x="77" y="143"/>
                  <a:pt x="77" y="142"/>
                </a:cubicBezTo>
                <a:cubicBezTo>
                  <a:pt x="77" y="17"/>
                  <a:pt x="77" y="17"/>
                  <a:pt x="77" y="17"/>
                </a:cubicBezTo>
                <a:cubicBezTo>
                  <a:pt x="77" y="16"/>
                  <a:pt x="76" y="15"/>
                  <a:pt x="76" y="15"/>
                </a:cubicBezTo>
                <a:cubicBezTo>
                  <a:pt x="76" y="15"/>
                  <a:pt x="76" y="15"/>
                  <a:pt x="76" y="15"/>
                </a:cubicBezTo>
                <a:cubicBezTo>
                  <a:pt x="75" y="14"/>
                  <a:pt x="74" y="14"/>
                  <a:pt x="73" y="14"/>
                </a:cubicBezTo>
                <a:cubicBezTo>
                  <a:pt x="54" y="14"/>
                  <a:pt x="54" y="14"/>
                  <a:pt x="54" y="14"/>
                </a:cubicBezTo>
                <a:cubicBezTo>
                  <a:pt x="53" y="14"/>
                  <a:pt x="52" y="14"/>
                  <a:pt x="52" y="15"/>
                </a:cubicBezTo>
                <a:cubicBezTo>
                  <a:pt x="52" y="15"/>
                  <a:pt x="52" y="15"/>
                  <a:pt x="52" y="15"/>
                </a:cubicBezTo>
                <a:cubicBezTo>
                  <a:pt x="52" y="15"/>
                  <a:pt x="52" y="15"/>
                  <a:pt x="52" y="15"/>
                </a:cubicBezTo>
                <a:cubicBezTo>
                  <a:pt x="51" y="15"/>
                  <a:pt x="51" y="16"/>
                  <a:pt x="51" y="17"/>
                </a:cubicBez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67391" tIns="33696" rIns="67391" bIns="33696" numCol="1" anchor="t" anchorCtr="0" compatLnSpc="1"/>
          <a:lstStyle/>
          <a:p>
            <a:endParaRPr lang="zh-CN" altLang="en-US">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3" name="矩形: 圆角 62"/>
          <p:cNvSpPr/>
          <p:nvPr/>
        </p:nvSpPr>
        <p:spPr>
          <a:xfrm>
            <a:off x="1296505" y="2150316"/>
            <a:ext cx="2838989" cy="3920283"/>
          </a:xfrm>
          <a:prstGeom prst="roundRect">
            <a:avLst/>
          </a:prstGeom>
          <a:solidFill>
            <a:schemeClr val="bg1"/>
          </a:solidFill>
          <a:ln>
            <a:solidFill>
              <a:schemeClr val="accent5">
                <a:lumMod val="50000"/>
              </a:schemeClr>
            </a:solidFill>
            <a:prstDash val="dash"/>
          </a:ln>
          <a:effectLst>
            <a:outerShdw blurRad="1905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矩形: 圆角 63"/>
          <p:cNvSpPr/>
          <p:nvPr/>
        </p:nvSpPr>
        <p:spPr>
          <a:xfrm>
            <a:off x="4690630" y="2150316"/>
            <a:ext cx="2838989" cy="3920283"/>
          </a:xfrm>
          <a:prstGeom prst="roundRect">
            <a:avLst/>
          </a:prstGeom>
          <a:solidFill>
            <a:schemeClr val="bg1"/>
          </a:solidFill>
          <a:ln>
            <a:solidFill>
              <a:schemeClr val="accent5">
                <a:lumMod val="50000"/>
              </a:schemeClr>
            </a:solidFill>
            <a:prstDash val="dash"/>
          </a:ln>
          <a:effectLst>
            <a:outerShdw blurRad="1905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矩形: 圆角 64"/>
          <p:cNvSpPr/>
          <p:nvPr/>
        </p:nvSpPr>
        <p:spPr>
          <a:xfrm>
            <a:off x="8084754" y="2150316"/>
            <a:ext cx="2838989" cy="3920283"/>
          </a:xfrm>
          <a:prstGeom prst="roundRect">
            <a:avLst/>
          </a:prstGeom>
          <a:solidFill>
            <a:schemeClr val="bg1"/>
          </a:solidFill>
          <a:ln>
            <a:solidFill>
              <a:schemeClr val="accent5">
                <a:lumMod val="50000"/>
              </a:schemeClr>
            </a:solidFill>
            <a:prstDash val="dash"/>
          </a:ln>
          <a:effectLst>
            <a:outerShdw blurRad="1905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465" y="589280"/>
            <a:ext cx="4566920" cy="58356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a:solidFill>
                  <a:schemeClr val="accent5">
                    <a:lumMod val="50000"/>
                  </a:schemeClr>
                </a:solidFill>
                <a:cs typeface="+mn-ea"/>
                <a:sym typeface="+mn-lt"/>
              </a:rPr>
              <a:t>项目概要</a:t>
            </a:r>
            <a:r>
              <a:rPr lang="en-US" altLang="zh-CN" sz="3200" b="1">
                <a:solidFill>
                  <a:schemeClr val="accent5">
                    <a:lumMod val="50000"/>
                  </a:schemeClr>
                </a:solidFill>
                <a:cs typeface="+mn-ea"/>
                <a:sym typeface="+mn-lt"/>
              </a:rPr>
              <a:t>——</a:t>
            </a:r>
            <a:r>
              <a:rPr lang="zh-CN" altLang="en-US" sz="3200" b="1">
                <a:solidFill>
                  <a:schemeClr val="accent5">
                    <a:lumMod val="50000"/>
                  </a:schemeClr>
                </a:solidFill>
                <a:cs typeface="+mn-ea"/>
                <a:sym typeface="+mn-lt"/>
              </a:rPr>
              <a:t>核心团队</a:t>
            </a:r>
            <a:endParaRPr lang="zh-CN" altLang="en-US" sz="2400">
              <a:solidFill>
                <a:schemeClr val="accent5">
                  <a:lumMod val="50000"/>
                </a:schemeClr>
              </a:solidFill>
              <a:cs typeface="+mn-ea"/>
              <a:sym typeface="+mn-lt"/>
            </a:endParaRPr>
          </a:p>
        </p:txBody>
      </p:sp>
      <p:pic>
        <p:nvPicPr>
          <p:cNvPr id="53" name="图片 52"/>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11215" b="6943"/>
          <a:stretch>
            <a:fillRect/>
          </a:stretch>
        </p:blipFill>
        <p:spPr>
          <a:xfrm>
            <a:off x="2031015" y="2465662"/>
            <a:ext cx="1345601" cy="1556476"/>
          </a:xfrm>
          <a:prstGeom prst="ellipse">
            <a:avLst/>
          </a:prstGeom>
          <a:ln w="38100">
            <a:solidFill>
              <a:schemeClr val="accent5">
                <a:lumMod val="50000"/>
              </a:schemeClr>
            </a:solidFill>
          </a:ln>
          <a:effectLst>
            <a:outerShdw blurRad="177800" dist="101600" dir="2700000" algn="tl" rotWithShape="0">
              <a:prstClr val="black">
                <a:alpha val="40000"/>
              </a:prstClr>
            </a:outerShdw>
          </a:effectLst>
        </p:spPr>
      </p:pic>
      <p:sp>
        <p:nvSpPr>
          <p:cNvPr id="56" name="文本框 20"/>
          <p:cNvSpPr txBox="1"/>
          <p:nvPr/>
        </p:nvSpPr>
        <p:spPr>
          <a:xfrm>
            <a:off x="1526518" y="4222398"/>
            <a:ext cx="235459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accent5">
                    <a:lumMod val="50000"/>
                  </a:schemeClr>
                </a:solidFill>
                <a:cs typeface="+mn-ea"/>
                <a:sym typeface="+mn-lt"/>
              </a:rPr>
              <a:t>创始人</a:t>
            </a:r>
            <a:endParaRPr lang="zh-CN" altLang="en-US" sz="1600" b="1">
              <a:solidFill>
                <a:schemeClr val="accent5">
                  <a:lumMod val="50000"/>
                </a:schemeClr>
              </a:solidFill>
              <a:cs typeface="+mn-ea"/>
              <a:sym typeface="+mn-lt"/>
            </a:endParaRPr>
          </a:p>
          <a:p>
            <a:pPr algn="ctr"/>
            <a:r>
              <a:rPr lang="zh-CN" altLang="en-US" sz="1600" b="1">
                <a:solidFill>
                  <a:schemeClr val="accent5">
                    <a:lumMod val="50000"/>
                  </a:schemeClr>
                </a:solidFill>
                <a:cs typeface="+mn-ea"/>
                <a:sym typeface="+mn-lt"/>
              </a:rPr>
              <a:t>姓名</a:t>
            </a:r>
            <a:endParaRPr lang="zh-CN" altLang="en-US" sz="1600" b="1">
              <a:solidFill>
                <a:schemeClr val="accent5">
                  <a:lumMod val="50000"/>
                </a:schemeClr>
              </a:solidFill>
              <a:cs typeface="+mn-ea"/>
              <a:sym typeface="+mn-lt"/>
            </a:endParaRPr>
          </a:p>
        </p:txBody>
      </p:sp>
      <p:sp>
        <p:nvSpPr>
          <p:cNvPr id="57" name="文本框 22"/>
          <p:cNvSpPr txBox="1"/>
          <p:nvPr/>
        </p:nvSpPr>
        <p:spPr>
          <a:xfrm>
            <a:off x="1349938" y="4895115"/>
            <a:ext cx="2734756"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a:solidFill>
                  <a:schemeClr val="tx1">
                    <a:lumMod val="65000"/>
                    <a:lumOff val="35000"/>
                  </a:schemeClr>
                </a:solidFill>
                <a:cs typeface="+mn-ea"/>
                <a:sym typeface="+mn-lt"/>
              </a:rPr>
              <a:t>核心团队成员可以是：创始人、联合创始人、</a:t>
            </a:r>
            <a:r>
              <a:rPr lang="en-US" altLang="zh-CN" sz="1000">
                <a:solidFill>
                  <a:schemeClr val="tx1">
                    <a:lumMod val="65000"/>
                    <a:lumOff val="35000"/>
                  </a:schemeClr>
                </a:solidFill>
                <a:cs typeface="+mn-ea"/>
                <a:sym typeface="+mn-lt"/>
              </a:rPr>
              <a:t>CXO </a:t>
            </a:r>
            <a:r>
              <a:rPr lang="zh-CN" altLang="en-US" sz="1000">
                <a:solidFill>
                  <a:schemeClr val="tx1">
                    <a:lumMod val="65000"/>
                    <a:lumOff val="35000"/>
                  </a:schemeClr>
                </a:solidFill>
                <a:cs typeface="+mn-ea"/>
                <a:sym typeface="+mn-lt"/>
              </a:rPr>
              <a:t>等 描述信息包括：真实头像、姓名、简介 （简介包括：核心竞争力，过往职业背景，重点突出担任角色的匹配度即可）</a:t>
            </a:r>
            <a:endParaRPr lang="zh-CN" altLang="en-US" sz="1000">
              <a:solidFill>
                <a:schemeClr val="tx1">
                  <a:lumMod val="65000"/>
                  <a:lumOff val="35000"/>
                </a:schemeClr>
              </a:solidFill>
              <a:cs typeface="+mn-ea"/>
              <a:sym typeface="+mn-lt"/>
            </a:endParaRPr>
          </a:p>
        </p:txBody>
      </p:sp>
      <p:pic>
        <p:nvPicPr>
          <p:cNvPr id="54" name="图片 53"/>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5425139" y="2476679"/>
            <a:ext cx="1345602" cy="1556479"/>
          </a:xfrm>
          <a:prstGeom prst="ellipse">
            <a:avLst/>
          </a:prstGeom>
          <a:ln w="38100">
            <a:solidFill>
              <a:schemeClr val="accent5">
                <a:lumMod val="50000"/>
              </a:schemeClr>
            </a:solidFill>
          </a:ln>
          <a:effectLst>
            <a:outerShdw blurRad="177800" dist="101600" dir="2700000" algn="tl" rotWithShape="0">
              <a:prstClr val="black">
                <a:alpha val="40000"/>
              </a:prstClr>
            </a:outerShdw>
          </a:effectLst>
        </p:spPr>
      </p:pic>
      <p:sp>
        <p:nvSpPr>
          <p:cNvPr id="58" name="文本框 20"/>
          <p:cNvSpPr txBox="1"/>
          <p:nvPr/>
        </p:nvSpPr>
        <p:spPr>
          <a:xfrm>
            <a:off x="4920643" y="4200349"/>
            <a:ext cx="235459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accent5">
                    <a:lumMod val="50000"/>
                  </a:schemeClr>
                </a:solidFill>
                <a:cs typeface="+mn-ea"/>
                <a:sym typeface="+mn-lt"/>
              </a:rPr>
              <a:t>联合创始人</a:t>
            </a:r>
            <a:endParaRPr lang="zh-CN" altLang="en-US" sz="1600" b="1">
              <a:solidFill>
                <a:schemeClr val="accent5">
                  <a:lumMod val="50000"/>
                </a:schemeClr>
              </a:solidFill>
              <a:cs typeface="+mn-ea"/>
              <a:sym typeface="+mn-lt"/>
            </a:endParaRPr>
          </a:p>
          <a:p>
            <a:pPr algn="ctr"/>
            <a:r>
              <a:rPr lang="zh-CN" altLang="en-US" sz="1600" b="1">
                <a:solidFill>
                  <a:schemeClr val="accent5">
                    <a:lumMod val="50000"/>
                  </a:schemeClr>
                </a:solidFill>
                <a:cs typeface="+mn-ea"/>
                <a:sym typeface="+mn-lt"/>
              </a:rPr>
              <a:t>姓名</a:t>
            </a:r>
            <a:endParaRPr lang="zh-CN" altLang="en-US" sz="1600" b="1">
              <a:solidFill>
                <a:schemeClr val="accent5">
                  <a:lumMod val="50000"/>
                </a:schemeClr>
              </a:solidFill>
              <a:cs typeface="+mn-ea"/>
              <a:sym typeface="+mn-lt"/>
            </a:endParaRPr>
          </a:p>
        </p:txBody>
      </p:sp>
      <p:sp>
        <p:nvSpPr>
          <p:cNvPr id="59" name="文本框 22"/>
          <p:cNvSpPr txBox="1"/>
          <p:nvPr/>
        </p:nvSpPr>
        <p:spPr>
          <a:xfrm>
            <a:off x="4735859" y="4895116"/>
            <a:ext cx="275197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a:solidFill>
                  <a:schemeClr val="tx1">
                    <a:lumMod val="65000"/>
                    <a:lumOff val="35000"/>
                  </a:schemeClr>
                </a:solidFill>
                <a:cs typeface="+mn-ea"/>
                <a:sym typeface="+mn-lt"/>
              </a:rPr>
              <a:t>核心团队成员可以是：创始人、联合创始人、</a:t>
            </a:r>
            <a:r>
              <a:rPr lang="en-US" altLang="zh-CN" sz="1000">
                <a:solidFill>
                  <a:schemeClr val="tx1">
                    <a:lumMod val="65000"/>
                    <a:lumOff val="35000"/>
                  </a:schemeClr>
                </a:solidFill>
                <a:cs typeface="+mn-ea"/>
                <a:sym typeface="+mn-lt"/>
              </a:rPr>
              <a:t>CXO </a:t>
            </a:r>
            <a:r>
              <a:rPr lang="zh-CN" altLang="en-US" sz="1000">
                <a:solidFill>
                  <a:schemeClr val="tx1">
                    <a:lumMod val="65000"/>
                    <a:lumOff val="35000"/>
                  </a:schemeClr>
                </a:solidFill>
                <a:cs typeface="+mn-ea"/>
                <a:sym typeface="+mn-lt"/>
              </a:rPr>
              <a:t>等 描述信息包括：真实头像、姓名、简介 （简介包括：核心竞争力，过往职业背景，重点突出担任角色的匹配度即可）</a:t>
            </a:r>
            <a:endParaRPr lang="zh-CN" altLang="en-US" sz="1000">
              <a:solidFill>
                <a:schemeClr val="tx1">
                  <a:lumMod val="65000"/>
                  <a:lumOff val="35000"/>
                </a:schemeClr>
              </a:solidFill>
              <a:cs typeface="+mn-ea"/>
              <a:sym typeface="+mn-lt"/>
            </a:endParaRPr>
          </a:p>
        </p:txBody>
      </p:sp>
      <p:pic>
        <p:nvPicPr>
          <p:cNvPr id="55" name="图片 54"/>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19820" y1="93932" x2="98198" y2="88107"/>
                        <a14:foregroundMark x1="77177" y1="73544" x2="61862" y2="98786"/>
                      </a14:backgroundRemoval>
                    </a14:imgEffect>
                    <a14:imgEffect>
                      <a14:saturation sat="66000"/>
                    </a14:imgEffect>
                  </a14:imgLayer>
                </a14:imgProps>
              </a:ext>
            </a:extLst>
          </a:blip>
          <a:stretch>
            <a:fillRect/>
          </a:stretch>
        </p:blipFill>
        <p:spPr>
          <a:xfrm>
            <a:off x="8819263" y="2443613"/>
            <a:ext cx="1345602" cy="1578267"/>
          </a:xfrm>
          <a:prstGeom prst="ellipse">
            <a:avLst/>
          </a:prstGeom>
          <a:solidFill>
            <a:srgbClr val="5E5D5A"/>
          </a:solidFill>
          <a:ln w="38100">
            <a:solidFill>
              <a:schemeClr val="accent5">
                <a:lumMod val="50000"/>
              </a:schemeClr>
            </a:solidFill>
          </a:ln>
          <a:effectLst>
            <a:outerShdw blurRad="177800" dist="101600" dir="2700000" algn="tl" rotWithShape="0">
              <a:prstClr val="black">
                <a:alpha val="40000"/>
              </a:prstClr>
            </a:outerShdw>
          </a:effectLst>
        </p:spPr>
      </p:pic>
      <p:sp>
        <p:nvSpPr>
          <p:cNvPr id="60" name="文本框 20"/>
          <p:cNvSpPr txBox="1"/>
          <p:nvPr/>
        </p:nvSpPr>
        <p:spPr>
          <a:xfrm>
            <a:off x="8314767" y="4200349"/>
            <a:ext cx="235459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a:solidFill>
                  <a:schemeClr val="accent5">
                    <a:lumMod val="50000"/>
                  </a:schemeClr>
                </a:solidFill>
                <a:cs typeface="+mn-ea"/>
                <a:sym typeface="+mn-lt"/>
              </a:rPr>
              <a:t>C*O</a:t>
            </a:r>
            <a:endParaRPr lang="en-US" altLang="zh-CN" sz="1600" b="1">
              <a:solidFill>
                <a:schemeClr val="accent5">
                  <a:lumMod val="50000"/>
                </a:schemeClr>
              </a:solidFill>
              <a:cs typeface="+mn-ea"/>
              <a:sym typeface="+mn-lt"/>
            </a:endParaRPr>
          </a:p>
          <a:p>
            <a:pPr algn="ctr"/>
            <a:r>
              <a:rPr lang="zh-CN" altLang="en-US" sz="1600" b="1">
                <a:solidFill>
                  <a:schemeClr val="accent5">
                    <a:lumMod val="50000"/>
                  </a:schemeClr>
                </a:solidFill>
                <a:cs typeface="+mn-ea"/>
                <a:sym typeface="+mn-lt"/>
              </a:rPr>
              <a:t>姓名</a:t>
            </a:r>
            <a:endParaRPr lang="zh-CN" altLang="en-US" sz="1600" b="1">
              <a:solidFill>
                <a:schemeClr val="accent5">
                  <a:lumMod val="50000"/>
                </a:schemeClr>
              </a:solidFill>
              <a:cs typeface="+mn-ea"/>
              <a:sym typeface="+mn-lt"/>
            </a:endParaRPr>
          </a:p>
        </p:txBody>
      </p:sp>
      <p:sp>
        <p:nvSpPr>
          <p:cNvPr id="61" name="文本框 22"/>
          <p:cNvSpPr txBox="1"/>
          <p:nvPr/>
        </p:nvSpPr>
        <p:spPr>
          <a:xfrm>
            <a:off x="8129984" y="4895116"/>
            <a:ext cx="2751973"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a:solidFill>
                  <a:schemeClr val="tx1">
                    <a:lumMod val="65000"/>
                    <a:lumOff val="35000"/>
                  </a:schemeClr>
                </a:solidFill>
                <a:cs typeface="+mn-ea"/>
                <a:sym typeface="+mn-lt"/>
              </a:rPr>
              <a:t>核心团队成员可以是：创始人、联合创始人、</a:t>
            </a:r>
            <a:r>
              <a:rPr lang="en-US" altLang="zh-CN" sz="1000">
                <a:solidFill>
                  <a:schemeClr val="tx1">
                    <a:lumMod val="65000"/>
                    <a:lumOff val="35000"/>
                  </a:schemeClr>
                </a:solidFill>
                <a:cs typeface="+mn-ea"/>
                <a:sym typeface="+mn-lt"/>
              </a:rPr>
              <a:t>CXO </a:t>
            </a:r>
            <a:r>
              <a:rPr lang="zh-CN" altLang="en-US" sz="1000">
                <a:solidFill>
                  <a:schemeClr val="tx1">
                    <a:lumMod val="65000"/>
                    <a:lumOff val="35000"/>
                  </a:schemeClr>
                </a:solidFill>
                <a:cs typeface="+mn-ea"/>
                <a:sym typeface="+mn-lt"/>
              </a:rPr>
              <a:t>等 描述信息包括：真实头像、姓名、简介 （简介包括：核心竞争力，过往职业背景，重点突出担任角色的匹配度即可）</a:t>
            </a:r>
            <a:endParaRPr lang="zh-CN" altLang="en-US" sz="1000">
              <a:solidFill>
                <a:schemeClr val="tx1">
                  <a:lumMod val="65000"/>
                  <a:lumOff val="35000"/>
                </a:schemeClr>
              </a:solidFill>
              <a:cs typeface="+mn-ea"/>
              <a:sym typeface="+mn-lt"/>
            </a:endParaRPr>
          </a:p>
        </p:txBody>
      </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5322000" y="2279909"/>
            <a:ext cx="1548000" cy="1548000"/>
          </a:xfrm>
          <a:prstGeom prst="ellipse">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a:cs typeface="+mn-ea"/>
                <a:sym typeface="+mn-lt"/>
              </a:rPr>
              <a:t>02</a:t>
            </a:r>
            <a:endParaRPr lang="zh-CN" altLang="en-US" sz="5400" b="1">
              <a:cs typeface="+mn-ea"/>
              <a:sym typeface="+mn-lt"/>
            </a:endParaRPr>
          </a:p>
        </p:txBody>
      </p:sp>
      <p:sp>
        <p:nvSpPr>
          <p:cNvPr id="3" name="文本框 2"/>
          <p:cNvSpPr txBox="1"/>
          <p:nvPr/>
        </p:nvSpPr>
        <p:spPr>
          <a:xfrm>
            <a:off x="4849751" y="3944023"/>
            <a:ext cx="2492498" cy="769441"/>
          </a:xfrm>
          <a:prstGeom prst="rect">
            <a:avLst/>
          </a:prstGeom>
          <a:noFill/>
          <a:effectLst>
            <a:outerShdw blurRad="177800" dist="101600" dir="5400000" algn="ctr" rotWithShape="0">
              <a:srgbClr val="000000">
                <a:alpha val="43137"/>
              </a:srgbClr>
            </a:outerShdw>
          </a:effectLst>
        </p:spPr>
        <p:txBody>
          <a:bodyPr wrap="square" rtlCol="0">
            <a:spAutoFit/>
          </a:bodyPr>
          <a:lstStyle/>
          <a:p>
            <a:pPr algn="ctr"/>
            <a:r>
              <a:rPr lang="zh-CN" altLang="en-US" sz="4400" b="1">
                <a:solidFill>
                  <a:schemeClr val="accent5">
                    <a:lumMod val="50000"/>
                  </a:schemeClr>
                </a:solidFill>
                <a:cs typeface="+mn-ea"/>
                <a:sym typeface="+mn-lt"/>
              </a:rPr>
              <a:t>市场分析</a:t>
            </a:r>
            <a:endParaRPr lang="zh-CN" altLang="en-US" sz="4400" b="1">
              <a:solidFill>
                <a:schemeClr val="accent5">
                  <a:lumMod val="50000"/>
                </a:schemeClr>
              </a:solidFill>
              <a:cs typeface="+mn-ea"/>
              <a:sym typeface="+mn-lt"/>
            </a:endParaRPr>
          </a:p>
        </p:txBody>
      </p:sp>
      <p:grpSp>
        <p:nvGrpSpPr>
          <p:cNvPr id="6" name="组合 5"/>
          <p:cNvGrpSpPr/>
          <p:nvPr/>
        </p:nvGrpSpPr>
        <p:grpSpPr>
          <a:xfrm>
            <a:off x="496823" y="397917"/>
            <a:ext cx="11198353" cy="6062165"/>
            <a:chOff x="588940" y="503735"/>
            <a:chExt cx="11198353" cy="6062165"/>
          </a:xfrm>
        </p:grpSpPr>
        <p:sp>
          <p:nvSpPr>
            <p:cNvPr id="7" name="矩形 6"/>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mc:Choice xmlns:p14="http://schemas.microsoft.com/office/powerpoint/2010/main" Requires="p14">
      <p:transition spd="slow" advClick="0" advTm="3000" p14:dur="800">
        <p:circle/>
      </p:transition>
    </mc:Choice>
    <mc:Fallback>
      <p:transition spd="slow" advClick="0" advTm="3000">
        <p:circle/>
      </p:transition>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ck0czov">
      <a:majorFont>
        <a:latin typeface="Microsoft YaHei"/>
        <a:ea typeface="Microsoft YaHei"/>
        <a:cs typeface="Arial"/>
      </a:majorFont>
      <a:minorFont>
        <a:latin typeface="Microsoft YaHei"/>
        <a:ea typeface="Microsoft YaHe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224</Paragraphs>
  <Slides>25</Slides>
  <Notes>25</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25</vt:i4>
      </vt:variant>
    </vt:vector>
  </HeadingPairs>
  <TitlesOfParts>
    <vt:vector baseType="lpstr" size="35">
      <vt:lpstr>Arial</vt:lpstr>
      <vt:lpstr>Microsoft YaHei</vt:lpstr>
      <vt:lpstr>Calibri</vt:lpstr>
      <vt:lpstr>宋体</vt:lpstr>
      <vt:lpstr>Helvetica Light</vt:lpstr>
      <vt:lpstr>Roboto</vt:lpstr>
      <vt:lpstr>微软雅黑</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cp:category> </cp:category>
  <dc:creator>PPT汇_www.ppthui.com</dc:creator>
  <cp:lastModifiedBy>xiaoke</cp:lastModifiedBy>
  <cp:revision>2</cp:revision>
  <dcterms:created xsi:type="dcterms:W3CDTF">2018-04-08T08:06:00Z</dcterms:created>
  <dcterms:modified xsi:type="dcterms:W3CDTF">2023-05-08T04:38:45Z</dcterms:modified>
  <dc:subject> </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BFFE6E1566D848FEAA8271CAB676B342</vt:lpwstr>
  </property>
  <property fmtid="{D5CDD505-2E9C-101B-9397-08002B2CF9AE}" pid="3" name="KSOProductBuildVer">
    <vt:lpwstr>2052-11.1.0.10723</vt:lpwstr>
  </property>
</Properties>
</file>