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7" r:id="rId4"/>
    <p:sldId id="258" r:id="rId5"/>
    <p:sldId id="259" r:id="rId6"/>
    <p:sldId id="305" r:id="rId7"/>
    <p:sldId id="301" r:id="rId8"/>
    <p:sldId id="314" r:id="rId9"/>
    <p:sldId id="318" r:id="rId10"/>
    <p:sldId id="312" r:id="rId11"/>
    <p:sldId id="295" r:id="rId12"/>
    <p:sldId id="265" r:id="rId13"/>
    <p:sldId id="311" r:id="rId14"/>
    <p:sldId id="263" r:id="rId15"/>
    <p:sldId id="315" r:id="rId16"/>
    <p:sldId id="302" r:id="rId17"/>
    <p:sldId id="299" r:id="rId18"/>
    <p:sldId id="300" r:id="rId19"/>
    <p:sldId id="272" r:id="rId20"/>
    <p:sldId id="297" r:id="rId21"/>
    <p:sldId id="283" r:id="rId22"/>
    <p:sldId id="294" r:id="rId23"/>
    <p:sldId id="316" r:id="rId24"/>
    <p:sldId id="317" r:id="rId25"/>
    <p:sldId id="313" r:id="rId26"/>
    <p:sldId id="278" r:id="rId27"/>
    <p:sldId id="276" r:id="rId28"/>
    <p:sldId id="310" r:id="rId29"/>
    <p:sldId id="304" r:id="rId30"/>
    <p:sldId id="309" r:id="rId31"/>
    <p:sldId id="291" r:id="rId32"/>
    <p:sldId id="292" r:id="rId33"/>
    <p:sldId id="282" r:id="rId34"/>
    <p:sldId id="344" r:id="rId35"/>
    <p:sldId id="371" r:id="rId36"/>
  </p:sldIdLst>
  <p:sldSz cx="12192000" cy="6858000"/>
  <p:notesSz cx="6858000" cy="9144000"/>
  <p:custDataLst>
    <p:tags r:id="rId37"/>
  </p:custDataLst>
  <p:defaultTextStyle>
    <a:defPPr>
      <a:defRPr lang="zh-CN"/>
    </a:defPPr>
    <a:lvl1pPr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222" y="-3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tags" Target="tags/tag69.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slide" Target="slides/slide1.xml" /><Relationship Id="rId40" Type="http://schemas.openxmlformats.org/officeDocument/2006/relationships/theme" Target="theme/theme1.xml" /><Relationship Id="rId41" Type="http://schemas.openxmlformats.org/officeDocument/2006/relationships/tableStyles" Target="tableStyles.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200" eaLnBrk="1" fontAlgn="auto" hangingPunct="1">
              <a:spcBef>
                <a:spcPct val="0"/>
              </a:spcBef>
              <a:spcAft>
                <a:spcPct val="0"/>
              </a:spcAft>
              <a:defRPr/>
            </a:pPr>
            <a:endParaRPr lang="zh-CN" altLang="en-US" sz="1865"/>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930"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32</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a:ea typeface="宋体" panose="02010600030101010101" pitchFamily="2" charset="-122"/>
              </a:rPr>
              <a:t>33</a:t>
            </a:fld>
            <a:endParaRPr lang="zh-CN" altLang="en-US" sz="1200">
              <a:solidFill>
                <a:srgbClr val="000000"/>
              </a:solidFill>
              <a:latin typeface="Calibri" panose="020f0502020204030204"/>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8" name="矩形 7"/>
          <p:cNvSpPr/>
          <p:nvPr userDrawn="1"/>
        </p:nvSpPr>
        <p:spPr>
          <a:xfrm>
            <a:off x="0" y="1"/>
            <a:ext cx="12192000" cy="6857999"/>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
        <p:nvSpPr>
          <p:cNvPr id="2" name="Title 1"/>
          <p:cNvSpPr>
            <a:spLocks noGrp="1"/>
          </p:cNvSpPr>
          <p:nvPr>
            <p:ph type="ctrTitle"/>
          </p:nvPr>
        </p:nvSpPr>
        <p:spPr>
          <a:xfrm>
            <a:off x="514366" y="1330036"/>
            <a:ext cx="5644310" cy="3190484"/>
          </a:xfrm>
          <a:noFill/>
        </p:spPr>
        <p:txBody>
          <a:bodyPr anchor="ctr">
            <a:normAutofit/>
          </a:bodyPr>
          <a:lstStyle>
            <a:lvl1pPr algn="ctr">
              <a:lnSpc>
                <a:spcPct val="150000"/>
              </a:lnSpc>
              <a:defRPr sz="4400" b="1" i="0">
                <a:solidFill>
                  <a:schemeClr val="accent1"/>
                </a:solidFill>
                <a:effectLst/>
              </a:defRPr>
            </a:lvl1pPr>
          </a:lstStyle>
          <a:p>
            <a:r>
              <a:rPr lang="zh-CN" altLang="en-US"/>
              <a:t>单击此处编辑母版标题样式</a:t>
            </a:r>
            <a:endParaRPr lang="en-US"/>
          </a:p>
        </p:txBody>
      </p:sp>
      <p:sp>
        <p:nvSpPr>
          <p:cNvPr id="3" name="Subtitle 2"/>
          <p:cNvSpPr>
            <a:spLocks noGrp="1"/>
          </p:cNvSpPr>
          <p:nvPr>
            <p:ph type="subTitle" idx="1" hasCustomPrompt="1"/>
          </p:nvPr>
        </p:nvSpPr>
        <p:spPr>
          <a:xfrm>
            <a:off x="514367" y="4800574"/>
            <a:ext cx="5644310" cy="643396"/>
          </a:xfrm>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240" name="矩形 239"/>
          <p:cNvSpPr/>
          <p:nvPr userDrawn="1"/>
        </p:nvSpPr>
        <p:spPr>
          <a:xfrm>
            <a:off x="0" y="1"/>
            <a:ext cx="12192000" cy="6857999"/>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2" name="Title 1"/>
          <p:cNvSpPr>
            <a:spLocks noGrp="1"/>
          </p:cNvSpPr>
          <p:nvPr>
            <p:ph type="title"/>
          </p:nvPr>
        </p:nvSpPr>
        <p:spPr>
          <a:xfrm>
            <a:off x="246743" y="2064328"/>
            <a:ext cx="5861750" cy="2372730"/>
          </a:xfrm>
        </p:spPr>
        <p:txBody>
          <a:bodyPr anchor="ctr"/>
          <a:lstStyle>
            <a:lvl1pPr algn="ctr">
              <a:lnSpc>
                <a:spcPct val="150000"/>
              </a:lnSpc>
              <a:defRPr sz="4400">
                <a:solidFill>
                  <a:schemeClr val="accent1"/>
                </a:solidFill>
                <a:latin typeface="+mj-ea"/>
                <a:ea typeface="+mj-ea"/>
              </a:defRPr>
            </a:lvl1pPr>
          </a:lstStyle>
          <a:p>
            <a:r>
              <a:rPr lang="zh-CN" altLang="en-US"/>
              <a:t>单击此处编辑母版标题样式</a:t>
            </a:r>
            <a:endParaRPr lang="en-US"/>
          </a:p>
        </p:txBody>
      </p:sp>
      <p:sp>
        <p:nvSpPr>
          <p:cNvPr id="3" name="Text Placeholder 2"/>
          <p:cNvSpPr>
            <a:spLocks noGrp="1"/>
          </p:cNvSpPr>
          <p:nvPr>
            <p:ph type="body" idx="1" hasCustomPrompt="1"/>
          </p:nvPr>
        </p:nvSpPr>
        <p:spPr>
          <a:xfrm>
            <a:off x="246743" y="4550514"/>
            <a:ext cx="5861750" cy="644071"/>
          </a:xfrm>
        </p:spPr>
        <p:txBody>
          <a:bodyPr/>
          <a:lstStyle>
            <a:lvl1pPr marL="0" indent="0" algn="ctr">
              <a:lnSpc>
                <a:spcPct val="150000"/>
              </a:lnSpc>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a:xfrm>
            <a:off x="1096169" y="276859"/>
            <a:ext cx="9999662" cy="848454"/>
          </a:xfrm>
        </p:spPr>
        <p:txBody>
          <a:bodyPr/>
          <a:lstStyle/>
          <a:p>
            <a:r>
              <a:rPr lang="zh-CN" altLang="en-US"/>
              <a:t>单击此处编辑母版标题样式</a:t>
            </a:r>
            <a:endParaRPr lang="en-US"/>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xfrm>
      </p:grpSpPr>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pic>
        <p:nvPicPr>
          <p:cNvPr id="7" name="그림 6" descr="928 copy.jpg"/>
          <p:cNvPicPr>
            <a:picLocks noChangeAspect="1"/>
          </p:cNvPicPr>
          <p:nvPr userDrawn="1"/>
        </p:nvPicPr>
        <p:blipFill>
          <a:blip r:embed="rId1">
            <a:extLst>
              <a:ext uri="{28A0092B-C50C-407E-A947-70E740481C1C}">
                <a14:useLocalDpi xmlns:a14="http://schemas.microsoft.com/office/drawing/2010/main" val="0"/>
              </a:ext>
            </a:extLst>
          </a:blip>
          <a:srcRect t="1430" b="2500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227" name="그림 6" descr="928 copy.jpg"/>
          <p:cNvPicPr>
            <a:picLocks noChangeAspect="1"/>
          </p:cNvPicPr>
          <p:nvPr userDrawn="1"/>
        </p:nvPicPr>
        <p:blipFill>
          <a:blip r:embed="rId12">
            <a:extLst>
              <a:ext uri="{28A0092B-C50C-407E-A947-70E740481C1C}">
                <a14:useLocalDpi xmlns:a14="http://schemas.microsoft.com/office/drawing/2010/main" val="0"/>
              </a:ext>
            </a:extLst>
          </a:blip>
          <a:srcRect t="1430" b="2500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p:cNvSpPr>
          <p:nvPr>
            <p:ph type="body" idx="1"/>
          </p:nvPr>
        </p:nvSpPr>
        <p:spPr bwMode="auto">
          <a:xfrm>
            <a:off x="754063" y="1510145"/>
            <a:ext cx="10680700" cy="484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200" eaLnBrk="1" fontAlgn="auto" hangingPunct="1">
              <a:spcBef>
                <a:spcPct val="0"/>
              </a:spcBef>
              <a:spcAft>
                <a:spcPct val="0"/>
              </a:spcAft>
              <a:defRPr sz="1200">
                <a:solidFill>
                  <a:schemeClr val="bg1">
                    <a:lumMod val="65000"/>
                  </a:schemeClr>
                </a:solidFill>
                <a:latin typeface="+mn-lt"/>
                <a:ea typeface="+mn-ea"/>
              </a:defRPr>
            </a:lvl1pPr>
          </a:lstStyle>
          <a:p>
            <a:fld id="{EEE407F6-43BC-4ED3-AE83-C5AE7025F527}" type="datetimeFigureOut">
              <a:rPr lang="zh-CN" altLang="en-US" smtClean="0"/>
              <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200" eaLnBrk="1" fontAlgn="auto" hangingPunct="1">
              <a:spcBef>
                <a:spcPct val="0"/>
              </a:spcBef>
              <a:spcAft>
                <a:spcPct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200" eaLnBrk="1" fontAlgn="auto" hangingPunct="1">
              <a:spcBef>
                <a:spcPct val="0"/>
              </a:spcBef>
              <a:spcAft>
                <a:spcPct val="0"/>
              </a:spcAft>
              <a:defRPr sz="1200">
                <a:solidFill>
                  <a:schemeClr val="bg1">
                    <a:lumMod val="65000"/>
                  </a:schemeClr>
                </a:solidFill>
                <a:latin typeface="+mn-lt"/>
                <a:ea typeface="+mn-ea"/>
              </a:defRPr>
            </a:lvl1pPr>
          </a:lstStyle>
          <a:p>
            <a:fld id="{DF0AED0E-59F6-4A46-B703-AE7EE0C4450E}" type="slidenum">
              <a:rPr lang="zh-CN" altLang="en-US" smtClean="0"/>
              <a:t/>
            </a:fld>
            <a:endParaRPr lang="zh-CN" altLang="en-US"/>
          </a:p>
        </p:txBody>
      </p:sp>
      <p:sp>
        <p:nvSpPr>
          <p:cNvPr id="1031" name="Title Placeholder 1"/>
          <p:cNvSpPr>
            <a:spLocks noGrp="1"/>
          </p:cNvSpPr>
          <p:nvPr>
            <p:ph type="title"/>
          </p:nvPr>
        </p:nvSpPr>
        <p:spPr bwMode="auto">
          <a:xfrm>
            <a:off x="754063" y="276859"/>
            <a:ext cx="958125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61.xml" /><Relationship Id="rId3" Type="http://schemas.openxmlformats.org/officeDocument/2006/relationships/tags" Target="../tags/tag62.xml" /><Relationship Id="rId4" Type="http://schemas.openxmlformats.org/officeDocument/2006/relationships/tags" Target="../tags/tag63.xml" /><Relationship Id="rId5" Type="http://schemas.openxmlformats.org/officeDocument/2006/relationships/tags" Target="../tags/tag64.xml" /><Relationship Id="rId6" Type="http://schemas.openxmlformats.org/officeDocument/2006/relationships/tags" Target="../tags/tag65.xml" /><Relationship Id="rId7" Type="http://schemas.openxmlformats.org/officeDocument/2006/relationships/tags" Target="../tags/tag66.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68.xml" /><Relationship Id="rId2" Type="http://schemas.openxmlformats.org/officeDocument/2006/relationships/notesSlide" Target="../notesSlides/notesSlide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image" Target="../media/image3.png" /><Relationship Id="rId8" Type="http://schemas.openxmlformats.org/officeDocument/2006/relationships/tags" Target="../tags/tag67.xml" /><Relationship Id="rId9" Type="http://schemas.openxmlformats.org/officeDocument/2006/relationships/image" Target="../media/image4.jpe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3.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标题 5"/>
          <p:cNvSpPr>
            <a:spLocks noGrp="1"/>
          </p:cNvSpPr>
          <p:nvPr>
            <p:ph type="ctrTitle"/>
          </p:nvPr>
        </p:nvSpPr>
        <p:spPr/>
        <p:txBody>
          <a:bodyPr>
            <a:noAutofit/>
          </a:bodyPr>
          <a:lstStyle/>
          <a:p>
            <a:r>
              <a:rPr lang="zh-CN" altLang="en-US" sz="4800"/>
              <a:t>商业计划书全球</a:t>
            </a:r>
            <a:br>
              <a:rPr lang="en-US" altLang="zh-CN" sz="4800"/>
            </a:br>
            <a:r>
              <a:rPr lang="zh-CN" altLang="en-US" sz="4800"/>
              <a:t>路演创业计划模板</a:t>
            </a:r>
            <a:endParaRPr lang="zh-CN" altLang="en-US" sz="4800"/>
          </a:p>
        </p:txBody>
      </p:sp>
      <p:sp>
        <p:nvSpPr>
          <p:cNvPr id="7" name="副标题 6"/>
          <p:cNvSpPr>
            <a:spLocks noGrp="1"/>
          </p:cNvSpPr>
          <p:nvPr>
            <p:ph type="subTitle" idx="1"/>
          </p:nvPr>
        </p:nvSpPr>
        <p:spPr/>
        <p:txBody>
          <a:bodyPr>
            <a:normAutofit fontScale="90000"/>
          </a:bodyPr>
          <a:lstStyle/>
          <a:p>
            <a:r>
              <a:rPr lang="zh-CN" altLang="en-US"/>
              <a:t>汇报人：</a:t>
            </a:r>
            <a:r>
              <a:rPr lang="en-US" altLang="zh-CN"/>
              <a:t>PPT</a:t>
            </a:r>
            <a:r>
              <a:rPr lang="zh-CN" altLang="en-US"/>
              <a:t>汇   </a:t>
            </a:r>
            <a:r>
              <a:rPr lang="en-US" altLang="zh-CN"/>
              <a:t>|   </a:t>
            </a:r>
            <a:r>
              <a:rPr lang="zh-CN" altLang="en-US"/>
              <a:t>日期：</a:t>
            </a:r>
            <a:r>
              <a:rPr lang="en-US" altLang="zh-CN"/>
              <a:t>20XX   |   </a:t>
            </a:r>
            <a:r>
              <a:rPr lang="zh-CN" altLang="en-US"/>
              <a:t>地点：中国北京</a:t>
            </a:r>
            <a:endParaRPr lang="en-US" altLang="zh-CN"/>
          </a:p>
        </p:txBody>
      </p:sp>
    </p:spTree>
  </p:cSld>
  <p:clrMapOvr>
    <a:masterClrMapping/>
  </p:clrMapOvr>
  <p:transition spd="slow"/>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请在此添加第二节标题</a:t>
            </a:r>
            <a:endParaRPr lang="zh-CN" altLang="en-US"/>
          </a:p>
        </p:txBody>
      </p:sp>
      <p:sp>
        <p:nvSpPr>
          <p:cNvPr id="9219" name="文本占位符 2"/>
          <p:cNvSpPr>
            <a:spLocks noGrp="1"/>
          </p:cNvSpPr>
          <p:nvPr>
            <p:ph type="body" idx="1"/>
          </p:nvPr>
        </p:nvSpPr>
        <p:spPr/>
        <p:txBody>
          <a:bodyPr/>
          <a:lstStyle/>
          <a:p>
            <a:r>
              <a:rPr lang="zh-CN" altLang="en-US"/>
              <a:t>请输入第二节的小标题</a:t>
            </a:r>
            <a:endParaRPr lang="zh-CN" altLang="en-US"/>
          </a:p>
        </p:txBody>
      </p:sp>
      <p:sp>
        <p:nvSpPr>
          <p:cNvPr id="5" name="椭圆 4"/>
          <p:cNvSpPr/>
          <p:nvPr/>
        </p:nvSpPr>
        <p:spPr>
          <a:xfrm>
            <a:off x="2457618" y="731519"/>
            <a:ext cx="1440000" cy="1440000"/>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a:solidFill>
                  <a:schemeClr val="accent1">
                    <a:lumMod val="20000"/>
                    <a:lumOff val="80000"/>
                  </a:schemeClr>
                </a:solidFill>
                <a:effectLst>
                  <a:outerShdw blurRad="38100" dist="38100" dir="2700000" algn="tl">
                    <a:srgbClr val="000000">
                      <a:alpha val="43137"/>
                    </a:srgbClr>
                  </a:outerShdw>
                </a:effectLst>
              </a:rPr>
              <a:t>B</a:t>
            </a:r>
            <a:endParaRPr lang="zh-CN" altLang="en-US" sz="8800" b="1">
              <a:solidFill>
                <a:schemeClr val="accent1">
                  <a:lumMod val="20000"/>
                  <a:lumOff val="80000"/>
                </a:schemeClr>
              </a:solidFill>
              <a:effectLst>
                <a:outerShdw blurRad="38100" dist="38100" dir="2700000" algn="tl">
                  <a:srgbClr val="000000">
                    <a:alpha val="43137"/>
                  </a:srgbClr>
                </a:outerShdw>
              </a:effectLst>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290"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2" name="자유형 31"/>
          <p:cNvSpPr/>
          <p:nvPr/>
        </p:nvSpPr>
        <p:spPr bwMode="auto">
          <a:xfrm>
            <a:off x="2124755" y="1769438"/>
            <a:ext cx="1308541" cy="1194344"/>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자유형 32"/>
          <p:cNvSpPr/>
          <p:nvPr/>
        </p:nvSpPr>
        <p:spPr bwMode="auto">
          <a:xfrm rot="18113424">
            <a:off x="1243140" y="2274939"/>
            <a:ext cx="1309588" cy="1193297"/>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4" name="자유형 33"/>
          <p:cNvSpPr/>
          <p:nvPr/>
        </p:nvSpPr>
        <p:spPr bwMode="auto">
          <a:xfrm rot="3486577" flipH="1">
            <a:off x="3003227" y="2274939"/>
            <a:ext cx="1309588" cy="1193297"/>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5" name="자유형 34"/>
          <p:cNvSpPr/>
          <p:nvPr/>
        </p:nvSpPr>
        <p:spPr bwMode="auto">
          <a:xfrm rot="14496895">
            <a:off x="1243140" y="3277560"/>
            <a:ext cx="1309588" cy="1193297"/>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자유형 35"/>
          <p:cNvSpPr/>
          <p:nvPr/>
        </p:nvSpPr>
        <p:spPr bwMode="auto">
          <a:xfrm rot="7103105" flipH="1">
            <a:off x="3003227" y="3277560"/>
            <a:ext cx="1309588" cy="1193297"/>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자유형 36"/>
          <p:cNvSpPr/>
          <p:nvPr/>
        </p:nvSpPr>
        <p:spPr bwMode="auto">
          <a:xfrm flipV="1">
            <a:off x="2120564" y="3771537"/>
            <a:ext cx="1309588" cy="1194344"/>
          </a:xfrm>
          <a:custGeom>
            <a:gdLst>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8" name="타원 37"/>
          <p:cNvSpPr/>
          <p:nvPr/>
        </p:nvSpPr>
        <p:spPr bwMode="auto">
          <a:xfrm>
            <a:off x="1704827" y="2294509"/>
            <a:ext cx="2146300" cy="2146300"/>
          </a:xfrm>
          <a:prstGeom prst="ellipse">
            <a:avLst/>
          </a:prstGeom>
          <a:solidFill>
            <a:srgbClr val="FEFFFF"/>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400">
                <a:solidFill>
                  <a:schemeClr val="accent1"/>
                </a:solidFill>
              </a:rPr>
              <a:t>89%</a:t>
            </a:r>
            <a:endParaRPr lang="en-US" altLang="ko-KR" sz="4400">
              <a:solidFill>
                <a:schemeClr val="accent1"/>
              </a:solidFill>
            </a:endParaRPr>
          </a:p>
          <a:p>
            <a:pPr algn="ctr">
              <a:defRPr/>
            </a:pPr>
            <a:r>
              <a:rPr lang="zh-CN" altLang="en-US" sz="2000">
                <a:solidFill>
                  <a:schemeClr val="accent1"/>
                </a:solidFill>
              </a:rPr>
              <a:t>输入文本</a:t>
            </a:r>
            <a:endParaRPr lang="ko-KR" altLang="en-US" sz="2000">
              <a:solidFill>
                <a:schemeClr val="accent1"/>
              </a:solidFill>
            </a:endParaRPr>
          </a:p>
        </p:txBody>
      </p:sp>
      <p:sp>
        <p:nvSpPr>
          <p:cNvPr id="22" name="矩形 21"/>
          <p:cNvSpPr/>
          <p:nvPr/>
        </p:nvSpPr>
        <p:spPr>
          <a:xfrm>
            <a:off x="5091011" y="1601701"/>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5091011" y="3199922"/>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5091011" y="4798143"/>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1" name="文本框 30"/>
          <p:cNvSpPr txBox="1"/>
          <p:nvPr/>
        </p:nvSpPr>
        <p:spPr>
          <a:xfrm>
            <a:off x="1299280" y="5094866"/>
            <a:ext cx="3012450" cy="1107996"/>
          </a:xfrm>
          <a:prstGeom prst="rect">
            <a:avLst/>
          </a:prstGeom>
          <a:noFill/>
        </p:spPr>
        <p:txBody>
          <a:bodyPr wrap="square" rtlCol="0">
            <a:spAutoFit/>
          </a:bodyPr>
          <a:lstStyle/>
          <a:p>
            <a:pPr algn="ctr"/>
            <a:r>
              <a:rPr lang="en-US" altLang="zh-CN" sz="6600">
                <a:latin typeface="+mj-ea"/>
                <a:ea typeface="+mj-ea"/>
              </a:rPr>
              <a:t>839</a:t>
            </a:r>
            <a:r>
              <a:rPr lang="zh-CN" altLang="en-US" sz="3600">
                <a:latin typeface="+mj-ea"/>
                <a:ea typeface="+mj-ea"/>
              </a:rPr>
              <a:t>万人</a:t>
            </a:r>
            <a:endParaRPr lang="zh-CN" altLang="en-US" sz="6600">
              <a:latin typeface="+mj-ea"/>
              <a:ea typeface="+mj-ea"/>
            </a:endParaRPr>
          </a:p>
        </p:txBody>
      </p:sp>
    </p:spTree>
  </p:cSld>
  <p:clrMapOvr>
    <a:masterClrMapping/>
  </p:clrMapOvr>
  <p:transition spd="slow"/>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290"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20" name="泪滴形 19"/>
          <p:cNvSpPr>
            <a:spLocks noChangeAspect="1"/>
          </p:cNvSpPr>
          <p:nvPr/>
        </p:nvSpPr>
        <p:spPr>
          <a:xfrm>
            <a:off x="4468813" y="4129731"/>
            <a:ext cx="1605964" cy="160360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泪滴形 20"/>
          <p:cNvSpPr>
            <a:spLocks noChangeAspect="1"/>
          </p:cNvSpPr>
          <p:nvPr/>
        </p:nvSpPr>
        <p:spPr>
          <a:xfrm rot="5400000">
            <a:off x="4469992" y="2480140"/>
            <a:ext cx="1603605" cy="1605964"/>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泪滴形 22"/>
          <p:cNvSpPr>
            <a:spLocks noChangeAspect="1"/>
          </p:cNvSpPr>
          <p:nvPr/>
        </p:nvSpPr>
        <p:spPr>
          <a:xfrm rot="10800000">
            <a:off x="6117225" y="2481319"/>
            <a:ext cx="1605962" cy="160360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泪滴形 23"/>
          <p:cNvSpPr>
            <a:spLocks noChangeAspect="1"/>
          </p:cNvSpPr>
          <p:nvPr/>
        </p:nvSpPr>
        <p:spPr>
          <a:xfrm rot="16200000">
            <a:off x="6118404" y="4128552"/>
            <a:ext cx="1603605" cy="1605962"/>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KSO_Shape"/>
          <p:cNvSpPr/>
          <p:nvPr/>
        </p:nvSpPr>
        <p:spPr bwMode="auto">
          <a:xfrm>
            <a:off x="6651265" y="2824057"/>
            <a:ext cx="612949" cy="833944"/>
          </a:xfrm>
          <a:custGeom>
            <a:gdLst>
              <a:gd name="T0" fmla="*/ 455375233 w 4187"/>
              <a:gd name="T1" fmla="*/ 20848534 h 5690"/>
              <a:gd name="T2" fmla="*/ 466790321 w 4187"/>
              <a:gd name="T3" fmla="*/ 594635539 h 5690"/>
              <a:gd name="T4" fmla="*/ 428292364 w 4187"/>
              <a:gd name="T5" fmla="*/ 635099881 h 5690"/>
              <a:gd name="T6" fmla="*/ 23054231 w 4187"/>
              <a:gd name="T7" fmla="*/ 626244812 h 5690"/>
              <a:gd name="T8" fmla="*/ 0 w 4187"/>
              <a:gd name="T9" fmla="*/ 57277893 h 5690"/>
              <a:gd name="T10" fmla="*/ 27642672 w 4187"/>
              <a:gd name="T11" fmla="*/ 8294618 h 5690"/>
              <a:gd name="T12" fmla="*/ 86285157 w 4187"/>
              <a:gd name="T13" fmla="*/ 274843624 h 5690"/>
              <a:gd name="T14" fmla="*/ 69050665 w 4187"/>
              <a:gd name="T15" fmla="*/ 380544340 h 5690"/>
              <a:gd name="T16" fmla="*/ 167646126 w 4187"/>
              <a:gd name="T17" fmla="*/ 505636215 h 5690"/>
              <a:gd name="T18" fmla="*/ 267696606 w 4187"/>
              <a:gd name="T19" fmla="*/ 514939914 h 5690"/>
              <a:gd name="T20" fmla="*/ 386100848 w 4187"/>
              <a:gd name="T21" fmla="*/ 415068029 h 5690"/>
              <a:gd name="T22" fmla="*/ 395389757 w 4187"/>
              <a:gd name="T23" fmla="*/ 323042467 h 5690"/>
              <a:gd name="T24" fmla="*/ 319176696 w 4187"/>
              <a:gd name="T25" fmla="*/ 211513255 h 5690"/>
              <a:gd name="T26" fmla="*/ 244306627 w 4187"/>
              <a:gd name="T27" fmla="*/ 187413833 h 5690"/>
              <a:gd name="T28" fmla="*/ 164848452 w 4187"/>
              <a:gd name="T29" fmla="*/ 201425125 h 5690"/>
              <a:gd name="T30" fmla="*/ 208718372 w 4187"/>
              <a:gd name="T31" fmla="*/ 303426659 h 5690"/>
              <a:gd name="T32" fmla="*/ 178389719 w 4187"/>
              <a:gd name="T33" fmla="*/ 344451453 h 5690"/>
              <a:gd name="T34" fmla="*/ 193833780 w 4187"/>
              <a:gd name="T35" fmla="*/ 391641216 h 5690"/>
              <a:gd name="T36" fmla="*/ 243523439 w 4187"/>
              <a:gd name="T37" fmla="*/ 406661254 h 5690"/>
              <a:gd name="T38" fmla="*/ 282916946 w 4187"/>
              <a:gd name="T39" fmla="*/ 374155057 h 5690"/>
              <a:gd name="T40" fmla="*/ 277880730 w 4187"/>
              <a:gd name="T41" fmla="*/ 322257701 h 5690"/>
              <a:gd name="T42" fmla="*/ 232444098 w 4187"/>
              <a:gd name="T43" fmla="*/ 298046457 h 5690"/>
              <a:gd name="T44" fmla="*/ 230541305 w 4187"/>
              <a:gd name="T45" fmla="*/ 315980576 h 5690"/>
              <a:gd name="T46" fmla="*/ 200884482 w 4187"/>
              <a:gd name="T47" fmla="*/ 333690714 h 5690"/>
              <a:gd name="T48" fmla="*/ 199205743 w 4187"/>
              <a:gd name="T49" fmla="*/ 368887012 h 5690"/>
              <a:gd name="T50" fmla="*/ 226848415 w 4187"/>
              <a:gd name="T51" fmla="*/ 389399409 h 5690"/>
              <a:gd name="T52" fmla="*/ 258519724 w 4187"/>
              <a:gd name="T53" fmla="*/ 378975142 h 5690"/>
              <a:gd name="T54" fmla="*/ 268591822 w 4187"/>
              <a:gd name="T55" fmla="*/ 345460199 h 5690"/>
              <a:gd name="T56" fmla="*/ 285714621 w 4187"/>
              <a:gd name="T57" fmla="*/ 254667699 h 5690"/>
              <a:gd name="T58" fmla="*/ 199317770 w 4187"/>
              <a:gd name="T59" fmla="*/ 246148766 h 5690"/>
              <a:gd name="T60" fmla="*/ 125902385 w 4187"/>
              <a:gd name="T61" fmla="*/ 319679757 h 5690"/>
              <a:gd name="T62" fmla="*/ 134296078 w 4187"/>
              <a:gd name="T63" fmla="*/ 406100802 h 5690"/>
              <a:gd name="T64" fmla="*/ 221028676 w 4187"/>
              <a:gd name="T65" fmla="*/ 464050969 h 5690"/>
              <a:gd name="T66" fmla="*/ 303396888 w 4187"/>
              <a:gd name="T67" fmla="*/ 439054959 h 5690"/>
              <a:gd name="T68" fmla="*/ 344021693 w 4187"/>
              <a:gd name="T69" fmla="*/ 352970386 h 5690"/>
              <a:gd name="T70" fmla="*/ 79682230 w 4187"/>
              <a:gd name="T71" fmla="*/ 501825211 h 5690"/>
              <a:gd name="T72" fmla="*/ 92216589 w 4187"/>
              <a:gd name="T73" fmla="*/ 484675524 h 5690"/>
              <a:gd name="T74" fmla="*/ 71288872 w 4187"/>
              <a:gd name="T75" fmla="*/ 478398398 h 5690"/>
              <a:gd name="T76" fmla="*/ 73415051 w 4187"/>
              <a:gd name="T77" fmla="*/ 500368170 h 5690"/>
              <a:gd name="T78" fmla="*/ 407588368 w 4187"/>
              <a:gd name="T79" fmla="*/ 492634004 h 5690"/>
              <a:gd name="T80" fmla="*/ 394941982 w 4187"/>
              <a:gd name="T81" fmla="*/ 475484317 h 5690"/>
              <a:gd name="T82" fmla="*/ 382855398 w 4187"/>
              <a:gd name="T83" fmla="*/ 493867065 h 5690"/>
              <a:gd name="T84" fmla="*/ 393039523 w 4187"/>
              <a:gd name="T85" fmla="*/ 214315513 h 5690"/>
              <a:gd name="T86" fmla="*/ 393039523 w 4187"/>
              <a:gd name="T87" fmla="*/ 236284951 h 5690"/>
              <a:gd name="T88" fmla="*/ 413295744 w 4187"/>
              <a:gd name="T89" fmla="*/ 227990333 h 5690"/>
              <a:gd name="T90" fmla="*/ 85054194 w 4187"/>
              <a:gd name="T91" fmla="*/ 211961549 h 5690"/>
              <a:gd name="T92" fmla="*/ 72407808 w 4187"/>
              <a:gd name="T93" fmla="*/ 229223394 h 5690"/>
              <a:gd name="T94" fmla="*/ 93559580 w 4187"/>
              <a:gd name="T95" fmla="*/ 235388362 h 5690"/>
              <a:gd name="T96" fmla="*/ 91433066 w 4187"/>
              <a:gd name="T97" fmla="*/ 213642904 h 5690"/>
              <a:gd name="T98" fmla="*/ 195400825 w 4187"/>
              <a:gd name="T99" fmla="*/ 55484380 h 5690"/>
              <a:gd name="T100" fmla="*/ 170555828 w 4187"/>
              <a:gd name="T101" fmla="*/ 105252087 h 5690"/>
              <a:gd name="T102" fmla="*/ 197862752 w 4187"/>
              <a:gd name="T103" fmla="*/ 156589326 h 5690"/>
              <a:gd name="T104" fmla="*/ 256505238 w 4187"/>
              <a:gd name="T105" fmla="*/ 162417822 h 5690"/>
              <a:gd name="T106" fmla="*/ 293101071 w 4187"/>
              <a:gd name="T107" fmla="*/ 117694181 h 5690"/>
              <a:gd name="T108" fmla="*/ 276201992 w 4187"/>
              <a:gd name="T109" fmla="*/ 61312877 h 5690"/>
              <a:gd name="T110" fmla="*/ 260534211 w 4187"/>
              <a:gd name="T111" fmla="*/ 74315423 h 5690"/>
              <a:gd name="T112" fmla="*/ 222035919 w 4187"/>
              <a:gd name="T113" fmla="*/ 64675587 h 5690"/>
              <a:gd name="T114" fmla="*/ 193386339 w 4187"/>
              <a:gd name="T115" fmla="*/ 90792501 h 5690"/>
              <a:gd name="T116" fmla="*/ 199093716 w 4187"/>
              <a:gd name="T117" fmla="*/ 130248098 h 5690"/>
              <a:gd name="T118" fmla="*/ 232444098 w 4187"/>
              <a:gd name="T119" fmla="*/ 147061648 h 5690"/>
              <a:gd name="T120" fmla="*/ 267137138 w 4187"/>
              <a:gd name="T121" fmla="*/ 128678900 h 5690"/>
              <a:gd name="T122" fmla="*/ 270942056 w 4187"/>
              <a:gd name="T123" fmla="*/ 88999323 h 56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87" h="5690">
                <a:moveTo>
                  <a:pt x="511" y="0"/>
                </a:moveTo>
                <a:lnTo>
                  <a:pt x="3675" y="0"/>
                </a:lnTo>
                <a:lnTo>
                  <a:pt x="3702" y="1"/>
                </a:lnTo>
                <a:lnTo>
                  <a:pt x="3727" y="2"/>
                </a:lnTo>
                <a:lnTo>
                  <a:pt x="3753" y="5"/>
                </a:lnTo>
                <a:lnTo>
                  <a:pt x="3778" y="10"/>
                </a:lnTo>
                <a:lnTo>
                  <a:pt x="3802" y="16"/>
                </a:lnTo>
                <a:lnTo>
                  <a:pt x="3827" y="23"/>
                </a:lnTo>
                <a:lnTo>
                  <a:pt x="3851" y="31"/>
                </a:lnTo>
                <a:lnTo>
                  <a:pt x="3874" y="40"/>
                </a:lnTo>
                <a:lnTo>
                  <a:pt x="3897" y="50"/>
                </a:lnTo>
                <a:lnTo>
                  <a:pt x="3918" y="62"/>
                </a:lnTo>
                <a:lnTo>
                  <a:pt x="3940" y="74"/>
                </a:lnTo>
                <a:lnTo>
                  <a:pt x="3961" y="88"/>
                </a:lnTo>
                <a:lnTo>
                  <a:pt x="3980" y="102"/>
                </a:lnTo>
                <a:lnTo>
                  <a:pt x="4000" y="117"/>
                </a:lnTo>
                <a:lnTo>
                  <a:pt x="4019" y="133"/>
                </a:lnTo>
                <a:lnTo>
                  <a:pt x="4036" y="150"/>
                </a:lnTo>
                <a:lnTo>
                  <a:pt x="4053" y="168"/>
                </a:lnTo>
                <a:lnTo>
                  <a:pt x="4069" y="186"/>
                </a:lnTo>
                <a:lnTo>
                  <a:pt x="4084" y="206"/>
                </a:lnTo>
                <a:lnTo>
                  <a:pt x="4099" y="226"/>
                </a:lnTo>
                <a:lnTo>
                  <a:pt x="4112" y="246"/>
                </a:lnTo>
                <a:lnTo>
                  <a:pt x="4125" y="268"/>
                </a:lnTo>
                <a:lnTo>
                  <a:pt x="4136" y="290"/>
                </a:lnTo>
                <a:lnTo>
                  <a:pt x="4146" y="313"/>
                </a:lnTo>
                <a:lnTo>
                  <a:pt x="4156" y="335"/>
                </a:lnTo>
                <a:lnTo>
                  <a:pt x="4164" y="360"/>
                </a:lnTo>
                <a:lnTo>
                  <a:pt x="4171" y="383"/>
                </a:lnTo>
                <a:lnTo>
                  <a:pt x="4176" y="408"/>
                </a:lnTo>
                <a:lnTo>
                  <a:pt x="4181" y="434"/>
                </a:lnTo>
                <a:lnTo>
                  <a:pt x="4184" y="458"/>
                </a:lnTo>
                <a:lnTo>
                  <a:pt x="4186" y="485"/>
                </a:lnTo>
                <a:lnTo>
                  <a:pt x="4187" y="511"/>
                </a:lnTo>
                <a:lnTo>
                  <a:pt x="4187" y="5177"/>
                </a:lnTo>
                <a:lnTo>
                  <a:pt x="4186" y="5204"/>
                </a:lnTo>
                <a:lnTo>
                  <a:pt x="4184" y="5230"/>
                </a:lnTo>
                <a:lnTo>
                  <a:pt x="4181" y="5256"/>
                </a:lnTo>
                <a:lnTo>
                  <a:pt x="4176" y="5280"/>
                </a:lnTo>
                <a:lnTo>
                  <a:pt x="4171" y="5305"/>
                </a:lnTo>
                <a:lnTo>
                  <a:pt x="4164" y="5329"/>
                </a:lnTo>
                <a:lnTo>
                  <a:pt x="4156" y="5353"/>
                </a:lnTo>
                <a:lnTo>
                  <a:pt x="4146" y="5377"/>
                </a:lnTo>
                <a:lnTo>
                  <a:pt x="4136" y="5399"/>
                </a:lnTo>
                <a:lnTo>
                  <a:pt x="4125" y="5421"/>
                </a:lnTo>
                <a:lnTo>
                  <a:pt x="4112" y="5442"/>
                </a:lnTo>
                <a:lnTo>
                  <a:pt x="4099" y="5463"/>
                </a:lnTo>
                <a:lnTo>
                  <a:pt x="4084" y="5483"/>
                </a:lnTo>
                <a:lnTo>
                  <a:pt x="4069" y="5502"/>
                </a:lnTo>
                <a:lnTo>
                  <a:pt x="4053" y="5521"/>
                </a:lnTo>
                <a:lnTo>
                  <a:pt x="4036" y="5538"/>
                </a:lnTo>
                <a:lnTo>
                  <a:pt x="4019" y="5556"/>
                </a:lnTo>
                <a:lnTo>
                  <a:pt x="4000" y="5572"/>
                </a:lnTo>
                <a:lnTo>
                  <a:pt x="3980" y="5587"/>
                </a:lnTo>
                <a:lnTo>
                  <a:pt x="3961" y="5602"/>
                </a:lnTo>
                <a:lnTo>
                  <a:pt x="3940" y="5615"/>
                </a:lnTo>
                <a:lnTo>
                  <a:pt x="3918" y="5627"/>
                </a:lnTo>
                <a:lnTo>
                  <a:pt x="3897" y="5638"/>
                </a:lnTo>
                <a:lnTo>
                  <a:pt x="3874" y="5649"/>
                </a:lnTo>
                <a:lnTo>
                  <a:pt x="3851" y="5659"/>
                </a:lnTo>
                <a:lnTo>
                  <a:pt x="3827" y="5666"/>
                </a:lnTo>
                <a:lnTo>
                  <a:pt x="3802" y="5674"/>
                </a:lnTo>
                <a:lnTo>
                  <a:pt x="3778" y="5679"/>
                </a:lnTo>
                <a:lnTo>
                  <a:pt x="3753" y="5683"/>
                </a:lnTo>
                <a:lnTo>
                  <a:pt x="3727" y="5686"/>
                </a:lnTo>
                <a:lnTo>
                  <a:pt x="3702" y="5689"/>
                </a:lnTo>
                <a:lnTo>
                  <a:pt x="3675" y="5690"/>
                </a:lnTo>
                <a:lnTo>
                  <a:pt x="511" y="5690"/>
                </a:lnTo>
                <a:lnTo>
                  <a:pt x="486" y="5689"/>
                </a:lnTo>
                <a:lnTo>
                  <a:pt x="459" y="5686"/>
                </a:lnTo>
                <a:lnTo>
                  <a:pt x="434" y="5683"/>
                </a:lnTo>
                <a:lnTo>
                  <a:pt x="408" y="5679"/>
                </a:lnTo>
                <a:lnTo>
                  <a:pt x="384" y="5674"/>
                </a:lnTo>
                <a:lnTo>
                  <a:pt x="359" y="5666"/>
                </a:lnTo>
                <a:lnTo>
                  <a:pt x="336" y="5659"/>
                </a:lnTo>
                <a:lnTo>
                  <a:pt x="313" y="5649"/>
                </a:lnTo>
                <a:lnTo>
                  <a:pt x="289" y="5638"/>
                </a:lnTo>
                <a:lnTo>
                  <a:pt x="268" y="5627"/>
                </a:lnTo>
                <a:lnTo>
                  <a:pt x="247" y="5615"/>
                </a:lnTo>
                <a:lnTo>
                  <a:pt x="226" y="5602"/>
                </a:lnTo>
                <a:lnTo>
                  <a:pt x="206" y="5587"/>
                </a:lnTo>
                <a:lnTo>
                  <a:pt x="187" y="5572"/>
                </a:lnTo>
                <a:lnTo>
                  <a:pt x="167" y="5556"/>
                </a:lnTo>
                <a:lnTo>
                  <a:pt x="150" y="5538"/>
                </a:lnTo>
                <a:lnTo>
                  <a:pt x="133" y="5521"/>
                </a:lnTo>
                <a:lnTo>
                  <a:pt x="117" y="5502"/>
                </a:lnTo>
                <a:lnTo>
                  <a:pt x="102" y="5483"/>
                </a:lnTo>
                <a:lnTo>
                  <a:pt x="87" y="5463"/>
                </a:lnTo>
                <a:lnTo>
                  <a:pt x="74" y="5442"/>
                </a:lnTo>
                <a:lnTo>
                  <a:pt x="61" y="5421"/>
                </a:lnTo>
                <a:lnTo>
                  <a:pt x="50" y="5399"/>
                </a:lnTo>
                <a:lnTo>
                  <a:pt x="40" y="5377"/>
                </a:lnTo>
                <a:lnTo>
                  <a:pt x="31" y="5353"/>
                </a:lnTo>
                <a:lnTo>
                  <a:pt x="23" y="5329"/>
                </a:lnTo>
                <a:lnTo>
                  <a:pt x="16" y="5305"/>
                </a:lnTo>
                <a:lnTo>
                  <a:pt x="10" y="5280"/>
                </a:lnTo>
                <a:lnTo>
                  <a:pt x="5" y="5256"/>
                </a:lnTo>
                <a:lnTo>
                  <a:pt x="2" y="5230"/>
                </a:lnTo>
                <a:lnTo>
                  <a:pt x="0" y="5204"/>
                </a:lnTo>
                <a:lnTo>
                  <a:pt x="0" y="5177"/>
                </a:lnTo>
                <a:lnTo>
                  <a:pt x="0" y="511"/>
                </a:lnTo>
                <a:lnTo>
                  <a:pt x="0" y="485"/>
                </a:lnTo>
                <a:lnTo>
                  <a:pt x="2" y="458"/>
                </a:lnTo>
                <a:lnTo>
                  <a:pt x="5" y="434"/>
                </a:lnTo>
                <a:lnTo>
                  <a:pt x="10" y="408"/>
                </a:lnTo>
                <a:lnTo>
                  <a:pt x="16" y="383"/>
                </a:lnTo>
                <a:lnTo>
                  <a:pt x="23" y="360"/>
                </a:lnTo>
                <a:lnTo>
                  <a:pt x="31" y="335"/>
                </a:lnTo>
                <a:lnTo>
                  <a:pt x="40" y="313"/>
                </a:lnTo>
                <a:lnTo>
                  <a:pt x="50" y="290"/>
                </a:lnTo>
                <a:lnTo>
                  <a:pt x="61" y="268"/>
                </a:lnTo>
                <a:lnTo>
                  <a:pt x="74" y="246"/>
                </a:lnTo>
                <a:lnTo>
                  <a:pt x="87" y="226"/>
                </a:lnTo>
                <a:lnTo>
                  <a:pt x="102" y="206"/>
                </a:lnTo>
                <a:lnTo>
                  <a:pt x="117" y="186"/>
                </a:lnTo>
                <a:lnTo>
                  <a:pt x="133" y="168"/>
                </a:lnTo>
                <a:lnTo>
                  <a:pt x="150" y="150"/>
                </a:lnTo>
                <a:lnTo>
                  <a:pt x="167" y="133"/>
                </a:lnTo>
                <a:lnTo>
                  <a:pt x="187" y="117"/>
                </a:lnTo>
                <a:lnTo>
                  <a:pt x="206" y="102"/>
                </a:lnTo>
                <a:lnTo>
                  <a:pt x="226" y="88"/>
                </a:lnTo>
                <a:lnTo>
                  <a:pt x="247" y="74"/>
                </a:lnTo>
                <a:lnTo>
                  <a:pt x="268" y="62"/>
                </a:lnTo>
                <a:lnTo>
                  <a:pt x="289" y="50"/>
                </a:lnTo>
                <a:lnTo>
                  <a:pt x="313" y="40"/>
                </a:lnTo>
                <a:lnTo>
                  <a:pt x="336" y="31"/>
                </a:lnTo>
                <a:lnTo>
                  <a:pt x="359" y="23"/>
                </a:lnTo>
                <a:lnTo>
                  <a:pt x="384" y="16"/>
                </a:lnTo>
                <a:lnTo>
                  <a:pt x="408" y="10"/>
                </a:lnTo>
                <a:lnTo>
                  <a:pt x="434" y="5"/>
                </a:lnTo>
                <a:lnTo>
                  <a:pt x="459" y="2"/>
                </a:lnTo>
                <a:lnTo>
                  <a:pt x="486" y="1"/>
                </a:lnTo>
                <a:lnTo>
                  <a:pt x="511" y="0"/>
                </a:lnTo>
                <a:close/>
                <a:moveTo>
                  <a:pt x="1344" y="4858"/>
                </a:moveTo>
                <a:lnTo>
                  <a:pt x="1344" y="5322"/>
                </a:lnTo>
                <a:lnTo>
                  <a:pt x="2775" y="5322"/>
                </a:lnTo>
                <a:lnTo>
                  <a:pt x="2775" y="4858"/>
                </a:lnTo>
                <a:lnTo>
                  <a:pt x="1344" y="4858"/>
                </a:lnTo>
                <a:close/>
                <a:moveTo>
                  <a:pt x="793" y="2411"/>
                </a:moveTo>
                <a:lnTo>
                  <a:pt x="793" y="2411"/>
                </a:lnTo>
                <a:lnTo>
                  <a:pt x="771" y="2452"/>
                </a:lnTo>
                <a:lnTo>
                  <a:pt x="749" y="2495"/>
                </a:lnTo>
                <a:lnTo>
                  <a:pt x="729" y="2537"/>
                </a:lnTo>
                <a:lnTo>
                  <a:pt x="710" y="2580"/>
                </a:lnTo>
                <a:lnTo>
                  <a:pt x="692" y="2624"/>
                </a:lnTo>
                <a:lnTo>
                  <a:pt x="676" y="2669"/>
                </a:lnTo>
                <a:lnTo>
                  <a:pt x="661" y="2714"/>
                </a:lnTo>
                <a:lnTo>
                  <a:pt x="648" y="2761"/>
                </a:lnTo>
                <a:lnTo>
                  <a:pt x="637" y="2807"/>
                </a:lnTo>
                <a:lnTo>
                  <a:pt x="626" y="2854"/>
                </a:lnTo>
                <a:lnTo>
                  <a:pt x="617" y="2902"/>
                </a:lnTo>
                <a:lnTo>
                  <a:pt x="610" y="2950"/>
                </a:lnTo>
                <a:lnTo>
                  <a:pt x="605" y="2998"/>
                </a:lnTo>
                <a:lnTo>
                  <a:pt x="600" y="3048"/>
                </a:lnTo>
                <a:lnTo>
                  <a:pt x="598" y="3098"/>
                </a:lnTo>
                <a:lnTo>
                  <a:pt x="597" y="3149"/>
                </a:lnTo>
                <a:lnTo>
                  <a:pt x="598" y="3199"/>
                </a:lnTo>
                <a:lnTo>
                  <a:pt x="600" y="3248"/>
                </a:lnTo>
                <a:lnTo>
                  <a:pt x="605" y="3297"/>
                </a:lnTo>
                <a:lnTo>
                  <a:pt x="610" y="3347"/>
                </a:lnTo>
                <a:lnTo>
                  <a:pt x="617" y="3395"/>
                </a:lnTo>
                <a:lnTo>
                  <a:pt x="627" y="3443"/>
                </a:lnTo>
                <a:lnTo>
                  <a:pt x="637" y="3490"/>
                </a:lnTo>
                <a:lnTo>
                  <a:pt x="648" y="3538"/>
                </a:lnTo>
                <a:lnTo>
                  <a:pt x="662" y="3584"/>
                </a:lnTo>
                <a:lnTo>
                  <a:pt x="677" y="3629"/>
                </a:lnTo>
                <a:lnTo>
                  <a:pt x="693" y="3674"/>
                </a:lnTo>
                <a:lnTo>
                  <a:pt x="711" y="3719"/>
                </a:lnTo>
                <a:lnTo>
                  <a:pt x="730" y="3762"/>
                </a:lnTo>
                <a:lnTo>
                  <a:pt x="750" y="3804"/>
                </a:lnTo>
                <a:lnTo>
                  <a:pt x="772" y="3846"/>
                </a:lnTo>
                <a:lnTo>
                  <a:pt x="795" y="3888"/>
                </a:lnTo>
                <a:lnTo>
                  <a:pt x="406" y="4434"/>
                </a:lnTo>
                <a:lnTo>
                  <a:pt x="629" y="4658"/>
                </a:lnTo>
                <a:lnTo>
                  <a:pt x="1199" y="4339"/>
                </a:lnTo>
                <a:lnTo>
                  <a:pt x="1246" y="4372"/>
                </a:lnTo>
                <a:lnTo>
                  <a:pt x="1294" y="4405"/>
                </a:lnTo>
                <a:lnTo>
                  <a:pt x="1343" y="4434"/>
                </a:lnTo>
                <a:lnTo>
                  <a:pt x="1393" y="4461"/>
                </a:lnTo>
                <a:lnTo>
                  <a:pt x="1446" y="4487"/>
                </a:lnTo>
                <a:lnTo>
                  <a:pt x="1498" y="4511"/>
                </a:lnTo>
                <a:lnTo>
                  <a:pt x="1552" y="4532"/>
                </a:lnTo>
                <a:lnTo>
                  <a:pt x="1607" y="4552"/>
                </a:lnTo>
                <a:lnTo>
                  <a:pt x="1663" y="4570"/>
                </a:lnTo>
                <a:lnTo>
                  <a:pt x="1720" y="4585"/>
                </a:lnTo>
                <a:lnTo>
                  <a:pt x="1777" y="4597"/>
                </a:lnTo>
                <a:lnTo>
                  <a:pt x="1836" y="4608"/>
                </a:lnTo>
                <a:lnTo>
                  <a:pt x="1895" y="4617"/>
                </a:lnTo>
                <a:lnTo>
                  <a:pt x="1955" y="4623"/>
                </a:lnTo>
                <a:lnTo>
                  <a:pt x="2016" y="4627"/>
                </a:lnTo>
                <a:lnTo>
                  <a:pt x="2077" y="4629"/>
                </a:lnTo>
                <a:lnTo>
                  <a:pt x="2109" y="4627"/>
                </a:lnTo>
                <a:lnTo>
                  <a:pt x="2141" y="4626"/>
                </a:lnTo>
                <a:lnTo>
                  <a:pt x="2173" y="4625"/>
                </a:lnTo>
                <a:lnTo>
                  <a:pt x="2206" y="4623"/>
                </a:lnTo>
                <a:lnTo>
                  <a:pt x="2237" y="4620"/>
                </a:lnTo>
                <a:lnTo>
                  <a:pt x="2269" y="4616"/>
                </a:lnTo>
                <a:lnTo>
                  <a:pt x="2300" y="4611"/>
                </a:lnTo>
                <a:lnTo>
                  <a:pt x="2331" y="4607"/>
                </a:lnTo>
                <a:lnTo>
                  <a:pt x="2361" y="4601"/>
                </a:lnTo>
                <a:lnTo>
                  <a:pt x="2392" y="4594"/>
                </a:lnTo>
                <a:lnTo>
                  <a:pt x="2422" y="4588"/>
                </a:lnTo>
                <a:lnTo>
                  <a:pt x="2452" y="4580"/>
                </a:lnTo>
                <a:lnTo>
                  <a:pt x="2482" y="4572"/>
                </a:lnTo>
                <a:lnTo>
                  <a:pt x="2511" y="4563"/>
                </a:lnTo>
                <a:lnTo>
                  <a:pt x="2541" y="4555"/>
                </a:lnTo>
                <a:lnTo>
                  <a:pt x="2570" y="4544"/>
                </a:lnTo>
                <a:lnTo>
                  <a:pt x="2627" y="4522"/>
                </a:lnTo>
                <a:lnTo>
                  <a:pt x="2684" y="4499"/>
                </a:lnTo>
                <a:lnTo>
                  <a:pt x="2738" y="4473"/>
                </a:lnTo>
                <a:lnTo>
                  <a:pt x="2792" y="4445"/>
                </a:lnTo>
                <a:lnTo>
                  <a:pt x="2844" y="4414"/>
                </a:lnTo>
                <a:lnTo>
                  <a:pt x="2895" y="4382"/>
                </a:lnTo>
                <a:lnTo>
                  <a:pt x="2944" y="4348"/>
                </a:lnTo>
                <a:lnTo>
                  <a:pt x="2992" y="4311"/>
                </a:lnTo>
                <a:lnTo>
                  <a:pt x="3612" y="4658"/>
                </a:lnTo>
                <a:lnTo>
                  <a:pt x="3836" y="4434"/>
                </a:lnTo>
                <a:lnTo>
                  <a:pt x="3397" y="3818"/>
                </a:lnTo>
                <a:lnTo>
                  <a:pt x="3415" y="3781"/>
                </a:lnTo>
                <a:lnTo>
                  <a:pt x="3434" y="3742"/>
                </a:lnTo>
                <a:lnTo>
                  <a:pt x="3450" y="3703"/>
                </a:lnTo>
                <a:lnTo>
                  <a:pt x="3466" y="3663"/>
                </a:lnTo>
                <a:lnTo>
                  <a:pt x="3480" y="3622"/>
                </a:lnTo>
                <a:lnTo>
                  <a:pt x="3493" y="3581"/>
                </a:lnTo>
                <a:lnTo>
                  <a:pt x="3504" y="3540"/>
                </a:lnTo>
                <a:lnTo>
                  <a:pt x="3516" y="3498"/>
                </a:lnTo>
                <a:lnTo>
                  <a:pt x="3525" y="3456"/>
                </a:lnTo>
                <a:lnTo>
                  <a:pt x="3533" y="3413"/>
                </a:lnTo>
                <a:lnTo>
                  <a:pt x="3541" y="3370"/>
                </a:lnTo>
                <a:lnTo>
                  <a:pt x="3547" y="3326"/>
                </a:lnTo>
                <a:lnTo>
                  <a:pt x="3552" y="3282"/>
                </a:lnTo>
                <a:lnTo>
                  <a:pt x="3555" y="3237"/>
                </a:lnTo>
                <a:lnTo>
                  <a:pt x="3557" y="3194"/>
                </a:lnTo>
                <a:lnTo>
                  <a:pt x="3557" y="3149"/>
                </a:lnTo>
                <a:lnTo>
                  <a:pt x="3557" y="3109"/>
                </a:lnTo>
                <a:lnTo>
                  <a:pt x="3556" y="3070"/>
                </a:lnTo>
                <a:lnTo>
                  <a:pt x="3553" y="3032"/>
                </a:lnTo>
                <a:lnTo>
                  <a:pt x="3549" y="2994"/>
                </a:lnTo>
                <a:lnTo>
                  <a:pt x="3545" y="2957"/>
                </a:lnTo>
                <a:lnTo>
                  <a:pt x="3540" y="2919"/>
                </a:lnTo>
                <a:lnTo>
                  <a:pt x="3533" y="2882"/>
                </a:lnTo>
                <a:lnTo>
                  <a:pt x="3526" y="2844"/>
                </a:lnTo>
                <a:lnTo>
                  <a:pt x="3518" y="2808"/>
                </a:lnTo>
                <a:lnTo>
                  <a:pt x="3509" y="2772"/>
                </a:lnTo>
                <a:lnTo>
                  <a:pt x="3499" y="2736"/>
                </a:lnTo>
                <a:lnTo>
                  <a:pt x="3488" y="2701"/>
                </a:lnTo>
                <a:lnTo>
                  <a:pt x="3477" y="2665"/>
                </a:lnTo>
                <a:lnTo>
                  <a:pt x="3465" y="2631"/>
                </a:lnTo>
                <a:lnTo>
                  <a:pt x="3451" y="2597"/>
                </a:lnTo>
                <a:lnTo>
                  <a:pt x="3437" y="2562"/>
                </a:lnTo>
                <a:lnTo>
                  <a:pt x="3884" y="1935"/>
                </a:lnTo>
                <a:lnTo>
                  <a:pt x="3660" y="1711"/>
                </a:lnTo>
                <a:lnTo>
                  <a:pt x="3064" y="2045"/>
                </a:lnTo>
                <a:lnTo>
                  <a:pt x="3038" y="2023"/>
                </a:lnTo>
                <a:lnTo>
                  <a:pt x="3014" y="2002"/>
                </a:lnTo>
                <a:lnTo>
                  <a:pt x="2988" y="1981"/>
                </a:lnTo>
                <a:lnTo>
                  <a:pt x="2961" y="1961"/>
                </a:lnTo>
                <a:lnTo>
                  <a:pt x="2934" y="1942"/>
                </a:lnTo>
                <a:lnTo>
                  <a:pt x="2908" y="1922"/>
                </a:lnTo>
                <a:lnTo>
                  <a:pt x="2880" y="1904"/>
                </a:lnTo>
                <a:lnTo>
                  <a:pt x="2852" y="1887"/>
                </a:lnTo>
                <a:lnTo>
                  <a:pt x="2824" y="1870"/>
                </a:lnTo>
                <a:lnTo>
                  <a:pt x="2795" y="1854"/>
                </a:lnTo>
                <a:lnTo>
                  <a:pt x="2766" y="1838"/>
                </a:lnTo>
                <a:lnTo>
                  <a:pt x="2736" y="1823"/>
                </a:lnTo>
                <a:lnTo>
                  <a:pt x="2706" y="1808"/>
                </a:lnTo>
                <a:lnTo>
                  <a:pt x="2676" y="1794"/>
                </a:lnTo>
                <a:lnTo>
                  <a:pt x="2645" y="1781"/>
                </a:lnTo>
                <a:lnTo>
                  <a:pt x="2614" y="1768"/>
                </a:lnTo>
                <a:lnTo>
                  <a:pt x="2583" y="1756"/>
                </a:lnTo>
                <a:lnTo>
                  <a:pt x="2551" y="1746"/>
                </a:lnTo>
                <a:lnTo>
                  <a:pt x="2520" y="1735"/>
                </a:lnTo>
                <a:lnTo>
                  <a:pt x="2486" y="1725"/>
                </a:lnTo>
                <a:lnTo>
                  <a:pt x="2454" y="1717"/>
                </a:lnTo>
                <a:lnTo>
                  <a:pt x="2421" y="1708"/>
                </a:lnTo>
                <a:lnTo>
                  <a:pt x="2388" y="1701"/>
                </a:lnTo>
                <a:lnTo>
                  <a:pt x="2355" y="1694"/>
                </a:lnTo>
                <a:lnTo>
                  <a:pt x="2320" y="1688"/>
                </a:lnTo>
                <a:lnTo>
                  <a:pt x="2286" y="1682"/>
                </a:lnTo>
                <a:lnTo>
                  <a:pt x="2252" y="1678"/>
                </a:lnTo>
                <a:lnTo>
                  <a:pt x="2217" y="1675"/>
                </a:lnTo>
                <a:lnTo>
                  <a:pt x="2183" y="1672"/>
                </a:lnTo>
                <a:lnTo>
                  <a:pt x="2148" y="1670"/>
                </a:lnTo>
                <a:lnTo>
                  <a:pt x="2112" y="1668"/>
                </a:lnTo>
                <a:lnTo>
                  <a:pt x="2077" y="1668"/>
                </a:lnTo>
                <a:lnTo>
                  <a:pt x="2045" y="1668"/>
                </a:lnTo>
                <a:lnTo>
                  <a:pt x="2013" y="1670"/>
                </a:lnTo>
                <a:lnTo>
                  <a:pt x="1982" y="1671"/>
                </a:lnTo>
                <a:lnTo>
                  <a:pt x="1949" y="1674"/>
                </a:lnTo>
                <a:lnTo>
                  <a:pt x="1918" y="1676"/>
                </a:lnTo>
                <a:lnTo>
                  <a:pt x="1886" y="1680"/>
                </a:lnTo>
                <a:lnTo>
                  <a:pt x="1855" y="1685"/>
                </a:lnTo>
                <a:lnTo>
                  <a:pt x="1825" y="1690"/>
                </a:lnTo>
                <a:lnTo>
                  <a:pt x="1794" y="1695"/>
                </a:lnTo>
                <a:lnTo>
                  <a:pt x="1764" y="1702"/>
                </a:lnTo>
                <a:lnTo>
                  <a:pt x="1733" y="1708"/>
                </a:lnTo>
                <a:lnTo>
                  <a:pt x="1703" y="1716"/>
                </a:lnTo>
                <a:lnTo>
                  <a:pt x="1674" y="1724"/>
                </a:lnTo>
                <a:lnTo>
                  <a:pt x="1644" y="1733"/>
                </a:lnTo>
                <a:lnTo>
                  <a:pt x="1586" y="1752"/>
                </a:lnTo>
                <a:lnTo>
                  <a:pt x="1528" y="1773"/>
                </a:lnTo>
                <a:lnTo>
                  <a:pt x="1473" y="1797"/>
                </a:lnTo>
                <a:lnTo>
                  <a:pt x="1418" y="1823"/>
                </a:lnTo>
                <a:lnTo>
                  <a:pt x="1364" y="1851"/>
                </a:lnTo>
                <a:lnTo>
                  <a:pt x="1313" y="1881"/>
                </a:lnTo>
                <a:lnTo>
                  <a:pt x="1261" y="1913"/>
                </a:lnTo>
                <a:lnTo>
                  <a:pt x="1212" y="1947"/>
                </a:lnTo>
                <a:lnTo>
                  <a:pt x="1164" y="1984"/>
                </a:lnTo>
                <a:lnTo>
                  <a:pt x="678" y="1711"/>
                </a:lnTo>
                <a:lnTo>
                  <a:pt x="454" y="1935"/>
                </a:lnTo>
                <a:lnTo>
                  <a:pt x="793" y="2411"/>
                </a:lnTo>
                <a:close/>
                <a:moveTo>
                  <a:pt x="2077" y="2659"/>
                </a:moveTo>
                <a:lnTo>
                  <a:pt x="2077" y="2659"/>
                </a:lnTo>
                <a:lnTo>
                  <a:pt x="2052" y="2660"/>
                </a:lnTo>
                <a:lnTo>
                  <a:pt x="2028" y="2662"/>
                </a:lnTo>
                <a:lnTo>
                  <a:pt x="2003" y="2665"/>
                </a:lnTo>
                <a:lnTo>
                  <a:pt x="1978" y="2669"/>
                </a:lnTo>
                <a:lnTo>
                  <a:pt x="1955" y="2675"/>
                </a:lnTo>
                <a:lnTo>
                  <a:pt x="1932" y="2681"/>
                </a:lnTo>
                <a:lnTo>
                  <a:pt x="1909" y="2689"/>
                </a:lnTo>
                <a:lnTo>
                  <a:pt x="1887" y="2697"/>
                </a:lnTo>
                <a:lnTo>
                  <a:pt x="1865" y="2707"/>
                </a:lnTo>
                <a:lnTo>
                  <a:pt x="1844" y="2718"/>
                </a:lnTo>
                <a:lnTo>
                  <a:pt x="1824" y="2729"/>
                </a:lnTo>
                <a:lnTo>
                  <a:pt x="1804" y="2742"/>
                </a:lnTo>
                <a:lnTo>
                  <a:pt x="1784" y="2756"/>
                </a:lnTo>
                <a:lnTo>
                  <a:pt x="1766" y="2771"/>
                </a:lnTo>
                <a:lnTo>
                  <a:pt x="1748" y="2786"/>
                </a:lnTo>
                <a:lnTo>
                  <a:pt x="1732" y="2802"/>
                </a:lnTo>
                <a:lnTo>
                  <a:pt x="1715" y="2819"/>
                </a:lnTo>
                <a:lnTo>
                  <a:pt x="1700" y="2837"/>
                </a:lnTo>
                <a:lnTo>
                  <a:pt x="1686" y="2856"/>
                </a:lnTo>
                <a:lnTo>
                  <a:pt x="1672" y="2875"/>
                </a:lnTo>
                <a:lnTo>
                  <a:pt x="1659" y="2895"/>
                </a:lnTo>
                <a:lnTo>
                  <a:pt x="1647" y="2915"/>
                </a:lnTo>
                <a:lnTo>
                  <a:pt x="1637" y="2936"/>
                </a:lnTo>
                <a:lnTo>
                  <a:pt x="1627" y="2958"/>
                </a:lnTo>
                <a:lnTo>
                  <a:pt x="1618" y="2980"/>
                </a:lnTo>
                <a:lnTo>
                  <a:pt x="1610" y="3003"/>
                </a:lnTo>
                <a:lnTo>
                  <a:pt x="1603" y="3026"/>
                </a:lnTo>
                <a:lnTo>
                  <a:pt x="1598" y="3050"/>
                </a:lnTo>
                <a:lnTo>
                  <a:pt x="1594" y="3073"/>
                </a:lnTo>
                <a:lnTo>
                  <a:pt x="1590" y="3098"/>
                </a:lnTo>
                <a:lnTo>
                  <a:pt x="1589" y="3123"/>
                </a:lnTo>
                <a:lnTo>
                  <a:pt x="1588" y="3149"/>
                </a:lnTo>
                <a:lnTo>
                  <a:pt x="1589" y="3173"/>
                </a:lnTo>
                <a:lnTo>
                  <a:pt x="1590" y="3198"/>
                </a:lnTo>
                <a:lnTo>
                  <a:pt x="1594" y="3222"/>
                </a:lnTo>
                <a:lnTo>
                  <a:pt x="1598" y="3247"/>
                </a:lnTo>
                <a:lnTo>
                  <a:pt x="1603" y="3271"/>
                </a:lnTo>
                <a:lnTo>
                  <a:pt x="1610" y="3293"/>
                </a:lnTo>
                <a:lnTo>
                  <a:pt x="1618" y="3317"/>
                </a:lnTo>
                <a:lnTo>
                  <a:pt x="1627" y="3338"/>
                </a:lnTo>
                <a:lnTo>
                  <a:pt x="1637" y="3360"/>
                </a:lnTo>
                <a:lnTo>
                  <a:pt x="1647" y="3381"/>
                </a:lnTo>
                <a:lnTo>
                  <a:pt x="1659" y="3401"/>
                </a:lnTo>
                <a:lnTo>
                  <a:pt x="1672" y="3422"/>
                </a:lnTo>
                <a:lnTo>
                  <a:pt x="1686" y="3441"/>
                </a:lnTo>
                <a:lnTo>
                  <a:pt x="1700" y="3459"/>
                </a:lnTo>
                <a:lnTo>
                  <a:pt x="1715" y="3476"/>
                </a:lnTo>
                <a:lnTo>
                  <a:pt x="1732" y="3494"/>
                </a:lnTo>
                <a:lnTo>
                  <a:pt x="1748" y="3510"/>
                </a:lnTo>
                <a:lnTo>
                  <a:pt x="1766" y="3526"/>
                </a:lnTo>
                <a:lnTo>
                  <a:pt x="1784" y="3540"/>
                </a:lnTo>
                <a:lnTo>
                  <a:pt x="1804" y="3554"/>
                </a:lnTo>
                <a:lnTo>
                  <a:pt x="1824" y="3566"/>
                </a:lnTo>
                <a:lnTo>
                  <a:pt x="1844" y="3578"/>
                </a:lnTo>
                <a:lnTo>
                  <a:pt x="1865" y="3589"/>
                </a:lnTo>
                <a:lnTo>
                  <a:pt x="1887" y="3599"/>
                </a:lnTo>
                <a:lnTo>
                  <a:pt x="1909" y="3607"/>
                </a:lnTo>
                <a:lnTo>
                  <a:pt x="1932" y="3616"/>
                </a:lnTo>
                <a:lnTo>
                  <a:pt x="1955" y="3622"/>
                </a:lnTo>
                <a:lnTo>
                  <a:pt x="1978" y="3628"/>
                </a:lnTo>
                <a:lnTo>
                  <a:pt x="2003" y="3632"/>
                </a:lnTo>
                <a:lnTo>
                  <a:pt x="2028" y="3635"/>
                </a:lnTo>
                <a:lnTo>
                  <a:pt x="2052" y="3637"/>
                </a:lnTo>
                <a:lnTo>
                  <a:pt x="2077" y="3637"/>
                </a:lnTo>
                <a:lnTo>
                  <a:pt x="2103" y="3637"/>
                </a:lnTo>
                <a:lnTo>
                  <a:pt x="2127" y="3635"/>
                </a:lnTo>
                <a:lnTo>
                  <a:pt x="2152" y="3632"/>
                </a:lnTo>
                <a:lnTo>
                  <a:pt x="2176" y="3628"/>
                </a:lnTo>
                <a:lnTo>
                  <a:pt x="2199" y="3622"/>
                </a:lnTo>
                <a:lnTo>
                  <a:pt x="2223" y="3616"/>
                </a:lnTo>
                <a:lnTo>
                  <a:pt x="2245" y="3607"/>
                </a:lnTo>
                <a:lnTo>
                  <a:pt x="2268" y="3599"/>
                </a:lnTo>
                <a:lnTo>
                  <a:pt x="2289" y="3589"/>
                </a:lnTo>
                <a:lnTo>
                  <a:pt x="2311" y="3578"/>
                </a:lnTo>
                <a:lnTo>
                  <a:pt x="2331" y="3566"/>
                </a:lnTo>
                <a:lnTo>
                  <a:pt x="2350" y="3554"/>
                </a:lnTo>
                <a:lnTo>
                  <a:pt x="2370" y="3540"/>
                </a:lnTo>
                <a:lnTo>
                  <a:pt x="2388" y="3526"/>
                </a:lnTo>
                <a:lnTo>
                  <a:pt x="2406" y="3510"/>
                </a:lnTo>
                <a:lnTo>
                  <a:pt x="2423" y="3494"/>
                </a:lnTo>
                <a:lnTo>
                  <a:pt x="2439" y="3476"/>
                </a:lnTo>
                <a:lnTo>
                  <a:pt x="2454" y="3459"/>
                </a:lnTo>
                <a:lnTo>
                  <a:pt x="2469" y="3441"/>
                </a:lnTo>
                <a:lnTo>
                  <a:pt x="2483" y="3422"/>
                </a:lnTo>
                <a:lnTo>
                  <a:pt x="2495" y="3401"/>
                </a:lnTo>
                <a:lnTo>
                  <a:pt x="2507" y="3381"/>
                </a:lnTo>
                <a:lnTo>
                  <a:pt x="2519" y="3360"/>
                </a:lnTo>
                <a:lnTo>
                  <a:pt x="2528" y="3338"/>
                </a:lnTo>
                <a:lnTo>
                  <a:pt x="2537" y="3317"/>
                </a:lnTo>
                <a:lnTo>
                  <a:pt x="2544" y="3293"/>
                </a:lnTo>
                <a:lnTo>
                  <a:pt x="2551" y="3271"/>
                </a:lnTo>
                <a:lnTo>
                  <a:pt x="2556" y="3247"/>
                </a:lnTo>
                <a:lnTo>
                  <a:pt x="2560" y="3222"/>
                </a:lnTo>
                <a:lnTo>
                  <a:pt x="2564" y="3198"/>
                </a:lnTo>
                <a:lnTo>
                  <a:pt x="2566" y="3173"/>
                </a:lnTo>
                <a:lnTo>
                  <a:pt x="2567" y="3149"/>
                </a:lnTo>
                <a:lnTo>
                  <a:pt x="2566" y="3123"/>
                </a:lnTo>
                <a:lnTo>
                  <a:pt x="2564" y="3098"/>
                </a:lnTo>
                <a:lnTo>
                  <a:pt x="2560" y="3073"/>
                </a:lnTo>
                <a:lnTo>
                  <a:pt x="2556" y="3050"/>
                </a:lnTo>
                <a:lnTo>
                  <a:pt x="2551" y="3026"/>
                </a:lnTo>
                <a:lnTo>
                  <a:pt x="2544" y="3003"/>
                </a:lnTo>
                <a:lnTo>
                  <a:pt x="2537" y="2980"/>
                </a:lnTo>
                <a:lnTo>
                  <a:pt x="2528" y="2958"/>
                </a:lnTo>
                <a:lnTo>
                  <a:pt x="2519" y="2936"/>
                </a:lnTo>
                <a:lnTo>
                  <a:pt x="2507" y="2915"/>
                </a:lnTo>
                <a:lnTo>
                  <a:pt x="2495" y="2895"/>
                </a:lnTo>
                <a:lnTo>
                  <a:pt x="2483" y="2875"/>
                </a:lnTo>
                <a:lnTo>
                  <a:pt x="2469" y="2856"/>
                </a:lnTo>
                <a:lnTo>
                  <a:pt x="2454" y="2837"/>
                </a:lnTo>
                <a:lnTo>
                  <a:pt x="2439" y="2819"/>
                </a:lnTo>
                <a:lnTo>
                  <a:pt x="2423" y="2802"/>
                </a:lnTo>
                <a:lnTo>
                  <a:pt x="2406" y="2786"/>
                </a:lnTo>
                <a:lnTo>
                  <a:pt x="2388" y="2771"/>
                </a:lnTo>
                <a:lnTo>
                  <a:pt x="2370" y="2756"/>
                </a:lnTo>
                <a:lnTo>
                  <a:pt x="2350" y="2742"/>
                </a:lnTo>
                <a:lnTo>
                  <a:pt x="2331" y="2729"/>
                </a:lnTo>
                <a:lnTo>
                  <a:pt x="2311" y="2718"/>
                </a:lnTo>
                <a:lnTo>
                  <a:pt x="2289" y="2707"/>
                </a:lnTo>
                <a:lnTo>
                  <a:pt x="2268" y="2697"/>
                </a:lnTo>
                <a:lnTo>
                  <a:pt x="2245" y="2689"/>
                </a:lnTo>
                <a:lnTo>
                  <a:pt x="2223" y="2681"/>
                </a:lnTo>
                <a:lnTo>
                  <a:pt x="2199" y="2675"/>
                </a:lnTo>
                <a:lnTo>
                  <a:pt x="2176" y="2669"/>
                </a:lnTo>
                <a:lnTo>
                  <a:pt x="2152" y="2665"/>
                </a:lnTo>
                <a:lnTo>
                  <a:pt x="2127" y="2662"/>
                </a:lnTo>
                <a:lnTo>
                  <a:pt x="2103" y="2660"/>
                </a:lnTo>
                <a:lnTo>
                  <a:pt x="2077" y="2659"/>
                </a:lnTo>
                <a:close/>
                <a:moveTo>
                  <a:pt x="2310" y="2915"/>
                </a:moveTo>
                <a:lnTo>
                  <a:pt x="2310" y="2915"/>
                </a:lnTo>
                <a:lnTo>
                  <a:pt x="2299" y="2904"/>
                </a:lnTo>
                <a:lnTo>
                  <a:pt x="2287" y="2895"/>
                </a:lnTo>
                <a:lnTo>
                  <a:pt x="2274" y="2884"/>
                </a:lnTo>
                <a:lnTo>
                  <a:pt x="2261" y="2875"/>
                </a:lnTo>
                <a:lnTo>
                  <a:pt x="2248" y="2867"/>
                </a:lnTo>
                <a:lnTo>
                  <a:pt x="2235" y="2858"/>
                </a:lnTo>
                <a:lnTo>
                  <a:pt x="2220" y="2852"/>
                </a:lnTo>
                <a:lnTo>
                  <a:pt x="2206" y="2844"/>
                </a:lnTo>
                <a:lnTo>
                  <a:pt x="2191" y="2839"/>
                </a:lnTo>
                <a:lnTo>
                  <a:pt x="2176" y="2833"/>
                </a:lnTo>
                <a:lnTo>
                  <a:pt x="2159" y="2829"/>
                </a:lnTo>
                <a:lnTo>
                  <a:pt x="2143" y="2826"/>
                </a:lnTo>
                <a:lnTo>
                  <a:pt x="2127" y="2823"/>
                </a:lnTo>
                <a:lnTo>
                  <a:pt x="2111" y="2821"/>
                </a:lnTo>
                <a:lnTo>
                  <a:pt x="2094" y="2819"/>
                </a:lnTo>
                <a:lnTo>
                  <a:pt x="2077" y="2818"/>
                </a:lnTo>
                <a:lnTo>
                  <a:pt x="2060" y="2819"/>
                </a:lnTo>
                <a:lnTo>
                  <a:pt x="2044" y="2821"/>
                </a:lnTo>
                <a:lnTo>
                  <a:pt x="2027" y="2823"/>
                </a:lnTo>
                <a:lnTo>
                  <a:pt x="2011" y="2826"/>
                </a:lnTo>
                <a:lnTo>
                  <a:pt x="1994" y="2829"/>
                </a:lnTo>
                <a:lnTo>
                  <a:pt x="1979" y="2833"/>
                </a:lnTo>
                <a:lnTo>
                  <a:pt x="1963" y="2839"/>
                </a:lnTo>
                <a:lnTo>
                  <a:pt x="1949" y="2844"/>
                </a:lnTo>
                <a:lnTo>
                  <a:pt x="1934" y="2852"/>
                </a:lnTo>
                <a:lnTo>
                  <a:pt x="1921" y="2858"/>
                </a:lnTo>
                <a:lnTo>
                  <a:pt x="1907" y="2867"/>
                </a:lnTo>
                <a:lnTo>
                  <a:pt x="1893" y="2875"/>
                </a:lnTo>
                <a:lnTo>
                  <a:pt x="1880" y="2884"/>
                </a:lnTo>
                <a:lnTo>
                  <a:pt x="1868" y="2895"/>
                </a:lnTo>
                <a:lnTo>
                  <a:pt x="1856" y="2904"/>
                </a:lnTo>
                <a:lnTo>
                  <a:pt x="1844" y="2915"/>
                </a:lnTo>
                <a:lnTo>
                  <a:pt x="1834" y="2927"/>
                </a:lnTo>
                <a:lnTo>
                  <a:pt x="1823" y="2938"/>
                </a:lnTo>
                <a:lnTo>
                  <a:pt x="1813" y="2951"/>
                </a:lnTo>
                <a:lnTo>
                  <a:pt x="1804" y="2964"/>
                </a:lnTo>
                <a:lnTo>
                  <a:pt x="1795" y="2977"/>
                </a:lnTo>
                <a:lnTo>
                  <a:pt x="1788" y="2991"/>
                </a:lnTo>
                <a:lnTo>
                  <a:pt x="1780" y="3005"/>
                </a:lnTo>
                <a:lnTo>
                  <a:pt x="1774" y="3020"/>
                </a:lnTo>
                <a:lnTo>
                  <a:pt x="1767" y="3035"/>
                </a:lnTo>
                <a:lnTo>
                  <a:pt x="1763" y="3050"/>
                </a:lnTo>
                <a:lnTo>
                  <a:pt x="1758" y="3066"/>
                </a:lnTo>
                <a:lnTo>
                  <a:pt x="1754" y="3082"/>
                </a:lnTo>
                <a:lnTo>
                  <a:pt x="1751" y="3098"/>
                </a:lnTo>
                <a:lnTo>
                  <a:pt x="1749" y="3114"/>
                </a:lnTo>
                <a:lnTo>
                  <a:pt x="1748" y="3131"/>
                </a:lnTo>
                <a:lnTo>
                  <a:pt x="1748" y="3149"/>
                </a:lnTo>
                <a:lnTo>
                  <a:pt x="1748" y="3165"/>
                </a:lnTo>
                <a:lnTo>
                  <a:pt x="1749" y="3182"/>
                </a:lnTo>
                <a:lnTo>
                  <a:pt x="1751" y="3198"/>
                </a:lnTo>
                <a:lnTo>
                  <a:pt x="1754" y="3215"/>
                </a:lnTo>
                <a:lnTo>
                  <a:pt x="1758" y="3230"/>
                </a:lnTo>
                <a:lnTo>
                  <a:pt x="1763" y="3246"/>
                </a:lnTo>
                <a:lnTo>
                  <a:pt x="1767" y="3261"/>
                </a:lnTo>
                <a:lnTo>
                  <a:pt x="1774" y="3276"/>
                </a:lnTo>
                <a:lnTo>
                  <a:pt x="1780" y="3291"/>
                </a:lnTo>
                <a:lnTo>
                  <a:pt x="1788" y="3305"/>
                </a:lnTo>
                <a:lnTo>
                  <a:pt x="1795" y="3319"/>
                </a:lnTo>
                <a:lnTo>
                  <a:pt x="1804" y="3333"/>
                </a:lnTo>
                <a:lnTo>
                  <a:pt x="1813" y="3346"/>
                </a:lnTo>
                <a:lnTo>
                  <a:pt x="1823" y="3357"/>
                </a:lnTo>
                <a:lnTo>
                  <a:pt x="1834" y="3369"/>
                </a:lnTo>
                <a:lnTo>
                  <a:pt x="1844" y="3381"/>
                </a:lnTo>
                <a:lnTo>
                  <a:pt x="1856" y="3392"/>
                </a:lnTo>
                <a:lnTo>
                  <a:pt x="1868" y="3403"/>
                </a:lnTo>
                <a:lnTo>
                  <a:pt x="1880" y="3412"/>
                </a:lnTo>
                <a:lnTo>
                  <a:pt x="1893" y="3422"/>
                </a:lnTo>
                <a:lnTo>
                  <a:pt x="1907" y="3430"/>
                </a:lnTo>
                <a:lnTo>
                  <a:pt x="1921" y="3438"/>
                </a:lnTo>
                <a:lnTo>
                  <a:pt x="1934" y="3445"/>
                </a:lnTo>
                <a:lnTo>
                  <a:pt x="1949" y="3452"/>
                </a:lnTo>
                <a:lnTo>
                  <a:pt x="1963" y="3457"/>
                </a:lnTo>
                <a:lnTo>
                  <a:pt x="1979" y="3463"/>
                </a:lnTo>
                <a:lnTo>
                  <a:pt x="1994" y="3467"/>
                </a:lnTo>
                <a:lnTo>
                  <a:pt x="2011" y="3471"/>
                </a:lnTo>
                <a:lnTo>
                  <a:pt x="2027" y="3474"/>
                </a:lnTo>
                <a:lnTo>
                  <a:pt x="2044" y="3475"/>
                </a:lnTo>
                <a:lnTo>
                  <a:pt x="2060" y="3478"/>
                </a:lnTo>
                <a:lnTo>
                  <a:pt x="2077" y="3478"/>
                </a:lnTo>
                <a:lnTo>
                  <a:pt x="2094" y="3478"/>
                </a:lnTo>
                <a:lnTo>
                  <a:pt x="2111" y="3475"/>
                </a:lnTo>
                <a:lnTo>
                  <a:pt x="2127" y="3474"/>
                </a:lnTo>
                <a:lnTo>
                  <a:pt x="2143" y="3471"/>
                </a:lnTo>
                <a:lnTo>
                  <a:pt x="2159" y="3467"/>
                </a:lnTo>
                <a:lnTo>
                  <a:pt x="2176" y="3463"/>
                </a:lnTo>
                <a:lnTo>
                  <a:pt x="2191" y="3457"/>
                </a:lnTo>
                <a:lnTo>
                  <a:pt x="2206" y="3452"/>
                </a:lnTo>
                <a:lnTo>
                  <a:pt x="2220" y="3445"/>
                </a:lnTo>
                <a:lnTo>
                  <a:pt x="2235" y="3438"/>
                </a:lnTo>
                <a:lnTo>
                  <a:pt x="2248" y="3430"/>
                </a:lnTo>
                <a:lnTo>
                  <a:pt x="2261" y="3422"/>
                </a:lnTo>
                <a:lnTo>
                  <a:pt x="2274" y="3412"/>
                </a:lnTo>
                <a:lnTo>
                  <a:pt x="2287" y="3403"/>
                </a:lnTo>
                <a:lnTo>
                  <a:pt x="2299" y="3392"/>
                </a:lnTo>
                <a:lnTo>
                  <a:pt x="2310" y="3381"/>
                </a:lnTo>
                <a:lnTo>
                  <a:pt x="2321" y="3369"/>
                </a:lnTo>
                <a:lnTo>
                  <a:pt x="2331" y="3357"/>
                </a:lnTo>
                <a:lnTo>
                  <a:pt x="2341" y="3346"/>
                </a:lnTo>
                <a:lnTo>
                  <a:pt x="2350" y="3333"/>
                </a:lnTo>
                <a:lnTo>
                  <a:pt x="2359" y="3319"/>
                </a:lnTo>
                <a:lnTo>
                  <a:pt x="2366" y="3305"/>
                </a:lnTo>
                <a:lnTo>
                  <a:pt x="2374" y="3291"/>
                </a:lnTo>
                <a:lnTo>
                  <a:pt x="2380" y="3276"/>
                </a:lnTo>
                <a:lnTo>
                  <a:pt x="2387" y="3261"/>
                </a:lnTo>
                <a:lnTo>
                  <a:pt x="2392" y="3246"/>
                </a:lnTo>
                <a:lnTo>
                  <a:pt x="2396" y="3230"/>
                </a:lnTo>
                <a:lnTo>
                  <a:pt x="2400" y="3215"/>
                </a:lnTo>
                <a:lnTo>
                  <a:pt x="2403" y="3198"/>
                </a:lnTo>
                <a:lnTo>
                  <a:pt x="2405" y="3182"/>
                </a:lnTo>
                <a:lnTo>
                  <a:pt x="2406" y="3165"/>
                </a:lnTo>
                <a:lnTo>
                  <a:pt x="2407" y="3149"/>
                </a:lnTo>
                <a:lnTo>
                  <a:pt x="2406" y="3131"/>
                </a:lnTo>
                <a:lnTo>
                  <a:pt x="2405" y="3114"/>
                </a:lnTo>
                <a:lnTo>
                  <a:pt x="2403" y="3098"/>
                </a:lnTo>
                <a:lnTo>
                  <a:pt x="2400" y="3082"/>
                </a:lnTo>
                <a:lnTo>
                  <a:pt x="2396" y="3066"/>
                </a:lnTo>
                <a:lnTo>
                  <a:pt x="2392" y="3050"/>
                </a:lnTo>
                <a:lnTo>
                  <a:pt x="2387" y="3035"/>
                </a:lnTo>
                <a:lnTo>
                  <a:pt x="2380" y="3020"/>
                </a:lnTo>
                <a:lnTo>
                  <a:pt x="2374" y="3005"/>
                </a:lnTo>
                <a:lnTo>
                  <a:pt x="2366" y="2991"/>
                </a:lnTo>
                <a:lnTo>
                  <a:pt x="2359" y="2977"/>
                </a:lnTo>
                <a:lnTo>
                  <a:pt x="2350" y="2964"/>
                </a:lnTo>
                <a:lnTo>
                  <a:pt x="2341" y="2951"/>
                </a:lnTo>
                <a:lnTo>
                  <a:pt x="2331" y="2938"/>
                </a:lnTo>
                <a:lnTo>
                  <a:pt x="2321" y="2927"/>
                </a:lnTo>
                <a:lnTo>
                  <a:pt x="2310" y="2915"/>
                </a:lnTo>
                <a:close/>
                <a:moveTo>
                  <a:pt x="2782" y="2443"/>
                </a:moveTo>
                <a:lnTo>
                  <a:pt x="2782" y="2443"/>
                </a:lnTo>
                <a:lnTo>
                  <a:pt x="2748" y="2410"/>
                </a:lnTo>
                <a:lnTo>
                  <a:pt x="2711" y="2379"/>
                </a:lnTo>
                <a:lnTo>
                  <a:pt x="2674" y="2349"/>
                </a:lnTo>
                <a:lnTo>
                  <a:pt x="2634" y="2321"/>
                </a:lnTo>
                <a:lnTo>
                  <a:pt x="2595" y="2295"/>
                </a:lnTo>
                <a:lnTo>
                  <a:pt x="2553" y="2272"/>
                </a:lnTo>
                <a:lnTo>
                  <a:pt x="2509" y="2249"/>
                </a:lnTo>
                <a:lnTo>
                  <a:pt x="2465" y="2230"/>
                </a:lnTo>
                <a:lnTo>
                  <a:pt x="2420" y="2212"/>
                </a:lnTo>
                <a:lnTo>
                  <a:pt x="2374" y="2196"/>
                </a:lnTo>
                <a:lnTo>
                  <a:pt x="2327" y="2183"/>
                </a:lnTo>
                <a:lnTo>
                  <a:pt x="2278" y="2171"/>
                </a:lnTo>
                <a:lnTo>
                  <a:pt x="2229" y="2163"/>
                </a:lnTo>
                <a:lnTo>
                  <a:pt x="2179" y="2156"/>
                </a:lnTo>
                <a:lnTo>
                  <a:pt x="2154" y="2154"/>
                </a:lnTo>
                <a:lnTo>
                  <a:pt x="2128" y="2153"/>
                </a:lnTo>
                <a:lnTo>
                  <a:pt x="2103" y="2152"/>
                </a:lnTo>
                <a:lnTo>
                  <a:pt x="2077" y="2151"/>
                </a:lnTo>
                <a:lnTo>
                  <a:pt x="2051" y="2152"/>
                </a:lnTo>
                <a:lnTo>
                  <a:pt x="2026" y="2153"/>
                </a:lnTo>
                <a:lnTo>
                  <a:pt x="2001" y="2154"/>
                </a:lnTo>
                <a:lnTo>
                  <a:pt x="1975" y="2156"/>
                </a:lnTo>
                <a:lnTo>
                  <a:pt x="1926" y="2163"/>
                </a:lnTo>
                <a:lnTo>
                  <a:pt x="1877" y="2171"/>
                </a:lnTo>
                <a:lnTo>
                  <a:pt x="1828" y="2183"/>
                </a:lnTo>
                <a:lnTo>
                  <a:pt x="1781" y="2196"/>
                </a:lnTo>
                <a:lnTo>
                  <a:pt x="1734" y="2212"/>
                </a:lnTo>
                <a:lnTo>
                  <a:pt x="1689" y="2230"/>
                </a:lnTo>
                <a:lnTo>
                  <a:pt x="1645" y="2249"/>
                </a:lnTo>
                <a:lnTo>
                  <a:pt x="1602" y="2272"/>
                </a:lnTo>
                <a:lnTo>
                  <a:pt x="1560" y="2295"/>
                </a:lnTo>
                <a:lnTo>
                  <a:pt x="1520" y="2321"/>
                </a:lnTo>
                <a:lnTo>
                  <a:pt x="1481" y="2349"/>
                </a:lnTo>
                <a:lnTo>
                  <a:pt x="1443" y="2379"/>
                </a:lnTo>
                <a:lnTo>
                  <a:pt x="1407" y="2410"/>
                </a:lnTo>
                <a:lnTo>
                  <a:pt x="1372" y="2443"/>
                </a:lnTo>
                <a:lnTo>
                  <a:pt x="1340" y="2478"/>
                </a:lnTo>
                <a:lnTo>
                  <a:pt x="1308" y="2514"/>
                </a:lnTo>
                <a:lnTo>
                  <a:pt x="1279" y="2552"/>
                </a:lnTo>
                <a:lnTo>
                  <a:pt x="1251" y="2591"/>
                </a:lnTo>
                <a:lnTo>
                  <a:pt x="1225" y="2631"/>
                </a:lnTo>
                <a:lnTo>
                  <a:pt x="1200" y="2673"/>
                </a:lnTo>
                <a:lnTo>
                  <a:pt x="1179" y="2716"/>
                </a:lnTo>
                <a:lnTo>
                  <a:pt x="1159" y="2761"/>
                </a:lnTo>
                <a:lnTo>
                  <a:pt x="1140" y="2806"/>
                </a:lnTo>
                <a:lnTo>
                  <a:pt x="1125" y="2852"/>
                </a:lnTo>
                <a:lnTo>
                  <a:pt x="1111" y="2899"/>
                </a:lnTo>
                <a:lnTo>
                  <a:pt x="1101" y="2947"/>
                </a:lnTo>
                <a:lnTo>
                  <a:pt x="1092" y="2996"/>
                </a:lnTo>
                <a:lnTo>
                  <a:pt x="1086" y="3046"/>
                </a:lnTo>
                <a:lnTo>
                  <a:pt x="1084" y="3071"/>
                </a:lnTo>
                <a:lnTo>
                  <a:pt x="1081" y="3097"/>
                </a:lnTo>
                <a:lnTo>
                  <a:pt x="1080" y="3123"/>
                </a:lnTo>
                <a:lnTo>
                  <a:pt x="1080" y="3149"/>
                </a:lnTo>
                <a:lnTo>
                  <a:pt x="1080" y="3174"/>
                </a:lnTo>
                <a:lnTo>
                  <a:pt x="1081" y="3199"/>
                </a:lnTo>
                <a:lnTo>
                  <a:pt x="1084" y="3225"/>
                </a:lnTo>
                <a:lnTo>
                  <a:pt x="1086" y="3250"/>
                </a:lnTo>
                <a:lnTo>
                  <a:pt x="1092" y="3300"/>
                </a:lnTo>
                <a:lnTo>
                  <a:pt x="1101" y="3349"/>
                </a:lnTo>
                <a:lnTo>
                  <a:pt x="1111" y="3397"/>
                </a:lnTo>
                <a:lnTo>
                  <a:pt x="1125" y="3444"/>
                </a:lnTo>
                <a:lnTo>
                  <a:pt x="1140" y="3490"/>
                </a:lnTo>
                <a:lnTo>
                  <a:pt x="1159" y="3536"/>
                </a:lnTo>
                <a:lnTo>
                  <a:pt x="1179" y="3580"/>
                </a:lnTo>
                <a:lnTo>
                  <a:pt x="1200" y="3623"/>
                </a:lnTo>
                <a:lnTo>
                  <a:pt x="1225" y="3665"/>
                </a:lnTo>
                <a:lnTo>
                  <a:pt x="1251" y="3706"/>
                </a:lnTo>
                <a:lnTo>
                  <a:pt x="1279" y="3744"/>
                </a:lnTo>
                <a:lnTo>
                  <a:pt x="1308" y="3782"/>
                </a:lnTo>
                <a:lnTo>
                  <a:pt x="1340" y="3818"/>
                </a:lnTo>
                <a:lnTo>
                  <a:pt x="1372" y="3853"/>
                </a:lnTo>
                <a:lnTo>
                  <a:pt x="1407" y="3886"/>
                </a:lnTo>
                <a:lnTo>
                  <a:pt x="1443" y="3917"/>
                </a:lnTo>
                <a:lnTo>
                  <a:pt x="1481" y="3947"/>
                </a:lnTo>
                <a:lnTo>
                  <a:pt x="1520" y="3975"/>
                </a:lnTo>
                <a:lnTo>
                  <a:pt x="1560" y="4001"/>
                </a:lnTo>
                <a:lnTo>
                  <a:pt x="1602" y="4025"/>
                </a:lnTo>
                <a:lnTo>
                  <a:pt x="1645" y="4047"/>
                </a:lnTo>
                <a:lnTo>
                  <a:pt x="1689" y="4067"/>
                </a:lnTo>
                <a:lnTo>
                  <a:pt x="1734" y="4084"/>
                </a:lnTo>
                <a:lnTo>
                  <a:pt x="1781" y="4100"/>
                </a:lnTo>
                <a:lnTo>
                  <a:pt x="1828" y="4114"/>
                </a:lnTo>
                <a:lnTo>
                  <a:pt x="1877" y="4125"/>
                </a:lnTo>
                <a:lnTo>
                  <a:pt x="1926" y="4133"/>
                </a:lnTo>
                <a:lnTo>
                  <a:pt x="1975" y="4140"/>
                </a:lnTo>
                <a:lnTo>
                  <a:pt x="2001" y="4142"/>
                </a:lnTo>
                <a:lnTo>
                  <a:pt x="2026" y="4144"/>
                </a:lnTo>
                <a:lnTo>
                  <a:pt x="2051" y="4145"/>
                </a:lnTo>
                <a:lnTo>
                  <a:pt x="2077" y="4145"/>
                </a:lnTo>
                <a:lnTo>
                  <a:pt x="2103" y="4145"/>
                </a:lnTo>
                <a:lnTo>
                  <a:pt x="2128" y="4144"/>
                </a:lnTo>
                <a:lnTo>
                  <a:pt x="2154" y="4142"/>
                </a:lnTo>
                <a:lnTo>
                  <a:pt x="2179" y="4140"/>
                </a:lnTo>
                <a:lnTo>
                  <a:pt x="2229" y="4133"/>
                </a:lnTo>
                <a:lnTo>
                  <a:pt x="2278" y="4125"/>
                </a:lnTo>
                <a:lnTo>
                  <a:pt x="2327" y="4114"/>
                </a:lnTo>
                <a:lnTo>
                  <a:pt x="2374" y="4100"/>
                </a:lnTo>
                <a:lnTo>
                  <a:pt x="2420" y="4084"/>
                </a:lnTo>
                <a:lnTo>
                  <a:pt x="2465" y="4067"/>
                </a:lnTo>
                <a:lnTo>
                  <a:pt x="2509" y="4047"/>
                </a:lnTo>
                <a:lnTo>
                  <a:pt x="2553" y="4025"/>
                </a:lnTo>
                <a:lnTo>
                  <a:pt x="2595" y="4001"/>
                </a:lnTo>
                <a:lnTo>
                  <a:pt x="2634" y="3975"/>
                </a:lnTo>
                <a:lnTo>
                  <a:pt x="2674" y="3947"/>
                </a:lnTo>
                <a:lnTo>
                  <a:pt x="2711" y="3917"/>
                </a:lnTo>
                <a:lnTo>
                  <a:pt x="2748" y="3886"/>
                </a:lnTo>
                <a:lnTo>
                  <a:pt x="2782" y="3853"/>
                </a:lnTo>
                <a:lnTo>
                  <a:pt x="2815" y="3818"/>
                </a:lnTo>
                <a:lnTo>
                  <a:pt x="2846" y="3782"/>
                </a:lnTo>
                <a:lnTo>
                  <a:pt x="2876" y="3744"/>
                </a:lnTo>
                <a:lnTo>
                  <a:pt x="2904" y="3706"/>
                </a:lnTo>
                <a:lnTo>
                  <a:pt x="2930" y="3665"/>
                </a:lnTo>
                <a:lnTo>
                  <a:pt x="2954" y="3623"/>
                </a:lnTo>
                <a:lnTo>
                  <a:pt x="2976" y="3580"/>
                </a:lnTo>
                <a:lnTo>
                  <a:pt x="2995" y="3536"/>
                </a:lnTo>
                <a:lnTo>
                  <a:pt x="3014" y="3490"/>
                </a:lnTo>
                <a:lnTo>
                  <a:pt x="3030" y="3444"/>
                </a:lnTo>
                <a:lnTo>
                  <a:pt x="3043" y="3397"/>
                </a:lnTo>
                <a:lnTo>
                  <a:pt x="3053" y="3349"/>
                </a:lnTo>
                <a:lnTo>
                  <a:pt x="3063" y="3300"/>
                </a:lnTo>
                <a:lnTo>
                  <a:pt x="3069" y="3250"/>
                </a:lnTo>
                <a:lnTo>
                  <a:pt x="3071" y="3225"/>
                </a:lnTo>
                <a:lnTo>
                  <a:pt x="3073" y="3199"/>
                </a:lnTo>
                <a:lnTo>
                  <a:pt x="3074" y="3174"/>
                </a:lnTo>
                <a:lnTo>
                  <a:pt x="3074" y="3149"/>
                </a:lnTo>
                <a:lnTo>
                  <a:pt x="3074" y="3123"/>
                </a:lnTo>
                <a:lnTo>
                  <a:pt x="3073" y="3097"/>
                </a:lnTo>
                <a:lnTo>
                  <a:pt x="3071" y="3071"/>
                </a:lnTo>
                <a:lnTo>
                  <a:pt x="3069" y="3046"/>
                </a:lnTo>
                <a:lnTo>
                  <a:pt x="3063" y="2996"/>
                </a:lnTo>
                <a:lnTo>
                  <a:pt x="3053" y="2947"/>
                </a:lnTo>
                <a:lnTo>
                  <a:pt x="3043" y="2899"/>
                </a:lnTo>
                <a:lnTo>
                  <a:pt x="3030" y="2852"/>
                </a:lnTo>
                <a:lnTo>
                  <a:pt x="3014" y="2806"/>
                </a:lnTo>
                <a:lnTo>
                  <a:pt x="2995" y="2761"/>
                </a:lnTo>
                <a:lnTo>
                  <a:pt x="2976" y="2716"/>
                </a:lnTo>
                <a:lnTo>
                  <a:pt x="2954" y="2673"/>
                </a:lnTo>
                <a:lnTo>
                  <a:pt x="2930" y="2631"/>
                </a:lnTo>
                <a:lnTo>
                  <a:pt x="2904" y="2591"/>
                </a:lnTo>
                <a:lnTo>
                  <a:pt x="2876" y="2552"/>
                </a:lnTo>
                <a:lnTo>
                  <a:pt x="2846" y="2514"/>
                </a:lnTo>
                <a:lnTo>
                  <a:pt x="2815" y="2478"/>
                </a:lnTo>
                <a:lnTo>
                  <a:pt x="2782" y="2443"/>
                </a:lnTo>
                <a:close/>
                <a:moveTo>
                  <a:pt x="712" y="4477"/>
                </a:moveTo>
                <a:lnTo>
                  <a:pt x="712" y="4477"/>
                </a:lnTo>
                <a:lnTo>
                  <a:pt x="725" y="4476"/>
                </a:lnTo>
                <a:lnTo>
                  <a:pt x="736" y="4475"/>
                </a:lnTo>
                <a:lnTo>
                  <a:pt x="747" y="4472"/>
                </a:lnTo>
                <a:lnTo>
                  <a:pt x="758" y="4468"/>
                </a:lnTo>
                <a:lnTo>
                  <a:pt x="768" y="4464"/>
                </a:lnTo>
                <a:lnTo>
                  <a:pt x="778" y="4457"/>
                </a:lnTo>
                <a:lnTo>
                  <a:pt x="787" y="4451"/>
                </a:lnTo>
                <a:lnTo>
                  <a:pt x="795" y="4443"/>
                </a:lnTo>
                <a:lnTo>
                  <a:pt x="803" y="4435"/>
                </a:lnTo>
                <a:lnTo>
                  <a:pt x="810" y="4425"/>
                </a:lnTo>
                <a:lnTo>
                  <a:pt x="816" y="4415"/>
                </a:lnTo>
                <a:lnTo>
                  <a:pt x="821" y="4406"/>
                </a:lnTo>
                <a:lnTo>
                  <a:pt x="824" y="4395"/>
                </a:lnTo>
                <a:lnTo>
                  <a:pt x="827" y="4383"/>
                </a:lnTo>
                <a:lnTo>
                  <a:pt x="830" y="4371"/>
                </a:lnTo>
                <a:lnTo>
                  <a:pt x="830" y="4360"/>
                </a:lnTo>
                <a:lnTo>
                  <a:pt x="830" y="4348"/>
                </a:lnTo>
                <a:lnTo>
                  <a:pt x="827" y="4336"/>
                </a:lnTo>
                <a:lnTo>
                  <a:pt x="824" y="4324"/>
                </a:lnTo>
                <a:lnTo>
                  <a:pt x="821" y="4313"/>
                </a:lnTo>
                <a:lnTo>
                  <a:pt x="816" y="4303"/>
                </a:lnTo>
                <a:lnTo>
                  <a:pt x="810" y="4293"/>
                </a:lnTo>
                <a:lnTo>
                  <a:pt x="803" y="4285"/>
                </a:lnTo>
                <a:lnTo>
                  <a:pt x="795" y="4276"/>
                </a:lnTo>
                <a:lnTo>
                  <a:pt x="787" y="4268"/>
                </a:lnTo>
                <a:lnTo>
                  <a:pt x="778" y="4262"/>
                </a:lnTo>
                <a:lnTo>
                  <a:pt x="768" y="4256"/>
                </a:lnTo>
                <a:lnTo>
                  <a:pt x="758" y="4250"/>
                </a:lnTo>
                <a:lnTo>
                  <a:pt x="747" y="4247"/>
                </a:lnTo>
                <a:lnTo>
                  <a:pt x="736" y="4244"/>
                </a:lnTo>
                <a:lnTo>
                  <a:pt x="725" y="4242"/>
                </a:lnTo>
                <a:lnTo>
                  <a:pt x="712" y="4242"/>
                </a:lnTo>
                <a:lnTo>
                  <a:pt x="700" y="4242"/>
                </a:lnTo>
                <a:lnTo>
                  <a:pt x="688" y="4244"/>
                </a:lnTo>
                <a:lnTo>
                  <a:pt x="677" y="4247"/>
                </a:lnTo>
                <a:lnTo>
                  <a:pt x="666" y="4250"/>
                </a:lnTo>
                <a:lnTo>
                  <a:pt x="656" y="4256"/>
                </a:lnTo>
                <a:lnTo>
                  <a:pt x="646" y="4262"/>
                </a:lnTo>
                <a:lnTo>
                  <a:pt x="637" y="4268"/>
                </a:lnTo>
                <a:lnTo>
                  <a:pt x="628" y="4276"/>
                </a:lnTo>
                <a:lnTo>
                  <a:pt x="621" y="4285"/>
                </a:lnTo>
                <a:lnTo>
                  <a:pt x="614" y="4293"/>
                </a:lnTo>
                <a:lnTo>
                  <a:pt x="609" y="4303"/>
                </a:lnTo>
                <a:lnTo>
                  <a:pt x="603" y="4313"/>
                </a:lnTo>
                <a:lnTo>
                  <a:pt x="599" y="4324"/>
                </a:lnTo>
                <a:lnTo>
                  <a:pt x="597" y="4336"/>
                </a:lnTo>
                <a:lnTo>
                  <a:pt x="595" y="4348"/>
                </a:lnTo>
                <a:lnTo>
                  <a:pt x="594" y="4360"/>
                </a:lnTo>
                <a:lnTo>
                  <a:pt x="595" y="4371"/>
                </a:lnTo>
                <a:lnTo>
                  <a:pt x="597" y="4383"/>
                </a:lnTo>
                <a:lnTo>
                  <a:pt x="599" y="4395"/>
                </a:lnTo>
                <a:lnTo>
                  <a:pt x="603" y="4406"/>
                </a:lnTo>
                <a:lnTo>
                  <a:pt x="609" y="4415"/>
                </a:lnTo>
                <a:lnTo>
                  <a:pt x="614" y="4425"/>
                </a:lnTo>
                <a:lnTo>
                  <a:pt x="621" y="4435"/>
                </a:lnTo>
                <a:lnTo>
                  <a:pt x="628" y="4443"/>
                </a:lnTo>
                <a:lnTo>
                  <a:pt x="637" y="4451"/>
                </a:lnTo>
                <a:lnTo>
                  <a:pt x="646" y="4457"/>
                </a:lnTo>
                <a:lnTo>
                  <a:pt x="656" y="4464"/>
                </a:lnTo>
                <a:lnTo>
                  <a:pt x="666" y="4468"/>
                </a:lnTo>
                <a:lnTo>
                  <a:pt x="677" y="4472"/>
                </a:lnTo>
                <a:lnTo>
                  <a:pt x="688" y="4475"/>
                </a:lnTo>
                <a:lnTo>
                  <a:pt x="700" y="4476"/>
                </a:lnTo>
                <a:lnTo>
                  <a:pt x="712" y="4477"/>
                </a:lnTo>
                <a:close/>
                <a:moveTo>
                  <a:pt x="3529" y="4477"/>
                </a:moveTo>
                <a:lnTo>
                  <a:pt x="3529" y="4477"/>
                </a:lnTo>
                <a:lnTo>
                  <a:pt x="3541" y="4476"/>
                </a:lnTo>
                <a:lnTo>
                  <a:pt x="3553" y="4475"/>
                </a:lnTo>
                <a:lnTo>
                  <a:pt x="3564" y="4472"/>
                </a:lnTo>
                <a:lnTo>
                  <a:pt x="3575" y="4468"/>
                </a:lnTo>
                <a:lnTo>
                  <a:pt x="3586" y="4464"/>
                </a:lnTo>
                <a:lnTo>
                  <a:pt x="3596" y="4457"/>
                </a:lnTo>
                <a:lnTo>
                  <a:pt x="3604" y="4451"/>
                </a:lnTo>
                <a:lnTo>
                  <a:pt x="3613" y="4443"/>
                </a:lnTo>
                <a:lnTo>
                  <a:pt x="3620" y="4435"/>
                </a:lnTo>
                <a:lnTo>
                  <a:pt x="3627" y="4425"/>
                </a:lnTo>
                <a:lnTo>
                  <a:pt x="3633" y="4415"/>
                </a:lnTo>
                <a:lnTo>
                  <a:pt x="3638" y="4406"/>
                </a:lnTo>
                <a:lnTo>
                  <a:pt x="3642" y="4395"/>
                </a:lnTo>
                <a:lnTo>
                  <a:pt x="3645" y="4383"/>
                </a:lnTo>
                <a:lnTo>
                  <a:pt x="3647" y="4371"/>
                </a:lnTo>
                <a:lnTo>
                  <a:pt x="3647" y="4360"/>
                </a:lnTo>
                <a:lnTo>
                  <a:pt x="3647" y="4348"/>
                </a:lnTo>
                <a:lnTo>
                  <a:pt x="3645" y="4336"/>
                </a:lnTo>
                <a:lnTo>
                  <a:pt x="3642" y="4324"/>
                </a:lnTo>
                <a:lnTo>
                  <a:pt x="3638" y="4313"/>
                </a:lnTo>
                <a:lnTo>
                  <a:pt x="3633" y="4303"/>
                </a:lnTo>
                <a:lnTo>
                  <a:pt x="3627" y="4293"/>
                </a:lnTo>
                <a:lnTo>
                  <a:pt x="3620" y="4285"/>
                </a:lnTo>
                <a:lnTo>
                  <a:pt x="3613" y="4276"/>
                </a:lnTo>
                <a:lnTo>
                  <a:pt x="3604" y="4268"/>
                </a:lnTo>
                <a:lnTo>
                  <a:pt x="3596" y="4262"/>
                </a:lnTo>
                <a:lnTo>
                  <a:pt x="3586" y="4256"/>
                </a:lnTo>
                <a:lnTo>
                  <a:pt x="3575" y="4250"/>
                </a:lnTo>
                <a:lnTo>
                  <a:pt x="3564" y="4247"/>
                </a:lnTo>
                <a:lnTo>
                  <a:pt x="3553" y="4244"/>
                </a:lnTo>
                <a:lnTo>
                  <a:pt x="3541" y="4242"/>
                </a:lnTo>
                <a:lnTo>
                  <a:pt x="3529" y="4242"/>
                </a:lnTo>
                <a:lnTo>
                  <a:pt x="3517" y="4242"/>
                </a:lnTo>
                <a:lnTo>
                  <a:pt x="3506" y="4244"/>
                </a:lnTo>
                <a:lnTo>
                  <a:pt x="3494" y="4247"/>
                </a:lnTo>
                <a:lnTo>
                  <a:pt x="3483" y="4250"/>
                </a:lnTo>
                <a:lnTo>
                  <a:pt x="3473" y="4256"/>
                </a:lnTo>
                <a:lnTo>
                  <a:pt x="3464" y="4262"/>
                </a:lnTo>
                <a:lnTo>
                  <a:pt x="3454" y="4268"/>
                </a:lnTo>
                <a:lnTo>
                  <a:pt x="3445" y="4276"/>
                </a:lnTo>
                <a:lnTo>
                  <a:pt x="3438" y="4285"/>
                </a:lnTo>
                <a:lnTo>
                  <a:pt x="3432" y="4293"/>
                </a:lnTo>
                <a:lnTo>
                  <a:pt x="3425" y="4303"/>
                </a:lnTo>
                <a:lnTo>
                  <a:pt x="3421" y="4313"/>
                </a:lnTo>
                <a:lnTo>
                  <a:pt x="3417" y="4324"/>
                </a:lnTo>
                <a:lnTo>
                  <a:pt x="3413" y="4336"/>
                </a:lnTo>
                <a:lnTo>
                  <a:pt x="3412" y="4348"/>
                </a:lnTo>
                <a:lnTo>
                  <a:pt x="3411" y="4360"/>
                </a:lnTo>
                <a:lnTo>
                  <a:pt x="3412" y="4371"/>
                </a:lnTo>
                <a:lnTo>
                  <a:pt x="3413" y="4383"/>
                </a:lnTo>
                <a:lnTo>
                  <a:pt x="3417" y="4395"/>
                </a:lnTo>
                <a:lnTo>
                  <a:pt x="3421" y="4406"/>
                </a:lnTo>
                <a:lnTo>
                  <a:pt x="3425" y="4415"/>
                </a:lnTo>
                <a:lnTo>
                  <a:pt x="3432" y="4425"/>
                </a:lnTo>
                <a:lnTo>
                  <a:pt x="3438" y="4435"/>
                </a:lnTo>
                <a:lnTo>
                  <a:pt x="3445" y="4443"/>
                </a:lnTo>
                <a:lnTo>
                  <a:pt x="3454" y="4451"/>
                </a:lnTo>
                <a:lnTo>
                  <a:pt x="3464" y="4457"/>
                </a:lnTo>
                <a:lnTo>
                  <a:pt x="3473" y="4464"/>
                </a:lnTo>
                <a:lnTo>
                  <a:pt x="3483" y="4468"/>
                </a:lnTo>
                <a:lnTo>
                  <a:pt x="3494" y="4472"/>
                </a:lnTo>
                <a:lnTo>
                  <a:pt x="3506" y="4475"/>
                </a:lnTo>
                <a:lnTo>
                  <a:pt x="3517" y="4476"/>
                </a:lnTo>
                <a:lnTo>
                  <a:pt x="3529" y="4477"/>
                </a:lnTo>
                <a:close/>
                <a:moveTo>
                  <a:pt x="3577" y="1891"/>
                </a:moveTo>
                <a:lnTo>
                  <a:pt x="3577" y="1891"/>
                </a:lnTo>
                <a:lnTo>
                  <a:pt x="3566" y="1892"/>
                </a:lnTo>
                <a:lnTo>
                  <a:pt x="3554" y="1895"/>
                </a:lnTo>
                <a:lnTo>
                  <a:pt x="3542" y="1897"/>
                </a:lnTo>
                <a:lnTo>
                  <a:pt x="3531" y="1901"/>
                </a:lnTo>
                <a:lnTo>
                  <a:pt x="3522" y="1906"/>
                </a:lnTo>
                <a:lnTo>
                  <a:pt x="3512" y="1912"/>
                </a:lnTo>
                <a:lnTo>
                  <a:pt x="3502" y="1919"/>
                </a:lnTo>
                <a:lnTo>
                  <a:pt x="3494" y="1927"/>
                </a:lnTo>
                <a:lnTo>
                  <a:pt x="3486" y="1934"/>
                </a:lnTo>
                <a:lnTo>
                  <a:pt x="3480" y="1944"/>
                </a:lnTo>
                <a:lnTo>
                  <a:pt x="3473" y="1954"/>
                </a:lnTo>
                <a:lnTo>
                  <a:pt x="3469" y="1964"/>
                </a:lnTo>
                <a:lnTo>
                  <a:pt x="3465" y="1975"/>
                </a:lnTo>
                <a:lnTo>
                  <a:pt x="3462" y="1986"/>
                </a:lnTo>
                <a:lnTo>
                  <a:pt x="3461" y="1997"/>
                </a:lnTo>
                <a:lnTo>
                  <a:pt x="3459" y="2010"/>
                </a:lnTo>
                <a:lnTo>
                  <a:pt x="3461" y="2022"/>
                </a:lnTo>
                <a:lnTo>
                  <a:pt x="3462" y="2034"/>
                </a:lnTo>
                <a:lnTo>
                  <a:pt x="3465" y="2045"/>
                </a:lnTo>
                <a:lnTo>
                  <a:pt x="3469" y="2055"/>
                </a:lnTo>
                <a:lnTo>
                  <a:pt x="3473" y="2066"/>
                </a:lnTo>
                <a:lnTo>
                  <a:pt x="3480" y="2076"/>
                </a:lnTo>
                <a:lnTo>
                  <a:pt x="3486" y="2085"/>
                </a:lnTo>
                <a:lnTo>
                  <a:pt x="3494" y="2093"/>
                </a:lnTo>
                <a:lnTo>
                  <a:pt x="3502" y="2100"/>
                </a:lnTo>
                <a:lnTo>
                  <a:pt x="3512" y="2108"/>
                </a:lnTo>
                <a:lnTo>
                  <a:pt x="3522" y="2113"/>
                </a:lnTo>
                <a:lnTo>
                  <a:pt x="3531" y="2119"/>
                </a:lnTo>
                <a:lnTo>
                  <a:pt x="3542" y="2123"/>
                </a:lnTo>
                <a:lnTo>
                  <a:pt x="3554" y="2125"/>
                </a:lnTo>
                <a:lnTo>
                  <a:pt x="3566" y="2127"/>
                </a:lnTo>
                <a:lnTo>
                  <a:pt x="3577" y="2127"/>
                </a:lnTo>
                <a:lnTo>
                  <a:pt x="3589" y="2127"/>
                </a:lnTo>
                <a:lnTo>
                  <a:pt x="3601" y="2125"/>
                </a:lnTo>
                <a:lnTo>
                  <a:pt x="3613" y="2123"/>
                </a:lnTo>
                <a:lnTo>
                  <a:pt x="3623" y="2119"/>
                </a:lnTo>
                <a:lnTo>
                  <a:pt x="3634" y="2113"/>
                </a:lnTo>
                <a:lnTo>
                  <a:pt x="3644" y="2108"/>
                </a:lnTo>
                <a:lnTo>
                  <a:pt x="3652" y="2100"/>
                </a:lnTo>
                <a:lnTo>
                  <a:pt x="3661" y="2093"/>
                </a:lnTo>
                <a:lnTo>
                  <a:pt x="3668" y="2085"/>
                </a:lnTo>
                <a:lnTo>
                  <a:pt x="3676" y="2076"/>
                </a:lnTo>
                <a:lnTo>
                  <a:pt x="3681" y="2066"/>
                </a:lnTo>
                <a:lnTo>
                  <a:pt x="3687" y="2055"/>
                </a:lnTo>
                <a:lnTo>
                  <a:pt x="3691" y="2045"/>
                </a:lnTo>
                <a:lnTo>
                  <a:pt x="3693" y="2034"/>
                </a:lnTo>
                <a:lnTo>
                  <a:pt x="3695" y="2022"/>
                </a:lnTo>
                <a:lnTo>
                  <a:pt x="3695" y="2010"/>
                </a:lnTo>
                <a:lnTo>
                  <a:pt x="3695" y="1997"/>
                </a:lnTo>
                <a:lnTo>
                  <a:pt x="3693" y="1986"/>
                </a:lnTo>
                <a:lnTo>
                  <a:pt x="3691" y="1975"/>
                </a:lnTo>
                <a:lnTo>
                  <a:pt x="3687" y="1964"/>
                </a:lnTo>
                <a:lnTo>
                  <a:pt x="3681" y="1954"/>
                </a:lnTo>
                <a:lnTo>
                  <a:pt x="3676" y="1944"/>
                </a:lnTo>
                <a:lnTo>
                  <a:pt x="3668" y="1934"/>
                </a:lnTo>
                <a:lnTo>
                  <a:pt x="3661" y="1927"/>
                </a:lnTo>
                <a:lnTo>
                  <a:pt x="3652" y="1919"/>
                </a:lnTo>
                <a:lnTo>
                  <a:pt x="3644" y="1912"/>
                </a:lnTo>
                <a:lnTo>
                  <a:pt x="3634" y="1906"/>
                </a:lnTo>
                <a:lnTo>
                  <a:pt x="3623" y="1901"/>
                </a:lnTo>
                <a:lnTo>
                  <a:pt x="3613" y="1897"/>
                </a:lnTo>
                <a:lnTo>
                  <a:pt x="3601" y="1895"/>
                </a:lnTo>
                <a:lnTo>
                  <a:pt x="3589" y="1892"/>
                </a:lnTo>
                <a:lnTo>
                  <a:pt x="3577" y="1891"/>
                </a:lnTo>
                <a:close/>
                <a:moveTo>
                  <a:pt x="760" y="1891"/>
                </a:moveTo>
                <a:lnTo>
                  <a:pt x="760" y="1891"/>
                </a:lnTo>
                <a:lnTo>
                  <a:pt x="748" y="1892"/>
                </a:lnTo>
                <a:lnTo>
                  <a:pt x="736" y="1895"/>
                </a:lnTo>
                <a:lnTo>
                  <a:pt x="726" y="1897"/>
                </a:lnTo>
                <a:lnTo>
                  <a:pt x="715" y="1901"/>
                </a:lnTo>
                <a:lnTo>
                  <a:pt x="704" y="1906"/>
                </a:lnTo>
                <a:lnTo>
                  <a:pt x="695" y="1912"/>
                </a:lnTo>
                <a:lnTo>
                  <a:pt x="685" y="1919"/>
                </a:lnTo>
                <a:lnTo>
                  <a:pt x="677" y="1927"/>
                </a:lnTo>
                <a:lnTo>
                  <a:pt x="669" y="1934"/>
                </a:lnTo>
                <a:lnTo>
                  <a:pt x="662" y="1944"/>
                </a:lnTo>
                <a:lnTo>
                  <a:pt x="657" y="1954"/>
                </a:lnTo>
                <a:lnTo>
                  <a:pt x="652" y="1964"/>
                </a:lnTo>
                <a:lnTo>
                  <a:pt x="647" y="1975"/>
                </a:lnTo>
                <a:lnTo>
                  <a:pt x="645" y="1986"/>
                </a:lnTo>
                <a:lnTo>
                  <a:pt x="643" y="1997"/>
                </a:lnTo>
                <a:lnTo>
                  <a:pt x="642" y="2010"/>
                </a:lnTo>
                <a:lnTo>
                  <a:pt x="643" y="2022"/>
                </a:lnTo>
                <a:lnTo>
                  <a:pt x="645" y="2034"/>
                </a:lnTo>
                <a:lnTo>
                  <a:pt x="647" y="2045"/>
                </a:lnTo>
                <a:lnTo>
                  <a:pt x="652" y="2055"/>
                </a:lnTo>
                <a:lnTo>
                  <a:pt x="657" y="2066"/>
                </a:lnTo>
                <a:lnTo>
                  <a:pt x="662" y="2076"/>
                </a:lnTo>
                <a:lnTo>
                  <a:pt x="669" y="2085"/>
                </a:lnTo>
                <a:lnTo>
                  <a:pt x="677" y="2093"/>
                </a:lnTo>
                <a:lnTo>
                  <a:pt x="685" y="2100"/>
                </a:lnTo>
                <a:lnTo>
                  <a:pt x="695" y="2108"/>
                </a:lnTo>
                <a:lnTo>
                  <a:pt x="704" y="2113"/>
                </a:lnTo>
                <a:lnTo>
                  <a:pt x="715" y="2119"/>
                </a:lnTo>
                <a:lnTo>
                  <a:pt x="726" y="2123"/>
                </a:lnTo>
                <a:lnTo>
                  <a:pt x="736" y="2125"/>
                </a:lnTo>
                <a:lnTo>
                  <a:pt x="748" y="2127"/>
                </a:lnTo>
                <a:lnTo>
                  <a:pt x="760" y="2127"/>
                </a:lnTo>
                <a:lnTo>
                  <a:pt x="773" y="2127"/>
                </a:lnTo>
                <a:lnTo>
                  <a:pt x="785" y="2125"/>
                </a:lnTo>
                <a:lnTo>
                  <a:pt x="795" y="2123"/>
                </a:lnTo>
                <a:lnTo>
                  <a:pt x="806" y="2119"/>
                </a:lnTo>
                <a:lnTo>
                  <a:pt x="817" y="2113"/>
                </a:lnTo>
                <a:lnTo>
                  <a:pt x="826" y="2108"/>
                </a:lnTo>
                <a:lnTo>
                  <a:pt x="836" y="2100"/>
                </a:lnTo>
                <a:lnTo>
                  <a:pt x="843" y="2093"/>
                </a:lnTo>
                <a:lnTo>
                  <a:pt x="851" y="2085"/>
                </a:lnTo>
                <a:lnTo>
                  <a:pt x="858" y="2076"/>
                </a:lnTo>
                <a:lnTo>
                  <a:pt x="864" y="2066"/>
                </a:lnTo>
                <a:lnTo>
                  <a:pt x="869" y="2055"/>
                </a:lnTo>
                <a:lnTo>
                  <a:pt x="873" y="2045"/>
                </a:lnTo>
                <a:lnTo>
                  <a:pt x="876" y="2034"/>
                </a:lnTo>
                <a:lnTo>
                  <a:pt x="878" y="2022"/>
                </a:lnTo>
                <a:lnTo>
                  <a:pt x="879" y="2010"/>
                </a:lnTo>
                <a:lnTo>
                  <a:pt x="878" y="1997"/>
                </a:lnTo>
                <a:lnTo>
                  <a:pt x="876" y="1986"/>
                </a:lnTo>
                <a:lnTo>
                  <a:pt x="873" y="1975"/>
                </a:lnTo>
                <a:lnTo>
                  <a:pt x="869" y="1964"/>
                </a:lnTo>
                <a:lnTo>
                  <a:pt x="864" y="1954"/>
                </a:lnTo>
                <a:lnTo>
                  <a:pt x="858" y="1944"/>
                </a:lnTo>
                <a:lnTo>
                  <a:pt x="851" y="1934"/>
                </a:lnTo>
                <a:lnTo>
                  <a:pt x="843" y="1927"/>
                </a:lnTo>
                <a:lnTo>
                  <a:pt x="836" y="1919"/>
                </a:lnTo>
                <a:lnTo>
                  <a:pt x="826" y="1912"/>
                </a:lnTo>
                <a:lnTo>
                  <a:pt x="817" y="1906"/>
                </a:lnTo>
                <a:lnTo>
                  <a:pt x="806" y="1901"/>
                </a:lnTo>
                <a:lnTo>
                  <a:pt x="795" y="1897"/>
                </a:lnTo>
                <a:lnTo>
                  <a:pt x="785" y="1895"/>
                </a:lnTo>
                <a:lnTo>
                  <a:pt x="773" y="1892"/>
                </a:lnTo>
                <a:lnTo>
                  <a:pt x="760" y="1891"/>
                </a:lnTo>
                <a:close/>
                <a:moveTo>
                  <a:pt x="2077" y="386"/>
                </a:moveTo>
                <a:lnTo>
                  <a:pt x="2077" y="386"/>
                </a:lnTo>
                <a:lnTo>
                  <a:pt x="2049" y="387"/>
                </a:lnTo>
                <a:lnTo>
                  <a:pt x="2020" y="388"/>
                </a:lnTo>
                <a:lnTo>
                  <a:pt x="1993" y="392"/>
                </a:lnTo>
                <a:lnTo>
                  <a:pt x="1966" y="396"/>
                </a:lnTo>
                <a:lnTo>
                  <a:pt x="1939" y="403"/>
                </a:lnTo>
                <a:lnTo>
                  <a:pt x="1913" y="410"/>
                </a:lnTo>
                <a:lnTo>
                  <a:pt x="1887" y="419"/>
                </a:lnTo>
                <a:lnTo>
                  <a:pt x="1862" y="428"/>
                </a:lnTo>
                <a:lnTo>
                  <a:pt x="1837" y="440"/>
                </a:lnTo>
                <a:lnTo>
                  <a:pt x="1813" y="452"/>
                </a:lnTo>
                <a:lnTo>
                  <a:pt x="1790" y="466"/>
                </a:lnTo>
                <a:lnTo>
                  <a:pt x="1768" y="480"/>
                </a:lnTo>
                <a:lnTo>
                  <a:pt x="1746" y="495"/>
                </a:lnTo>
                <a:lnTo>
                  <a:pt x="1725" y="512"/>
                </a:lnTo>
                <a:lnTo>
                  <a:pt x="1705" y="529"/>
                </a:lnTo>
                <a:lnTo>
                  <a:pt x="1686" y="547"/>
                </a:lnTo>
                <a:lnTo>
                  <a:pt x="1668" y="567"/>
                </a:lnTo>
                <a:lnTo>
                  <a:pt x="1650" y="587"/>
                </a:lnTo>
                <a:lnTo>
                  <a:pt x="1634" y="607"/>
                </a:lnTo>
                <a:lnTo>
                  <a:pt x="1618" y="629"/>
                </a:lnTo>
                <a:lnTo>
                  <a:pt x="1604" y="651"/>
                </a:lnTo>
                <a:lnTo>
                  <a:pt x="1590" y="675"/>
                </a:lnTo>
                <a:lnTo>
                  <a:pt x="1579" y="699"/>
                </a:lnTo>
                <a:lnTo>
                  <a:pt x="1567" y="723"/>
                </a:lnTo>
                <a:lnTo>
                  <a:pt x="1557" y="749"/>
                </a:lnTo>
                <a:lnTo>
                  <a:pt x="1549" y="774"/>
                </a:lnTo>
                <a:lnTo>
                  <a:pt x="1541" y="800"/>
                </a:lnTo>
                <a:lnTo>
                  <a:pt x="1535" y="827"/>
                </a:lnTo>
                <a:lnTo>
                  <a:pt x="1530" y="854"/>
                </a:lnTo>
                <a:lnTo>
                  <a:pt x="1526" y="882"/>
                </a:lnTo>
                <a:lnTo>
                  <a:pt x="1524" y="910"/>
                </a:lnTo>
                <a:lnTo>
                  <a:pt x="1524" y="939"/>
                </a:lnTo>
                <a:lnTo>
                  <a:pt x="1524" y="968"/>
                </a:lnTo>
                <a:lnTo>
                  <a:pt x="1526" y="995"/>
                </a:lnTo>
                <a:lnTo>
                  <a:pt x="1530" y="1023"/>
                </a:lnTo>
                <a:lnTo>
                  <a:pt x="1535" y="1050"/>
                </a:lnTo>
                <a:lnTo>
                  <a:pt x="1541" y="1077"/>
                </a:lnTo>
                <a:lnTo>
                  <a:pt x="1549" y="1104"/>
                </a:lnTo>
                <a:lnTo>
                  <a:pt x="1557" y="1128"/>
                </a:lnTo>
                <a:lnTo>
                  <a:pt x="1567" y="1154"/>
                </a:lnTo>
                <a:lnTo>
                  <a:pt x="1579" y="1179"/>
                </a:lnTo>
                <a:lnTo>
                  <a:pt x="1590" y="1202"/>
                </a:lnTo>
                <a:lnTo>
                  <a:pt x="1604" y="1226"/>
                </a:lnTo>
                <a:lnTo>
                  <a:pt x="1618" y="1248"/>
                </a:lnTo>
                <a:lnTo>
                  <a:pt x="1634" y="1270"/>
                </a:lnTo>
                <a:lnTo>
                  <a:pt x="1650" y="1290"/>
                </a:lnTo>
                <a:lnTo>
                  <a:pt x="1668" y="1310"/>
                </a:lnTo>
                <a:lnTo>
                  <a:pt x="1686" y="1330"/>
                </a:lnTo>
                <a:lnTo>
                  <a:pt x="1705" y="1348"/>
                </a:lnTo>
                <a:lnTo>
                  <a:pt x="1725" y="1365"/>
                </a:lnTo>
                <a:lnTo>
                  <a:pt x="1746" y="1382"/>
                </a:lnTo>
                <a:lnTo>
                  <a:pt x="1768" y="1397"/>
                </a:lnTo>
                <a:lnTo>
                  <a:pt x="1790" y="1412"/>
                </a:lnTo>
                <a:lnTo>
                  <a:pt x="1813" y="1425"/>
                </a:lnTo>
                <a:lnTo>
                  <a:pt x="1837" y="1437"/>
                </a:lnTo>
                <a:lnTo>
                  <a:pt x="1862" y="1449"/>
                </a:lnTo>
                <a:lnTo>
                  <a:pt x="1887" y="1458"/>
                </a:lnTo>
                <a:lnTo>
                  <a:pt x="1913" y="1467"/>
                </a:lnTo>
                <a:lnTo>
                  <a:pt x="1939" y="1474"/>
                </a:lnTo>
                <a:lnTo>
                  <a:pt x="1966" y="1481"/>
                </a:lnTo>
                <a:lnTo>
                  <a:pt x="1993" y="1485"/>
                </a:lnTo>
                <a:lnTo>
                  <a:pt x="2020" y="1489"/>
                </a:lnTo>
                <a:lnTo>
                  <a:pt x="2049" y="1492"/>
                </a:lnTo>
                <a:lnTo>
                  <a:pt x="2077" y="1492"/>
                </a:lnTo>
                <a:lnTo>
                  <a:pt x="2106" y="1492"/>
                </a:lnTo>
                <a:lnTo>
                  <a:pt x="2134" y="1489"/>
                </a:lnTo>
                <a:lnTo>
                  <a:pt x="2162" y="1485"/>
                </a:lnTo>
                <a:lnTo>
                  <a:pt x="2188" y="1481"/>
                </a:lnTo>
                <a:lnTo>
                  <a:pt x="2215" y="1474"/>
                </a:lnTo>
                <a:lnTo>
                  <a:pt x="2242" y="1467"/>
                </a:lnTo>
                <a:lnTo>
                  <a:pt x="2268" y="1458"/>
                </a:lnTo>
                <a:lnTo>
                  <a:pt x="2292" y="1449"/>
                </a:lnTo>
                <a:lnTo>
                  <a:pt x="2317" y="1437"/>
                </a:lnTo>
                <a:lnTo>
                  <a:pt x="2341" y="1425"/>
                </a:lnTo>
                <a:lnTo>
                  <a:pt x="2364" y="1412"/>
                </a:lnTo>
                <a:lnTo>
                  <a:pt x="2387" y="1397"/>
                </a:lnTo>
                <a:lnTo>
                  <a:pt x="2408" y="1382"/>
                </a:lnTo>
                <a:lnTo>
                  <a:pt x="2430" y="1365"/>
                </a:lnTo>
                <a:lnTo>
                  <a:pt x="2449" y="1348"/>
                </a:lnTo>
                <a:lnTo>
                  <a:pt x="2468" y="1330"/>
                </a:lnTo>
                <a:lnTo>
                  <a:pt x="2486" y="1310"/>
                </a:lnTo>
                <a:lnTo>
                  <a:pt x="2505" y="1290"/>
                </a:lnTo>
                <a:lnTo>
                  <a:pt x="2521" y="1270"/>
                </a:lnTo>
                <a:lnTo>
                  <a:pt x="2536" y="1248"/>
                </a:lnTo>
                <a:lnTo>
                  <a:pt x="2551" y="1226"/>
                </a:lnTo>
                <a:lnTo>
                  <a:pt x="2564" y="1202"/>
                </a:lnTo>
                <a:lnTo>
                  <a:pt x="2576" y="1179"/>
                </a:lnTo>
                <a:lnTo>
                  <a:pt x="2587" y="1154"/>
                </a:lnTo>
                <a:lnTo>
                  <a:pt x="2597" y="1128"/>
                </a:lnTo>
                <a:lnTo>
                  <a:pt x="2605" y="1104"/>
                </a:lnTo>
                <a:lnTo>
                  <a:pt x="2613" y="1077"/>
                </a:lnTo>
                <a:lnTo>
                  <a:pt x="2619" y="1050"/>
                </a:lnTo>
                <a:lnTo>
                  <a:pt x="2625" y="1023"/>
                </a:lnTo>
                <a:lnTo>
                  <a:pt x="2628" y="995"/>
                </a:lnTo>
                <a:lnTo>
                  <a:pt x="2630" y="968"/>
                </a:lnTo>
                <a:lnTo>
                  <a:pt x="2631" y="939"/>
                </a:lnTo>
                <a:lnTo>
                  <a:pt x="2630" y="910"/>
                </a:lnTo>
                <a:lnTo>
                  <a:pt x="2628" y="882"/>
                </a:lnTo>
                <a:lnTo>
                  <a:pt x="2625" y="854"/>
                </a:lnTo>
                <a:lnTo>
                  <a:pt x="2619" y="827"/>
                </a:lnTo>
                <a:lnTo>
                  <a:pt x="2613" y="800"/>
                </a:lnTo>
                <a:lnTo>
                  <a:pt x="2605" y="774"/>
                </a:lnTo>
                <a:lnTo>
                  <a:pt x="2597" y="749"/>
                </a:lnTo>
                <a:lnTo>
                  <a:pt x="2587" y="723"/>
                </a:lnTo>
                <a:lnTo>
                  <a:pt x="2576" y="699"/>
                </a:lnTo>
                <a:lnTo>
                  <a:pt x="2564" y="675"/>
                </a:lnTo>
                <a:lnTo>
                  <a:pt x="2551" y="651"/>
                </a:lnTo>
                <a:lnTo>
                  <a:pt x="2536" y="629"/>
                </a:lnTo>
                <a:lnTo>
                  <a:pt x="2521" y="607"/>
                </a:lnTo>
                <a:lnTo>
                  <a:pt x="2505" y="587"/>
                </a:lnTo>
                <a:lnTo>
                  <a:pt x="2486" y="567"/>
                </a:lnTo>
                <a:lnTo>
                  <a:pt x="2468" y="547"/>
                </a:lnTo>
                <a:lnTo>
                  <a:pt x="2449" y="529"/>
                </a:lnTo>
                <a:lnTo>
                  <a:pt x="2430" y="512"/>
                </a:lnTo>
                <a:lnTo>
                  <a:pt x="2408" y="495"/>
                </a:lnTo>
                <a:lnTo>
                  <a:pt x="2387" y="480"/>
                </a:lnTo>
                <a:lnTo>
                  <a:pt x="2364" y="466"/>
                </a:lnTo>
                <a:lnTo>
                  <a:pt x="2341" y="452"/>
                </a:lnTo>
                <a:lnTo>
                  <a:pt x="2317" y="440"/>
                </a:lnTo>
                <a:lnTo>
                  <a:pt x="2292" y="428"/>
                </a:lnTo>
                <a:lnTo>
                  <a:pt x="2268" y="419"/>
                </a:lnTo>
                <a:lnTo>
                  <a:pt x="2242" y="410"/>
                </a:lnTo>
                <a:lnTo>
                  <a:pt x="2215" y="403"/>
                </a:lnTo>
                <a:lnTo>
                  <a:pt x="2188" y="396"/>
                </a:lnTo>
                <a:lnTo>
                  <a:pt x="2162" y="392"/>
                </a:lnTo>
                <a:lnTo>
                  <a:pt x="2134" y="388"/>
                </a:lnTo>
                <a:lnTo>
                  <a:pt x="2106" y="387"/>
                </a:lnTo>
                <a:lnTo>
                  <a:pt x="2077" y="386"/>
                </a:lnTo>
                <a:close/>
                <a:moveTo>
                  <a:pt x="2341" y="675"/>
                </a:moveTo>
                <a:lnTo>
                  <a:pt x="2341" y="675"/>
                </a:lnTo>
                <a:lnTo>
                  <a:pt x="2328" y="663"/>
                </a:lnTo>
                <a:lnTo>
                  <a:pt x="2315" y="651"/>
                </a:lnTo>
                <a:lnTo>
                  <a:pt x="2300" y="640"/>
                </a:lnTo>
                <a:lnTo>
                  <a:pt x="2286" y="630"/>
                </a:lnTo>
                <a:lnTo>
                  <a:pt x="2271" y="620"/>
                </a:lnTo>
                <a:lnTo>
                  <a:pt x="2255" y="611"/>
                </a:lnTo>
                <a:lnTo>
                  <a:pt x="2239" y="603"/>
                </a:lnTo>
                <a:lnTo>
                  <a:pt x="2223" y="596"/>
                </a:lnTo>
                <a:lnTo>
                  <a:pt x="2206" y="588"/>
                </a:lnTo>
                <a:lnTo>
                  <a:pt x="2188" y="583"/>
                </a:lnTo>
                <a:lnTo>
                  <a:pt x="2170" y="577"/>
                </a:lnTo>
                <a:lnTo>
                  <a:pt x="2152" y="573"/>
                </a:lnTo>
                <a:lnTo>
                  <a:pt x="2134" y="570"/>
                </a:lnTo>
                <a:lnTo>
                  <a:pt x="2116" y="568"/>
                </a:lnTo>
                <a:lnTo>
                  <a:pt x="2096" y="567"/>
                </a:lnTo>
                <a:lnTo>
                  <a:pt x="2077" y="566"/>
                </a:lnTo>
                <a:lnTo>
                  <a:pt x="2058" y="567"/>
                </a:lnTo>
                <a:lnTo>
                  <a:pt x="2039" y="568"/>
                </a:lnTo>
                <a:lnTo>
                  <a:pt x="2020" y="570"/>
                </a:lnTo>
                <a:lnTo>
                  <a:pt x="2002" y="573"/>
                </a:lnTo>
                <a:lnTo>
                  <a:pt x="1984" y="577"/>
                </a:lnTo>
                <a:lnTo>
                  <a:pt x="1967" y="583"/>
                </a:lnTo>
                <a:lnTo>
                  <a:pt x="1949" y="588"/>
                </a:lnTo>
                <a:lnTo>
                  <a:pt x="1932" y="596"/>
                </a:lnTo>
                <a:lnTo>
                  <a:pt x="1915" y="603"/>
                </a:lnTo>
                <a:lnTo>
                  <a:pt x="1899" y="611"/>
                </a:lnTo>
                <a:lnTo>
                  <a:pt x="1884" y="620"/>
                </a:lnTo>
                <a:lnTo>
                  <a:pt x="1869" y="630"/>
                </a:lnTo>
                <a:lnTo>
                  <a:pt x="1854" y="640"/>
                </a:lnTo>
                <a:lnTo>
                  <a:pt x="1840" y="651"/>
                </a:lnTo>
                <a:lnTo>
                  <a:pt x="1826" y="663"/>
                </a:lnTo>
                <a:lnTo>
                  <a:pt x="1813" y="675"/>
                </a:lnTo>
                <a:lnTo>
                  <a:pt x="1802" y="688"/>
                </a:lnTo>
                <a:lnTo>
                  <a:pt x="1790" y="702"/>
                </a:lnTo>
                <a:lnTo>
                  <a:pt x="1779" y="716"/>
                </a:lnTo>
                <a:lnTo>
                  <a:pt x="1768" y="731"/>
                </a:lnTo>
                <a:lnTo>
                  <a:pt x="1759" y="746"/>
                </a:lnTo>
                <a:lnTo>
                  <a:pt x="1749" y="761"/>
                </a:lnTo>
                <a:lnTo>
                  <a:pt x="1742" y="777"/>
                </a:lnTo>
                <a:lnTo>
                  <a:pt x="1734" y="794"/>
                </a:lnTo>
                <a:lnTo>
                  <a:pt x="1728" y="810"/>
                </a:lnTo>
                <a:lnTo>
                  <a:pt x="1721" y="828"/>
                </a:lnTo>
                <a:lnTo>
                  <a:pt x="1716" y="845"/>
                </a:lnTo>
                <a:lnTo>
                  <a:pt x="1713" y="864"/>
                </a:lnTo>
                <a:lnTo>
                  <a:pt x="1708" y="882"/>
                </a:lnTo>
                <a:lnTo>
                  <a:pt x="1706" y="900"/>
                </a:lnTo>
                <a:lnTo>
                  <a:pt x="1705" y="919"/>
                </a:lnTo>
                <a:lnTo>
                  <a:pt x="1704" y="939"/>
                </a:lnTo>
                <a:lnTo>
                  <a:pt x="1705" y="958"/>
                </a:lnTo>
                <a:lnTo>
                  <a:pt x="1706" y="977"/>
                </a:lnTo>
                <a:lnTo>
                  <a:pt x="1708" y="995"/>
                </a:lnTo>
                <a:lnTo>
                  <a:pt x="1713" y="1014"/>
                </a:lnTo>
                <a:lnTo>
                  <a:pt x="1716" y="1032"/>
                </a:lnTo>
                <a:lnTo>
                  <a:pt x="1721" y="1049"/>
                </a:lnTo>
                <a:lnTo>
                  <a:pt x="1728" y="1067"/>
                </a:lnTo>
                <a:lnTo>
                  <a:pt x="1734" y="1083"/>
                </a:lnTo>
                <a:lnTo>
                  <a:pt x="1742" y="1100"/>
                </a:lnTo>
                <a:lnTo>
                  <a:pt x="1749" y="1116"/>
                </a:lnTo>
                <a:lnTo>
                  <a:pt x="1759" y="1132"/>
                </a:lnTo>
                <a:lnTo>
                  <a:pt x="1768" y="1148"/>
                </a:lnTo>
                <a:lnTo>
                  <a:pt x="1779" y="1162"/>
                </a:lnTo>
                <a:lnTo>
                  <a:pt x="1790" y="1175"/>
                </a:lnTo>
                <a:lnTo>
                  <a:pt x="1802" y="1189"/>
                </a:lnTo>
                <a:lnTo>
                  <a:pt x="1813" y="1202"/>
                </a:lnTo>
                <a:lnTo>
                  <a:pt x="1826" y="1215"/>
                </a:lnTo>
                <a:lnTo>
                  <a:pt x="1840" y="1226"/>
                </a:lnTo>
                <a:lnTo>
                  <a:pt x="1854" y="1238"/>
                </a:lnTo>
                <a:lnTo>
                  <a:pt x="1869" y="1247"/>
                </a:lnTo>
                <a:lnTo>
                  <a:pt x="1884" y="1258"/>
                </a:lnTo>
                <a:lnTo>
                  <a:pt x="1899" y="1267"/>
                </a:lnTo>
                <a:lnTo>
                  <a:pt x="1915" y="1275"/>
                </a:lnTo>
                <a:lnTo>
                  <a:pt x="1932" y="1283"/>
                </a:lnTo>
                <a:lnTo>
                  <a:pt x="1949" y="1289"/>
                </a:lnTo>
                <a:lnTo>
                  <a:pt x="1967" y="1294"/>
                </a:lnTo>
                <a:lnTo>
                  <a:pt x="1984" y="1300"/>
                </a:lnTo>
                <a:lnTo>
                  <a:pt x="2002" y="1304"/>
                </a:lnTo>
                <a:lnTo>
                  <a:pt x="2020" y="1307"/>
                </a:lnTo>
                <a:lnTo>
                  <a:pt x="2039" y="1309"/>
                </a:lnTo>
                <a:lnTo>
                  <a:pt x="2058" y="1310"/>
                </a:lnTo>
                <a:lnTo>
                  <a:pt x="2077" y="1312"/>
                </a:lnTo>
                <a:lnTo>
                  <a:pt x="2096" y="1310"/>
                </a:lnTo>
                <a:lnTo>
                  <a:pt x="2116" y="1309"/>
                </a:lnTo>
                <a:lnTo>
                  <a:pt x="2134" y="1307"/>
                </a:lnTo>
                <a:lnTo>
                  <a:pt x="2152" y="1304"/>
                </a:lnTo>
                <a:lnTo>
                  <a:pt x="2170" y="1300"/>
                </a:lnTo>
                <a:lnTo>
                  <a:pt x="2188" y="1294"/>
                </a:lnTo>
                <a:lnTo>
                  <a:pt x="2206" y="1289"/>
                </a:lnTo>
                <a:lnTo>
                  <a:pt x="2223" y="1283"/>
                </a:lnTo>
                <a:lnTo>
                  <a:pt x="2239" y="1275"/>
                </a:lnTo>
                <a:lnTo>
                  <a:pt x="2255" y="1267"/>
                </a:lnTo>
                <a:lnTo>
                  <a:pt x="2271" y="1258"/>
                </a:lnTo>
                <a:lnTo>
                  <a:pt x="2286" y="1247"/>
                </a:lnTo>
                <a:lnTo>
                  <a:pt x="2300" y="1238"/>
                </a:lnTo>
                <a:lnTo>
                  <a:pt x="2315" y="1226"/>
                </a:lnTo>
                <a:lnTo>
                  <a:pt x="2328" y="1215"/>
                </a:lnTo>
                <a:lnTo>
                  <a:pt x="2341" y="1202"/>
                </a:lnTo>
                <a:lnTo>
                  <a:pt x="2353" y="1189"/>
                </a:lnTo>
                <a:lnTo>
                  <a:pt x="2365" y="1175"/>
                </a:lnTo>
                <a:lnTo>
                  <a:pt x="2376" y="1162"/>
                </a:lnTo>
                <a:lnTo>
                  <a:pt x="2387" y="1148"/>
                </a:lnTo>
                <a:lnTo>
                  <a:pt x="2396" y="1132"/>
                </a:lnTo>
                <a:lnTo>
                  <a:pt x="2405" y="1116"/>
                </a:lnTo>
                <a:lnTo>
                  <a:pt x="2413" y="1100"/>
                </a:lnTo>
                <a:lnTo>
                  <a:pt x="2421" y="1083"/>
                </a:lnTo>
                <a:lnTo>
                  <a:pt x="2427" y="1067"/>
                </a:lnTo>
                <a:lnTo>
                  <a:pt x="2433" y="1050"/>
                </a:lnTo>
                <a:lnTo>
                  <a:pt x="2438" y="1032"/>
                </a:lnTo>
                <a:lnTo>
                  <a:pt x="2442" y="1014"/>
                </a:lnTo>
                <a:lnTo>
                  <a:pt x="2446" y="995"/>
                </a:lnTo>
                <a:lnTo>
                  <a:pt x="2448" y="977"/>
                </a:lnTo>
                <a:lnTo>
                  <a:pt x="2450" y="958"/>
                </a:lnTo>
                <a:lnTo>
                  <a:pt x="2450" y="939"/>
                </a:lnTo>
                <a:lnTo>
                  <a:pt x="2450" y="919"/>
                </a:lnTo>
                <a:lnTo>
                  <a:pt x="2448" y="900"/>
                </a:lnTo>
                <a:lnTo>
                  <a:pt x="2446" y="882"/>
                </a:lnTo>
                <a:lnTo>
                  <a:pt x="2442" y="864"/>
                </a:lnTo>
                <a:lnTo>
                  <a:pt x="2438" y="845"/>
                </a:lnTo>
                <a:lnTo>
                  <a:pt x="2433" y="828"/>
                </a:lnTo>
                <a:lnTo>
                  <a:pt x="2427" y="810"/>
                </a:lnTo>
                <a:lnTo>
                  <a:pt x="2421" y="794"/>
                </a:lnTo>
                <a:lnTo>
                  <a:pt x="2413" y="777"/>
                </a:lnTo>
                <a:lnTo>
                  <a:pt x="2405" y="761"/>
                </a:lnTo>
                <a:lnTo>
                  <a:pt x="2396" y="746"/>
                </a:lnTo>
                <a:lnTo>
                  <a:pt x="2387" y="731"/>
                </a:lnTo>
                <a:lnTo>
                  <a:pt x="2376" y="716"/>
                </a:lnTo>
                <a:lnTo>
                  <a:pt x="2365" y="702"/>
                </a:lnTo>
                <a:lnTo>
                  <a:pt x="2353" y="688"/>
                </a:lnTo>
                <a:lnTo>
                  <a:pt x="2341" y="675"/>
                </a:lnTo>
                <a:close/>
              </a:path>
            </a:pathLst>
          </a:custGeom>
          <a:solidFill>
            <a:srgbClr val="FEFFFF"/>
          </a:solidFill>
          <a:ln>
            <a:noFill/>
          </a:ln>
          <a:effectLst/>
        </p:spPr>
        <p:txBody>
          <a:bodyPr/>
          <a:lstStyle/>
          <a:p>
            <a:endParaRPr lang="zh-CN" altLang="en-US"/>
          </a:p>
        </p:txBody>
      </p:sp>
      <p:sp>
        <p:nvSpPr>
          <p:cNvPr id="31" name="KSO_Shape"/>
          <p:cNvSpPr/>
          <p:nvPr/>
        </p:nvSpPr>
        <p:spPr>
          <a:xfrm>
            <a:off x="4912775" y="4526242"/>
            <a:ext cx="845821" cy="810579"/>
          </a:xfrm>
          <a:custGeom>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rgbClr val="FEFFFF"/>
          </a:solidFill>
          <a:ln>
            <a:noFill/>
          </a:ln>
          <a:effec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2" name="KSO_Shape"/>
          <p:cNvSpPr/>
          <p:nvPr/>
        </p:nvSpPr>
        <p:spPr bwMode="auto">
          <a:xfrm>
            <a:off x="6522447" y="4647545"/>
            <a:ext cx="818703" cy="582644"/>
          </a:xfrm>
          <a:custGeom>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FEFFFF"/>
          </a:solidFill>
          <a:ln>
            <a:noFill/>
          </a:ln>
          <a:effectLst/>
        </p:spPr>
        <p:txBody>
          <a:bodyPr/>
          <a:lstStyle/>
          <a:p>
            <a:endParaRPr lang="zh-CN" altLang="en-US"/>
          </a:p>
        </p:txBody>
      </p:sp>
      <p:sp>
        <p:nvSpPr>
          <p:cNvPr id="33" name="KSO_Shape"/>
          <p:cNvSpPr/>
          <p:nvPr/>
        </p:nvSpPr>
        <p:spPr bwMode="auto">
          <a:xfrm>
            <a:off x="4853901" y="2933512"/>
            <a:ext cx="904694" cy="762959"/>
          </a:xfrm>
          <a:custGeom>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FEFFFF"/>
          </a:solidFill>
          <a:ln>
            <a:noFill/>
          </a:ln>
          <a:effectLst/>
        </p:spPr>
        <p:txBody>
          <a:bodyPr/>
          <a:lstStyle/>
          <a:p>
            <a:endParaRPr lang="zh-CN" altLang="en-US"/>
          </a:p>
        </p:txBody>
      </p:sp>
      <p:sp>
        <p:nvSpPr>
          <p:cNvPr id="34" name="矩形 33"/>
          <p:cNvSpPr/>
          <p:nvPr/>
        </p:nvSpPr>
        <p:spPr>
          <a:xfrm>
            <a:off x="1499933" y="2049134"/>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8257228" y="2049134"/>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1499933" y="4765215"/>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0" name="矩形 39"/>
          <p:cNvSpPr/>
          <p:nvPr/>
        </p:nvSpPr>
        <p:spPr>
          <a:xfrm>
            <a:off x="8257228" y="4765215"/>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290"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43" name="圆角矩形 26"/>
          <p:cNvSpPr/>
          <p:nvPr/>
        </p:nvSpPr>
        <p:spPr>
          <a:xfrm>
            <a:off x="1096169" y="207611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a:solidFill>
                <a:srgbClr val="FEFFFF"/>
              </a:solidFill>
              <a:latin typeface="幼圆" panose="02010509060101010101" pitchFamily="49" charset="-122"/>
              <a:ea typeface="幼圆" panose="02010509060101010101" pitchFamily="49" charset="-122"/>
            </a:endParaRPr>
          </a:p>
        </p:txBody>
      </p:sp>
      <p:sp>
        <p:nvSpPr>
          <p:cNvPr id="44" name="圆角矩形 27"/>
          <p:cNvSpPr/>
          <p:nvPr/>
        </p:nvSpPr>
        <p:spPr>
          <a:xfrm>
            <a:off x="1096169" y="291609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a:solidFill>
                <a:srgbClr val="FEFFFF"/>
              </a:solidFill>
              <a:latin typeface="幼圆" panose="02010509060101010101" pitchFamily="49" charset="-122"/>
              <a:ea typeface="幼圆" panose="02010509060101010101" pitchFamily="49" charset="-122"/>
            </a:endParaRPr>
          </a:p>
        </p:txBody>
      </p:sp>
      <p:sp>
        <p:nvSpPr>
          <p:cNvPr id="45" name="圆角矩形 28"/>
          <p:cNvSpPr/>
          <p:nvPr/>
        </p:nvSpPr>
        <p:spPr>
          <a:xfrm>
            <a:off x="1096169" y="375607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a:solidFill>
                <a:srgbClr val="FEFFFF"/>
              </a:solidFill>
              <a:latin typeface="幼圆" panose="02010509060101010101" pitchFamily="49" charset="-122"/>
              <a:ea typeface="幼圆" panose="02010509060101010101" pitchFamily="49" charset="-122"/>
            </a:endParaRPr>
          </a:p>
        </p:txBody>
      </p:sp>
      <p:sp>
        <p:nvSpPr>
          <p:cNvPr id="47" name="圆角矩形 33"/>
          <p:cNvSpPr/>
          <p:nvPr/>
        </p:nvSpPr>
        <p:spPr>
          <a:xfrm>
            <a:off x="1096169" y="459605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a:solidFill>
                <a:srgbClr val="FEFFFF"/>
              </a:solidFill>
              <a:latin typeface="幼圆" panose="02010509060101010101" pitchFamily="49" charset="-122"/>
              <a:ea typeface="幼圆" panose="02010509060101010101" pitchFamily="49" charset="-122"/>
            </a:endParaRPr>
          </a:p>
        </p:txBody>
      </p:sp>
      <p:sp>
        <p:nvSpPr>
          <p:cNvPr id="48" name="圆角矩形 34"/>
          <p:cNvSpPr/>
          <p:nvPr/>
        </p:nvSpPr>
        <p:spPr>
          <a:xfrm>
            <a:off x="1096169" y="543603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a:solidFill>
                <a:srgbClr val="FEFFFF"/>
              </a:solidFill>
              <a:latin typeface="幼圆" panose="02010509060101010101" pitchFamily="49" charset="-122"/>
              <a:ea typeface="幼圆" panose="02010509060101010101" pitchFamily="49" charset="-122"/>
            </a:endParaRPr>
          </a:p>
        </p:txBody>
      </p:sp>
      <p:sp>
        <p:nvSpPr>
          <p:cNvPr id="19" name="KSO_Shape"/>
          <p:cNvSpPr/>
          <p:nvPr/>
        </p:nvSpPr>
        <p:spPr>
          <a:xfrm>
            <a:off x="7543434" y="2150891"/>
            <a:ext cx="2529035" cy="2423660"/>
          </a:xfrm>
          <a:custGeom>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a:noFill/>
          </a:ln>
          <a:effec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0" name="矩形 19"/>
          <p:cNvSpPr/>
          <p:nvPr/>
        </p:nvSpPr>
        <p:spPr>
          <a:xfrm>
            <a:off x="7552998" y="4651076"/>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8" name="矩形 17"/>
          <p:cNvSpPr/>
          <p:nvPr/>
        </p:nvSpPr>
        <p:spPr>
          <a:xfrm>
            <a:off x="1763014" y="1505336"/>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a:solidFill>
                <a:schemeClr val="tx1"/>
              </a:solidFill>
              <a:latin typeface="幼圆" panose="02010509060101010101" pitchFamily="49" charset="-122"/>
              <a:ea typeface="幼圆" panose="02010509060101010101" pitchFamily="49" charset="-122"/>
            </a:endParaRPr>
          </a:p>
        </p:txBody>
      </p:sp>
      <p:sp>
        <p:nvSpPr>
          <p:cNvPr id="21" name="椭圆 20"/>
          <p:cNvSpPr/>
          <p:nvPr/>
        </p:nvSpPr>
        <p:spPr>
          <a:xfrm>
            <a:off x="1019963" y="1691634"/>
            <a:ext cx="647473" cy="647473"/>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2" name="Freeform 108"/>
          <p:cNvSpPr>
            <a:spLocks noEditPoints="1"/>
          </p:cNvSpPr>
          <p:nvPr/>
        </p:nvSpPr>
        <p:spPr bwMode="auto">
          <a:xfrm>
            <a:off x="1187902" y="1878269"/>
            <a:ext cx="311595" cy="274203"/>
          </a:xfrm>
          <a:custGeom>
            <a:gdLst>
              <a:gd name="T0" fmla="*/ 41 w 50"/>
              <a:gd name="T1" fmla="*/ 7 h 44"/>
              <a:gd name="T2" fmla="*/ 6 w 50"/>
              <a:gd name="T3" fmla="*/ 20 h 44"/>
              <a:gd name="T4" fmla="*/ 3 w 50"/>
              <a:gd name="T5" fmla="*/ 24 h 44"/>
              <a:gd name="T6" fmla="*/ 6 w 50"/>
              <a:gd name="T7" fmla="*/ 24 h 44"/>
              <a:gd name="T8" fmla="*/ 43 w 50"/>
              <a:gd name="T9" fmla="*/ 39 h 44"/>
              <a:gd name="T10" fmla="*/ 44 w 50"/>
              <a:gd name="T11" fmla="*/ 40 h 44"/>
              <a:gd name="T12" fmla="*/ 45 w 50"/>
              <a:gd name="T13" fmla="*/ 40 h 44"/>
              <a:gd name="T14" fmla="*/ 46 w 50"/>
              <a:gd name="T15" fmla="*/ 40 h 44"/>
              <a:gd name="T16" fmla="*/ 46 w 50"/>
              <a:gd name="T17" fmla="*/ 39 h 44"/>
              <a:gd name="T18" fmla="*/ 46 w 50"/>
              <a:gd name="T19" fmla="*/ 4 h 44"/>
              <a:gd name="T20" fmla="*/ 45 w 50"/>
              <a:gd name="T21" fmla="*/ 4 h 44"/>
              <a:gd name="T22" fmla="*/ 44 w 50"/>
              <a:gd name="T23" fmla="*/ 4 h 44"/>
              <a:gd name="T24" fmla="*/ 43 w 50"/>
              <a:gd name="T25" fmla="*/ 4 h 44"/>
              <a:gd name="T26" fmla="*/ 43 w 50"/>
              <a:gd name="T27" fmla="*/ 4 h 44"/>
              <a:gd name="T28" fmla="*/ 43 w 50"/>
              <a:gd name="T29" fmla="*/ 39 h 44"/>
              <a:gd name="T30" fmla="*/ 37 w 50"/>
              <a:gd name="T31" fmla="*/ 10 h 44"/>
              <a:gd name="T32" fmla="*/ 38 w 50"/>
              <a:gd name="T33" fmla="*/ 12 h 44"/>
              <a:gd name="T34" fmla="*/ 10 w 50"/>
              <a:gd name="T35" fmla="*/ 21 h 44"/>
              <a:gd name="T36" fmla="*/ 37 w 50"/>
              <a:gd name="T37" fmla="*/ 10 h 44"/>
              <a:gd name="T38" fmla="*/ 13 w 50"/>
              <a:gd name="T39" fmla="*/ 31 h 44"/>
              <a:gd name="T40" fmla="*/ 13 w 50"/>
              <a:gd name="T41" fmla="*/ 34 h 44"/>
              <a:gd name="T42" fmla="*/ 23 w 50"/>
              <a:gd name="T43" fmla="*/ 38 h 44"/>
              <a:gd name="T44" fmla="*/ 25 w 50"/>
              <a:gd name="T45" fmla="*/ 38 h 44"/>
              <a:gd name="T46" fmla="*/ 26 w 50"/>
              <a:gd name="T47" fmla="*/ 37 h 44"/>
              <a:gd name="T48" fmla="*/ 26 w 50"/>
              <a:gd name="T49" fmla="*/ 36 h 44"/>
              <a:gd name="T50" fmla="*/ 30 w 50"/>
              <a:gd name="T51" fmla="*/ 37 h 44"/>
              <a:gd name="T52" fmla="*/ 29 w 50"/>
              <a:gd name="T53" fmla="*/ 39 h 44"/>
              <a:gd name="T54" fmla="*/ 26 w 50"/>
              <a:gd name="T55" fmla="*/ 42 h 44"/>
              <a:gd name="T56" fmla="*/ 22 w 50"/>
              <a:gd name="T57" fmla="*/ 42 h 44"/>
              <a:gd name="T58" fmla="*/ 12 w 50"/>
              <a:gd name="T59" fmla="*/ 38 h 44"/>
              <a:gd name="T60" fmla="*/ 9 w 50"/>
              <a:gd name="T61" fmla="*/ 31 h 44"/>
              <a:gd name="T62" fmla="*/ 5 w 50"/>
              <a:gd name="T63" fmla="*/ 28 h 44"/>
              <a:gd name="T64" fmla="*/ 0 w 50"/>
              <a:gd name="T65" fmla="*/ 27 h 44"/>
              <a:gd name="T66" fmla="*/ 0 w 50"/>
              <a:gd name="T67" fmla="*/ 24 h 44"/>
              <a:gd name="T68" fmla="*/ 0 w 50"/>
              <a:gd name="T69" fmla="*/ 17 h 44"/>
              <a:gd name="T70" fmla="*/ 3 w 50"/>
              <a:gd name="T71" fmla="*/ 16 h 44"/>
              <a:gd name="T72" fmla="*/ 40 w 50"/>
              <a:gd name="T73" fmla="*/ 3 h 44"/>
              <a:gd name="T74" fmla="*/ 41 w 50"/>
              <a:gd name="T75" fmla="*/ 1 h 44"/>
              <a:gd name="T76" fmla="*/ 45 w 50"/>
              <a:gd name="T77" fmla="*/ 0 h 44"/>
              <a:gd name="T78" fmla="*/ 49 w 50"/>
              <a:gd name="T79" fmla="*/ 1 h 44"/>
              <a:gd name="T80" fmla="*/ 50 w 50"/>
              <a:gd name="T81" fmla="*/ 39 h 44"/>
              <a:gd name="T82" fmla="*/ 48 w 50"/>
              <a:gd name="T83" fmla="*/ 43 h 44"/>
              <a:gd name="T84" fmla="*/ 45 w 50"/>
              <a:gd name="T85" fmla="*/ 44 h 44"/>
              <a:gd name="T86" fmla="*/ 41 w 50"/>
              <a:gd name="T87" fmla="*/ 42 h 44"/>
              <a:gd name="T88" fmla="*/ 30 w 50"/>
              <a:gd name="T89" fmla="*/ 37 h 44"/>
              <a:gd name="T90" fmla="*/ 41 w 50"/>
              <a:gd name="T91" fmla="*/ 1 h 44"/>
              <a:gd name="T92" fmla="*/ 41 w 50"/>
              <a:gd name="T93" fmla="*/ 1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 h="44">
                <a:moveTo>
                  <a:pt x="41" y="37"/>
                </a:moveTo>
                <a:cubicBezTo>
                  <a:pt x="41" y="7"/>
                  <a:pt x="41" y="7"/>
                  <a:pt x="41" y="7"/>
                </a:cubicBezTo>
                <a:cubicBezTo>
                  <a:pt x="6" y="19"/>
                  <a:pt x="6" y="19"/>
                  <a:pt x="6" y="19"/>
                </a:cubicBezTo>
                <a:cubicBezTo>
                  <a:pt x="6" y="20"/>
                  <a:pt x="6" y="20"/>
                  <a:pt x="6" y="20"/>
                </a:cubicBezTo>
                <a:cubicBezTo>
                  <a:pt x="3" y="20"/>
                  <a:pt x="3" y="20"/>
                  <a:pt x="3" y="20"/>
                </a:cubicBezTo>
                <a:cubicBezTo>
                  <a:pt x="3" y="24"/>
                  <a:pt x="3" y="24"/>
                  <a:pt x="3" y="24"/>
                </a:cubicBezTo>
                <a:cubicBezTo>
                  <a:pt x="6" y="24"/>
                  <a:pt x="6" y="24"/>
                  <a:pt x="6" y="24"/>
                </a:cubicBezTo>
                <a:cubicBezTo>
                  <a:pt x="6" y="24"/>
                  <a:pt x="6" y="24"/>
                  <a:pt x="6" y="24"/>
                </a:cubicBezTo>
                <a:cubicBezTo>
                  <a:pt x="18" y="28"/>
                  <a:pt x="29" y="33"/>
                  <a:pt x="41" y="37"/>
                </a:cubicBezTo>
                <a:close/>
                <a:moveTo>
                  <a:pt x="43" y="39"/>
                </a:moveTo>
                <a:cubicBezTo>
                  <a:pt x="43" y="39"/>
                  <a:pt x="43" y="39"/>
                  <a:pt x="43" y="39"/>
                </a:cubicBezTo>
                <a:cubicBezTo>
                  <a:pt x="43" y="40"/>
                  <a:pt x="43" y="40"/>
                  <a:pt x="44" y="40"/>
                </a:cubicBezTo>
                <a:cubicBezTo>
                  <a:pt x="44" y="40"/>
                  <a:pt x="44" y="40"/>
                  <a:pt x="44"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39"/>
                </a:cubicBezTo>
                <a:cubicBezTo>
                  <a:pt x="46" y="4"/>
                  <a:pt x="46" y="4"/>
                  <a:pt x="46" y="4"/>
                </a:cubicBezTo>
                <a:cubicBezTo>
                  <a:pt x="46" y="4"/>
                  <a:pt x="46" y="4"/>
                  <a:pt x="46" y="4"/>
                </a:cubicBezTo>
                <a:cubicBezTo>
                  <a:pt x="46" y="4"/>
                  <a:pt x="46" y="4"/>
                  <a:pt x="46" y="4"/>
                </a:cubicBezTo>
                <a:cubicBezTo>
                  <a:pt x="46" y="4"/>
                  <a:pt x="45" y="4"/>
                  <a:pt x="45" y="4"/>
                </a:cubicBezTo>
                <a:cubicBezTo>
                  <a:pt x="44" y="4"/>
                  <a:pt x="44" y="4"/>
                  <a:pt x="44" y="4"/>
                </a:cubicBezTo>
                <a:cubicBezTo>
                  <a:pt x="44" y="4"/>
                  <a:pt x="44" y="4"/>
                  <a:pt x="44" y="4"/>
                </a:cubicBezTo>
                <a:cubicBezTo>
                  <a:pt x="44" y="4"/>
                  <a:pt x="44" y="4"/>
                  <a:pt x="44" y="4"/>
                </a:cubicBezTo>
                <a:cubicBezTo>
                  <a:pt x="43" y="4"/>
                  <a:pt x="43" y="4"/>
                  <a:pt x="43" y="4"/>
                </a:cubicBezTo>
                <a:cubicBezTo>
                  <a:pt x="43" y="4"/>
                  <a:pt x="43" y="4"/>
                  <a:pt x="43" y="4"/>
                </a:cubicBezTo>
                <a:cubicBezTo>
                  <a:pt x="43" y="4"/>
                  <a:pt x="43" y="4"/>
                  <a:pt x="43" y="4"/>
                </a:cubicBezTo>
                <a:cubicBezTo>
                  <a:pt x="43" y="5"/>
                  <a:pt x="43" y="5"/>
                  <a:pt x="43" y="5"/>
                </a:cubicBezTo>
                <a:cubicBezTo>
                  <a:pt x="43" y="16"/>
                  <a:pt x="43" y="28"/>
                  <a:pt x="43" y="39"/>
                </a:cubicBezTo>
                <a:close/>
                <a:moveTo>
                  <a:pt x="37" y="10"/>
                </a:moveTo>
                <a:cubicBezTo>
                  <a:pt x="37" y="10"/>
                  <a:pt x="37" y="10"/>
                  <a:pt x="37" y="10"/>
                </a:cubicBezTo>
                <a:cubicBezTo>
                  <a:pt x="38" y="10"/>
                  <a:pt x="39" y="10"/>
                  <a:pt x="39" y="11"/>
                </a:cubicBezTo>
                <a:cubicBezTo>
                  <a:pt x="39" y="11"/>
                  <a:pt x="39" y="12"/>
                  <a:pt x="38" y="12"/>
                </a:cubicBezTo>
                <a:cubicBezTo>
                  <a:pt x="11" y="22"/>
                  <a:pt x="11" y="22"/>
                  <a:pt x="11" y="22"/>
                </a:cubicBezTo>
                <a:cubicBezTo>
                  <a:pt x="11" y="22"/>
                  <a:pt x="10" y="22"/>
                  <a:pt x="10" y="21"/>
                </a:cubicBezTo>
                <a:cubicBezTo>
                  <a:pt x="10" y="21"/>
                  <a:pt x="10" y="20"/>
                  <a:pt x="11" y="20"/>
                </a:cubicBezTo>
                <a:cubicBezTo>
                  <a:pt x="37" y="10"/>
                  <a:pt x="37" y="10"/>
                  <a:pt x="37" y="10"/>
                </a:cubicBezTo>
                <a:close/>
                <a:moveTo>
                  <a:pt x="13" y="31"/>
                </a:moveTo>
                <a:cubicBezTo>
                  <a:pt x="13" y="31"/>
                  <a:pt x="13" y="31"/>
                  <a:pt x="13" y="31"/>
                </a:cubicBezTo>
                <a:cubicBezTo>
                  <a:pt x="13" y="33"/>
                  <a:pt x="13" y="33"/>
                  <a:pt x="13" y="33"/>
                </a:cubicBezTo>
                <a:cubicBezTo>
                  <a:pt x="13" y="33"/>
                  <a:pt x="13" y="33"/>
                  <a:pt x="13" y="34"/>
                </a:cubicBezTo>
                <a:cubicBezTo>
                  <a:pt x="13" y="34"/>
                  <a:pt x="13" y="35"/>
                  <a:pt x="14" y="35"/>
                </a:cubicBezTo>
                <a:cubicBezTo>
                  <a:pt x="23" y="38"/>
                  <a:pt x="23" y="38"/>
                  <a:pt x="23" y="38"/>
                </a:cubicBezTo>
                <a:cubicBezTo>
                  <a:pt x="23" y="38"/>
                  <a:pt x="24" y="38"/>
                  <a:pt x="24" y="38"/>
                </a:cubicBezTo>
                <a:cubicBezTo>
                  <a:pt x="24" y="39"/>
                  <a:pt x="24" y="39"/>
                  <a:pt x="25" y="38"/>
                </a:cubicBezTo>
                <a:cubicBezTo>
                  <a:pt x="25" y="38"/>
                  <a:pt x="25" y="38"/>
                  <a:pt x="25" y="38"/>
                </a:cubicBezTo>
                <a:cubicBezTo>
                  <a:pt x="25" y="38"/>
                  <a:pt x="26" y="38"/>
                  <a:pt x="26" y="37"/>
                </a:cubicBezTo>
                <a:cubicBezTo>
                  <a:pt x="26" y="37"/>
                  <a:pt x="26" y="37"/>
                  <a:pt x="26" y="37"/>
                </a:cubicBezTo>
                <a:cubicBezTo>
                  <a:pt x="26" y="36"/>
                  <a:pt x="26" y="36"/>
                  <a:pt x="26" y="36"/>
                </a:cubicBezTo>
                <a:cubicBezTo>
                  <a:pt x="13" y="31"/>
                  <a:pt x="13" y="31"/>
                  <a:pt x="13" y="31"/>
                </a:cubicBezTo>
                <a:close/>
                <a:moveTo>
                  <a:pt x="30" y="37"/>
                </a:moveTo>
                <a:cubicBezTo>
                  <a:pt x="30" y="37"/>
                  <a:pt x="30" y="37"/>
                  <a:pt x="30" y="37"/>
                </a:cubicBezTo>
                <a:cubicBezTo>
                  <a:pt x="29" y="39"/>
                  <a:pt x="29" y="39"/>
                  <a:pt x="29" y="39"/>
                </a:cubicBezTo>
                <a:cubicBezTo>
                  <a:pt x="29" y="39"/>
                  <a:pt x="29" y="39"/>
                  <a:pt x="29" y="39"/>
                </a:cubicBezTo>
                <a:cubicBezTo>
                  <a:pt x="29" y="40"/>
                  <a:pt x="28" y="41"/>
                  <a:pt x="26" y="42"/>
                </a:cubicBezTo>
                <a:cubicBezTo>
                  <a:pt x="26" y="42"/>
                  <a:pt x="26" y="42"/>
                  <a:pt x="26" y="42"/>
                </a:cubicBezTo>
                <a:cubicBezTo>
                  <a:pt x="25" y="42"/>
                  <a:pt x="24" y="43"/>
                  <a:pt x="22" y="42"/>
                </a:cubicBezTo>
                <a:cubicBezTo>
                  <a:pt x="22" y="42"/>
                  <a:pt x="22" y="42"/>
                  <a:pt x="22" y="42"/>
                </a:cubicBezTo>
                <a:cubicBezTo>
                  <a:pt x="12" y="38"/>
                  <a:pt x="12" y="38"/>
                  <a:pt x="12" y="38"/>
                </a:cubicBezTo>
                <a:cubicBezTo>
                  <a:pt x="11" y="38"/>
                  <a:pt x="10" y="37"/>
                  <a:pt x="9" y="36"/>
                </a:cubicBezTo>
                <a:cubicBezTo>
                  <a:pt x="9" y="34"/>
                  <a:pt x="9" y="33"/>
                  <a:pt x="9" y="31"/>
                </a:cubicBezTo>
                <a:cubicBezTo>
                  <a:pt x="10" y="29"/>
                  <a:pt x="10" y="29"/>
                  <a:pt x="10" y="29"/>
                </a:cubicBezTo>
                <a:cubicBezTo>
                  <a:pt x="5" y="28"/>
                  <a:pt x="5" y="28"/>
                  <a:pt x="5" y="28"/>
                </a:cubicBezTo>
                <a:cubicBezTo>
                  <a:pt x="3" y="28"/>
                  <a:pt x="3" y="28"/>
                  <a:pt x="3" y="28"/>
                </a:cubicBezTo>
                <a:cubicBezTo>
                  <a:pt x="2" y="28"/>
                  <a:pt x="1" y="27"/>
                  <a:pt x="0" y="27"/>
                </a:cubicBezTo>
                <a:cubicBezTo>
                  <a:pt x="0" y="27"/>
                  <a:pt x="0" y="27"/>
                  <a:pt x="0" y="27"/>
                </a:cubicBezTo>
                <a:cubicBezTo>
                  <a:pt x="0" y="26"/>
                  <a:pt x="0" y="25"/>
                  <a:pt x="0" y="24"/>
                </a:cubicBezTo>
                <a:cubicBezTo>
                  <a:pt x="0" y="19"/>
                  <a:pt x="0" y="19"/>
                  <a:pt x="0" y="19"/>
                </a:cubicBezTo>
                <a:cubicBezTo>
                  <a:pt x="0" y="18"/>
                  <a:pt x="0" y="17"/>
                  <a:pt x="0" y="17"/>
                </a:cubicBezTo>
                <a:cubicBezTo>
                  <a:pt x="1" y="17"/>
                  <a:pt x="1" y="17"/>
                  <a:pt x="1" y="17"/>
                </a:cubicBezTo>
                <a:cubicBezTo>
                  <a:pt x="1" y="16"/>
                  <a:pt x="2" y="16"/>
                  <a:pt x="3" y="16"/>
                </a:cubicBezTo>
                <a:cubicBezTo>
                  <a:pt x="5" y="16"/>
                  <a:pt x="5" y="16"/>
                  <a:pt x="5" y="16"/>
                </a:cubicBezTo>
                <a:cubicBezTo>
                  <a:pt x="40" y="3"/>
                  <a:pt x="40" y="3"/>
                  <a:pt x="40" y="3"/>
                </a:cubicBezTo>
                <a:cubicBezTo>
                  <a:pt x="40" y="2"/>
                  <a:pt x="40" y="2"/>
                  <a:pt x="41" y="1"/>
                </a:cubicBezTo>
                <a:cubicBezTo>
                  <a:pt x="41" y="1"/>
                  <a:pt x="41" y="1"/>
                  <a:pt x="41" y="1"/>
                </a:cubicBezTo>
                <a:cubicBezTo>
                  <a:pt x="42" y="0"/>
                  <a:pt x="43" y="0"/>
                  <a:pt x="44" y="0"/>
                </a:cubicBezTo>
                <a:cubicBezTo>
                  <a:pt x="45" y="0"/>
                  <a:pt x="45" y="0"/>
                  <a:pt x="45" y="0"/>
                </a:cubicBezTo>
                <a:cubicBezTo>
                  <a:pt x="47" y="0"/>
                  <a:pt x="48" y="0"/>
                  <a:pt x="48" y="1"/>
                </a:cubicBezTo>
                <a:cubicBezTo>
                  <a:pt x="49" y="1"/>
                  <a:pt x="49" y="1"/>
                  <a:pt x="49" y="1"/>
                </a:cubicBezTo>
                <a:cubicBezTo>
                  <a:pt x="49" y="2"/>
                  <a:pt x="50" y="3"/>
                  <a:pt x="50" y="4"/>
                </a:cubicBezTo>
                <a:cubicBezTo>
                  <a:pt x="50" y="39"/>
                  <a:pt x="50" y="39"/>
                  <a:pt x="50" y="39"/>
                </a:cubicBezTo>
                <a:cubicBezTo>
                  <a:pt x="50" y="41"/>
                  <a:pt x="49" y="42"/>
                  <a:pt x="48" y="42"/>
                </a:cubicBezTo>
                <a:cubicBezTo>
                  <a:pt x="48" y="43"/>
                  <a:pt x="48" y="43"/>
                  <a:pt x="48" y="43"/>
                </a:cubicBezTo>
                <a:cubicBezTo>
                  <a:pt x="48" y="43"/>
                  <a:pt x="46" y="44"/>
                  <a:pt x="45" y="44"/>
                </a:cubicBezTo>
                <a:cubicBezTo>
                  <a:pt x="45" y="44"/>
                  <a:pt x="45" y="44"/>
                  <a:pt x="45" y="44"/>
                </a:cubicBezTo>
                <a:cubicBezTo>
                  <a:pt x="44" y="44"/>
                  <a:pt x="44" y="44"/>
                  <a:pt x="44" y="44"/>
                </a:cubicBezTo>
                <a:cubicBezTo>
                  <a:pt x="43" y="44"/>
                  <a:pt x="42" y="43"/>
                  <a:pt x="41" y="42"/>
                </a:cubicBezTo>
                <a:cubicBezTo>
                  <a:pt x="40" y="42"/>
                  <a:pt x="40" y="41"/>
                  <a:pt x="40" y="40"/>
                </a:cubicBezTo>
                <a:cubicBezTo>
                  <a:pt x="30" y="37"/>
                  <a:pt x="30" y="37"/>
                  <a:pt x="30" y="37"/>
                </a:cubicBezTo>
                <a:close/>
                <a:moveTo>
                  <a:pt x="41" y="1"/>
                </a:moveTo>
                <a:cubicBezTo>
                  <a:pt x="41" y="1"/>
                  <a:pt x="41" y="1"/>
                  <a:pt x="41" y="1"/>
                </a:cubicBezTo>
                <a:cubicBezTo>
                  <a:pt x="42" y="0"/>
                  <a:pt x="43" y="0"/>
                  <a:pt x="44" y="1"/>
                </a:cubicBezTo>
                <a:cubicBezTo>
                  <a:pt x="41" y="1"/>
                  <a:pt x="41" y="1"/>
                  <a:pt x="41" y="1"/>
                </a:cubicBezTo>
                <a:close/>
              </a:path>
            </a:pathLst>
          </a:custGeom>
          <a:solidFill>
            <a:srgbClr val="FEFFFF"/>
          </a:solidFill>
          <a:ln>
            <a:noFill/>
          </a:ln>
        </p:spPr>
        <p:txBody>
          <a:bodyPr/>
          <a:lstStyle/>
          <a:p>
            <a:endParaRPr lang="zh-CN" altLang="en-US" sz="2400"/>
          </a:p>
        </p:txBody>
      </p:sp>
      <p:sp>
        <p:nvSpPr>
          <p:cNvPr id="23" name="矩形 22"/>
          <p:cNvSpPr/>
          <p:nvPr/>
        </p:nvSpPr>
        <p:spPr>
          <a:xfrm>
            <a:off x="1763014" y="2825507"/>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a:solidFill>
                <a:schemeClr val="tx1"/>
              </a:solidFill>
              <a:latin typeface="幼圆" panose="02010509060101010101" pitchFamily="49" charset="-122"/>
              <a:ea typeface="幼圆" panose="02010509060101010101" pitchFamily="49" charset="-122"/>
            </a:endParaRPr>
          </a:p>
        </p:txBody>
      </p:sp>
      <p:sp>
        <p:nvSpPr>
          <p:cNvPr id="24" name="椭圆 23"/>
          <p:cNvSpPr/>
          <p:nvPr/>
        </p:nvSpPr>
        <p:spPr>
          <a:xfrm>
            <a:off x="1019963" y="3011805"/>
            <a:ext cx="647473" cy="647473"/>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5" name="矩形 24"/>
          <p:cNvSpPr/>
          <p:nvPr/>
        </p:nvSpPr>
        <p:spPr>
          <a:xfrm>
            <a:off x="1763014" y="4145678"/>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a:solidFill>
                <a:schemeClr val="tx1"/>
              </a:solidFill>
              <a:latin typeface="幼圆" panose="02010509060101010101" pitchFamily="49" charset="-122"/>
              <a:ea typeface="幼圆" panose="02010509060101010101" pitchFamily="49" charset="-122"/>
            </a:endParaRPr>
          </a:p>
        </p:txBody>
      </p:sp>
      <p:sp>
        <p:nvSpPr>
          <p:cNvPr id="26" name="椭圆 25"/>
          <p:cNvSpPr/>
          <p:nvPr/>
        </p:nvSpPr>
        <p:spPr>
          <a:xfrm>
            <a:off x="1019963" y="4331976"/>
            <a:ext cx="647473" cy="647473"/>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7" name="矩形 26"/>
          <p:cNvSpPr/>
          <p:nvPr/>
        </p:nvSpPr>
        <p:spPr>
          <a:xfrm>
            <a:off x="1763014" y="5465849"/>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a:solidFill>
                <a:schemeClr val="tx1"/>
              </a:solidFill>
              <a:latin typeface="幼圆" panose="02010509060101010101" pitchFamily="49" charset="-122"/>
              <a:ea typeface="幼圆" panose="02010509060101010101" pitchFamily="49" charset="-122"/>
            </a:endParaRPr>
          </a:p>
        </p:txBody>
      </p:sp>
      <p:sp>
        <p:nvSpPr>
          <p:cNvPr id="28" name="椭圆 27"/>
          <p:cNvSpPr/>
          <p:nvPr/>
        </p:nvSpPr>
        <p:spPr>
          <a:xfrm>
            <a:off x="1019963" y="5652147"/>
            <a:ext cx="647473" cy="647473"/>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9" name="KSO_Shape"/>
          <p:cNvSpPr/>
          <p:nvPr/>
        </p:nvSpPr>
        <p:spPr>
          <a:xfrm>
            <a:off x="1187902" y="3212461"/>
            <a:ext cx="311595" cy="246160"/>
          </a:xfrm>
          <a:prstGeom prst="wedgeEllipseCallout">
            <a:avLst>
              <a:gd name="adj1" fmla="val -25046"/>
              <a:gd name="adj2" fmla="val 65698"/>
            </a:avLst>
          </a:prstGeom>
          <a:solidFill>
            <a:srgbClr val="FEFFFF"/>
          </a:solidFill>
          <a:ln>
            <a:noFill/>
          </a:ln>
        </p:spPr>
        <p:txBody>
          <a:bodyPr/>
          <a:lstStyle/>
          <a:p>
            <a:endParaRPr lang="zh-CN" altLang="en-US" sz="2400">
              <a:solidFill>
                <a:schemeClr val="tx1"/>
              </a:solidFill>
            </a:endParaRPr>
          </a:p>
        </p:txBody>
      </p:sp>
      <p:sp>
        <p:nvSpPr>
          <p:cNvPr id="30" name="KSO_Shape"/>
          <p:cNvSpPr/>
          <p:nvPr/>
        </p:nvSpPr>
        <p:spPr bwMode="auto">
          <a:xfrm>
            <a:off x="1187902" y="4538864"/>
            <a:ext cx="311595" cy="233696"/>
          </a:xfrm>
          <a:custGeom>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solidFill>
            <a:srgbClr val="FEFFFF"/>
          </a:solidFill>
          <a:ln>
            <a:noFill/>
          </a:ln>
        </p:spPr>
        <p:txBody>
          <a:bodyPr/>
          <a:lstStyle/>
          <a:p>
            <a:endParaRPr lang="zh-CN" altLang="en-US" sz="2400"/>
          </a:p>
        </p:txBody>
      </p:sp>
      <p:sp>
        <p:nvSpPr>
          <p:cNvPr id="31" name="KSO_Shape"/>
          <p:cNvSpPr/>
          <p:nvPr/>
        </p:nvSpPr>
        <p:spPr bwMode="auto">
          <a:xfrm>
            <a:off x="1187902" y="5843196"/>
            <a:ext cx="311595" cy="265375"/>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EFFFF"/>
          </a:solidFill>
          <a:ln>
            <a:noFill/>
          </a:ln>
        </p:spPr>
        <p:txBody>
          <a:bodyPr/>
          <a:lstStyle/>
          <a:p>
            <a:endParaRPr lang="zh-CN" altLang="en-US" sz="2400"/>
          </a:p>
        </p:txBody>
      </p:sp>
      <p:sp>
        <p:nvSpPr>
          <p:cNvPr id="32" name="KSO_Shape"/>
          <p:cNvSpPr/>
          <p:nvPr/>
        </p:nvSpPr>
        <p:spPr bwMode="auto">
          <a:xfrm>
            <a:off x="7785895" y="3267407"/>
            <a:ext cx="3005930" cy="2980882"/>
          </a:xfrm>
          <a:custGeom>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chemeClr val="accent1"/>
          </a:solidFill>
          <a:ln>
            <a:noFill/>
          </a:ln>
          <a:effectLst>
            <a:outerShdw blurRad="63500" sx="102000" sy="102000" algn="ctr" rotWithShape="0">
              <a:prstClr val="black">
                <a:alpha val="40000"/>
              </a:prstClr>
            </a:outerShdw>
          </a:effectLst>
        </p:spPr>
        <p:txBody>
          <a:bodyPr/>
          <a:lstStyle/>
          <a:p>
            <a:endParaRPr lang="zh-CN" altLang="en-US" sz="4400"/>
          </a:p>
        </p:txBody>
      </p:sp>
      <p:sp>
        <p:nvSpPr>
          <p:cNvPr id="33" name="文本框 32"/>
          <p:cNvSpPr txBox="1"/>
          <p:nvPr/>
        </p:nvSpPr>
        <p:spPr>
          <a:xfrm>
            <a:off x="8076190" y="1809844"/>
            <a:ext cx="2425340" cy="1015663"/>
          </a:xfrm>
          <a:prstGeom prst="rect">
            <a:avLst/>
          </a:prstGeom>
          <a:noFill/>
        </p:spPr>
        <p:txBody>
          <a:bodyPr wrap="square" rtlCol="0">
            <a:spAutoFit/>
          </a:bodyPr>
          <a:lstStyle/>
          <a:p>
            <a:pPr algn="ctr"/>
            <a:r>
              <a:rPr lang="en-US" altLang="zh-CN" sz="6000">
                <a:latin typeface="+mj-ea"/>
                <a:ea typeface="+mj-ea"/>
              </a:rPr>
              <a:t>982</a:t>
            </a:r>
            <a:r>
              <a:rPr lang="zh-CN" altLang="en-US" sz="2400">
                <a:latin typeface="+mj-ea"/>
                <a:ea typeface="+mj-ea"/>
              </a:rPr>
              <a:t>万</a:t>
            </a:r>
            <a:endParaRPr lang="zh-CN" altLang="en-US" sz="6000">
              <a:latin typeface="+mj-ea"/>
              <a:ea typeface="+mj-ea"/>
            </a:endParaRPr>
          </a:p>
        </p:txBody>
      </p:sp>
    </p:spTree>
  </p:cSld>
  <p:clrMapOvr>
    <a:masterClrMapping/>
  </p:clrMapOvr>
  <p:transition spd="slow"/>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8" name="任意多边形: 形状 17"/>
          <p:cNvSpPr/>
          <p:nvPr/>
        </p:nvSpPr>
        <p:spPr>
          <a:xfrm>
            <a:off x="1667139" y="3075432"/>
            <a:ext cx="1775231" cy="1687106"/>
          </a:xfrm>
          <a:custGeom>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4">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accent1"/>
              </a:solidFill>
            </a:endParaRPr>
          </a:p>
        </p:txBody>
      </p:sp>
      <p:sp>
        <p:nvSpPr>
          <p:cNvPr id="19" name="椭圆 18"/>
          <p:cNvSpPr/>
          <p:nvPr/>
        </p:nvSpPr>
        <p:spPr>
          <a:xfrm>
            <a:off x="964279" y="2934269"/>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24"/>
          <p:cNvSpPr>
            <a:spLocks noEditPoints="1"/>
          </p:cNvSpPr>
          <p:nvPr/>
        </p:nvSpPr>
        <p:spPr bwMode="auto">
          <a:xfrm>
            <a:off x="1403899" y="3326028"/>
            <a:ext cx="526480" cy="622202"/>
          </a:xfrm>
          <a:custGeom>
            <a:gdLst>
              <a:gd name="T0" fmla="*/ 15 w 44"/>
              <a:gd name="T1" fmla="*/ 22 h 52"/>
              <a:gd name="T2" fmla="*/ 33 w 44"/>
              <a:gd name="T3" fmla="*/ 21 h 52"/>
              <a:gd name="T4" fmla="*/ 33 w 44"/>
              <a:gd name="T5" fmla="*/ 23 h 52"/>
              <a:gd name="T6" fmla="*/ 11 w 44"/>
              <a:gd name="T7" fmla="*/ 37 h 52"/>
              <a:gd name="T8" fmla="*/ 12 w 44"/>
              <a:gd name="T9" fmla="*/ 39 h 52"/>
              <a:gd name="T10" fmla="*/ 9 w 44"/>
              <a:gd name="T11" fmla="*/ 39 h 52"/>
              <a:gd name="T12" fmla="*/ 11 w 44"/>
              <a:gd name="T13" fmla="*/ 28 h 52"/>
              <a:gd name="T14" fmla="*/ 12 w 44"/>
              <a:gd name="T15" fmla="*/ 30 h 52"/>
              <a:gd name="T16" fmla="*/ 9 w 44"/>
              <a:gd name="T17" fmla="*/ 30 h 52"/>
              <a:gd name="T18" fmla="*/ 11 w 44"/>
              <a:gd name="T19" fmla="*/ 20 h 52"/>
              <a:gd name="T20" fmla="*/ 12 w 44"/>
              <a:gd name="T21" fmla="*/ 22 h 52"/>
              <a:gd name="T22" fmla="*/ 9 w 44"/>
              <a:gd name="T23" fmla="*/ 22 h 52"/>
              <a:gd name="T24" fmla="*/ 22 w 44"/>
              <a:gd name="T25" fmla="*/ 0 h 52"/>
              <a:gd name="T26" fmla="*/ 27 w 44"/>
              <a:gd name="T27" fmla="*/ 2 h 52"/>
              <a:gd name="T28" fmla="*/ 35 w 44"/>
              <a:gd name="T29" fmla="*/ 6 h 52"/>
              <a:gd name="T30" fmla="*/ 37 w 44"/>
              <a:gd name="T31" fmla="*/ 7 h 52"/>
              <a:gd name="T32" fmla="*/ 42 w 44"/>
              <a:gd name="T33" fmla="*/ 8 h 52"/>
              <a:gd name="T34" fmla="*/ 44 w 44"/>
              <a:gd name="T35" fmla="*/ 10 h 52"/>
              <a:gd name="T36" fmla="*/ 42 w 44"/>
              <a:gd name="T37" fmla="*/ 52 h 52"/>
              <a:gd name="T38" fmla="*/ 2 w 44"/>
              <a:gd name="T39" fmla="*/ 52 h 52"/>
              <a:gd name="T40" fmla="*/ 0 w 44"/>
              <a:gd name="T41" fmla="*/ 50 h 52"/>
              <a:gd name="T42" fmla="*/ 2 w 44"/>
              <a:gd name="T43" fmla="*/ 8 h 52"/>
              <a:gd name="T44" fmla="*/ 7 w 44"/>
              <a:gd name="T45" fmla="*/ 8 h 52"/>
              <a:gd name="T46" fmla="*/ 8 w 44"/>
              <a:gd name="T47" fmla="*/ 6 h 52"/>
              <a:gd name="T48" fmla="*/ 14 w 44"/>
              <a:gd name="T49" fmla="*/ 6 h 52"/>
              <a:gd name="T50" fmla="*/ 22 w 44"/>
              <a:gd name="T51" fmla="*/ 0 h 52"/>
              <a:gd name="T52" fmla="*/ 27 w 44"/>
              <a:gd name="T53" fmla="*/ 6 h 52"/>
              <a:gd name="T54" fmla="*/ 22 w 44"/>
              <a:gd name="T55" fmla="*/ 2 h 52"/>
              <a:gd name="T56" fmla="*/ 17 w 44"/>
              <a:gd name="T57" fmla="*/ 6 h 52"/>
              <a:gd name="T58" fmla="*/ 27 w 44"/>
              <a:gd name="T59" fmla="*/ 6 h 52"/>
              <a:gd name="T60" fmla="*/ 37 w 44"/>
              <a:gd name="T61" fmla="*/ 12 h 52"/>
              <a:gd name="T62" fmla="*/ 35 w 44"/>
              <a:gd name="T63" fmla="*/ 14 h 52"/>
              <a:gd name="T64" fmla="*/ 22 w 44"/>
              <a:gd name="T65" fmla="*/ 14 h 52"/>
              <a:gd name="T66" fmla="*/ 7 w 44"/>
              <a:gd name="T67" fmla="*/ 13 h 52"/>
              <a:gd name="T68" fmla="*/ 7 w 44"/>
              <a:gd name="T69" fmla="*/ 12 h 52"/>
              <a:gd name="T70" fmla="*/ 4 w 44"/>
              <a:gd name="T71" fmla="*/ 48 h 52"/>
              <a:gd name="T72" fmla="*/ 40 w 44"/>
              <a:gd name="T73" fmla="*/ 12 h 52"/>
              <a:gd name="T74" fmla="*/ 22 w 44"/>
              <a:gd name="T75" fmla="*/ 8 h 52"/>
              <a:gd name="T76" fmla="*/ 9 w 44"/>
              <a:gd name="T77" fmla="*/ 8 h 52"/>
              <a:gd name="T78" fmla="*/ 9 w 44"/>
              <a:gd name="T79" fmla="*/ 12 h 52"/>
              <a:gd name="T80" fmla="*/ 34 w 44"/>
              <a:gd name="T81" fmla="*/ 12 h 52"/>
              <a:gd name="T82" fmla="*/ 34 w 44"/>
              <a:gd name="T83" fmla="*/ 8 h 52"/>
              <a:gd name="T84" fmla="*/ 16 w 44"/>
              <a:gd name="T85" fmla="*/ 40 h 52"/>
              <a:gd name="T86" fmla="*/ 15 w 44"/>
              <a:gd name="T87" fmla="*/ 39 h 52"/>
              <a:gd name="T88" fmla="*/ 33 w 44"/>
              <a:gd name="T89" fmla="*/ 37 h 52"/>
              <a:gd name="T90" fmla="*/ 33 w 44"/>
              <a:gd name="T91" fmla="*/ 40 h 52"/>
              <a:gd name="T92" fmla="*/ 16 w 44"/>
              <a:gd name="T93" fmla="*/ 32 h 52"/>
              <a:gd name="T94" fmla="*/ 15 w 44"/>
              <a:gd name="T95" fmla="*/ 30 h 52"/>
              <a:gd name="T96" fmla="*/ 33 w 44"/>
              <a:gd name="T97" fmla="*/ 29 h 52"/>
              <a:gd name="T98" fmla="*/ 33 w 44"/>
              <a:gd name="T99" fmla="*/ 32 h 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52">
                <a:moveTo>
                  <a:pt x="16" y="23"/>
                </a:moveTo>
                <a:cubicBezTo>
                  <a:pt x="16" y="23"/>
                  <a:pt x="15" y="23"/>
                  <a:pt x="15" y="22"/>
                </a:cubicBezTo>
                <a:cubicBezTo>
                  <a:pt x="15" y="22"/>
                  <a:pt x="16" y="21"/>
                  <a:pt x="16" y="21"/>
                </a:cubicBezTo>
                <a:cubicBezTo>
                  <a:pt x="33" y="21"/>
                  <a:pt x="33" y="21"/>
                  <a:pt x="33" y="21"/>
                </a:cubicBezTo>
                <a:cubicBezTo>
                  <a:pt x="34" y="21"/>
                  <a:pt x="34" y="22"/>
                  <a:pt x="34" y="22"/>
                </a:cubicBezTo>
                <a:cubicBezTo>
                  <a:pt x="34" y="23"/>
                  <a:pt x="34" y="23"/>
                  <a:pt x="33" y="23"/>
                </a:cubicBezTo>
                <a:cubicBezTo>
                  <a:pt x="16" y="23"/>
                  <a:pt x="16" y="23"/>
                  <a:pt x="16" y="23"/>
                </a:cubicBezTo>
                <a:close/>
                <a:moveTo>
                  <a:pt x="11" y="37"/>
                </a:moveTo>
                <a:cubicBezTo>
                  <a:pt x="11" y="37"/>
                  <a:pt x="11" y="37"/>
                  <a:pt x="11" y="37"/>
                </a:cubicBezTo>
                <a:cubicBezTo>
                  <a:pt x="12" y="37"/>
                  <a:pt x="12" y="38"/>
                  <a:pt x="12" y="39"/>
                </a:cubicBezTo>
                <a:cubicBezTo>
                  <a:pt x="12" y="40"/>
                  <a:pt x="12" y="40"/>
                  <a:pt x="11" y="40"/>
                </a:cubicBezTo>
                <a:cubicBezTo>
                  <a:pt x="9" y="40"/>
                  <a:pt x="9" y="40"/>
                  <a:pt x="9" y="39"/>
                </a:cubicBezTo>
                <a:cubicBezTo>
                  <a:pt x="9" y="38"/>
                  <a:pt x="9" y="37"/>
                  <a:pt x="11" y="37"/>
                </a:cubicBezTo>
                <a:close/>
                <a:moveTo>
                  <a:pt x="11" y="28"/>
                </a:moveTo>
                <a:cubicBezTo>
                  <a:pt x="11" y="28"/>
                  <a:pt x="11" y="28"/>
                  <a:pt x="11" y="28"/>
                </a:cubicBezTo>
                <a:cubicBezTo>
                  <a:pt x="12" y="28"/>
                  <a:pt x="12" y="29"/>
                  <a:pt x="12" y="30"/>
                </a:cubicBezTo>
                <a:cubicBezTo>
                  <a:pt x="12" y="31"/>
                  <a:pt x="12" y="32"/>
                  <a:pt x="11" y="32"/>
                </a:cubicBezTo>
                <a:cubicBezTo>
                  <a:pt x="9" y="32"/>
                  <a:pt x="9" y="31"/>
                  <a:pt x="9" y="30"/>
                </a:cubicBezTo>
                <a:cubicBezTo>
                  <a:pt x="9" y="29"/>
                  <a:pt x="9" y="28"/>
                  <a:pt x="11" y="28"/>
                </a:cubicBezTo>
                <a:close/>
                <a:moveTo>
                  <a:pt x="11" y="20"/>
                </a:moveTo>
                <a:cubicBezTo>
                  <a:pt x="11" y="20"/>
                  <a:pt x="11" y="20"/>
                  <a:pt x="11" y="20"/>
                </a:cubicBezTo>
                <a:cubicBezTo>
                  <a:pt x="12" y="20"/>
                  <a:pt x="12" y="21"/>
                  <a:pt x="12" y="22"/>
                </a:cubicBezTo>
                <a:cubicBezTo>
                  <a:pt x="12" y="23"/>
                  <a:pt x="12" y="24"/>
                  <a:pt x="11" y="24"/>
                </a:cubicBezTo>
                <a:cubicBezTo>
                  <a:pt x="9" y="24"/>
                  <a:pt x="9" y="23"/>
                  <a:pt x="9" y="22"/>
                </a:cubicBezTo>
                <a:cubicBezTo>
                  <a:pt x="9" y="21"/>
                  <a:pt x="9" y="20"/>
                  <a:pt x="11" y="20"/>
                </a:cubicBezTo>
                <a:close/>
                <a:moveTo>
                  <a:pt x="22" y="0"/>
                </a:moveTo>
                <a:cubicBezTo>
                  <a:pt x="22" y="0"/>
                  <a:pt x="22" y="0"/>
                  <a:pt x="22" y="0"/>
                </a:cubicBezTo>
                <a:cubicBezTo>
                  <a:pt x="24" y="0"/>
                  <a:pt x="26" y="1"/>
                  <a:pt x="27" y="2"/>
                </a:cubicBezTo>
                <a:cubicBezTo>
                  <a:pt x="28" y="3"/>
                  <a:pt x="29" y="5"/>
                  <a:pt x="29" y="6"/>
                </a:cubicBezTo>
                <a:cubicBezTo>
                  <a:pt x="35" y="6"/>
                  <a:pt x="35" y="6"/>
                  <a:pt x="35" y="6"/>
                </a:cubicBezTo>
                <a:cubicBezTo>
                  <a:pt x="36" y="6"/>
                  <a:pt x="37" y="6"/>
                  <a:pt x="37" y="7"/>
                </a:cubicBezTo>
                <a:cubicBezTo>
                  <a:pt x="37" y="7"/>
                  <a:pt x="37" y="7"/>
                  <a:pt x="37" y="7"/>
                </a:cubicBezTo>
                <a:cubicBezTo>
                  <a:pt x="37" y="8"/>
                  <a:pt x="37" y="8"/>
                  <a:pt x="37" y="8"/>
                </a:cubicBezTo>
                <a:cubicBezTo>
                  <a:pt x="42" y="8"/>
                  <a:pt x="42" y="8"/>
                  <a:pt x="42" y="8"/>
                </a:cubicBezTo>
                <a:cubicBezTo>
                  <a:pt x="43" y="8"/>
                  <a:pt x="44" y="9"/>
                  <a:pt x="44" y="10"/>
                </a:cubicBezTo>
                <a:cubicBezTo>
                  <a:pt x="44" y="10"/>
                  <a:pt x="44" y="10"/>
                  <a:pt x="44" y="10"/>
                </a:cubicBezTo>
                <a:cubicBezTo>
                  <a:pt x="44" y="50"/>
                  <a:pt x="44" y="50"/>
                  <a:pt x="44" y="50"/>
                </a:cubicBezTo>
                <a:cubicBezTo>
                  <a:pt x="44" y="51"/>
                  <a:pt x="43" y="52"/>
                  <a:pt x="42" y="52"/>
                </a:cubicBezTo>
                <a:cubicBezTo>
                  <a:pt x="42" y="52"/>
                  <a:pt x="42" y="52"/>
                  <a:pt x="42" y="52"/>
                </a:cubicBezTo>
                <a:cubicBezTo>
                  <a:pt x="2" y="52"/>
                  <a:pt x="2" y="52"/>
                  <a:pt x="2" y="52"/>
                </a:cubicBezTo>
                <a:cubicBezTo>
                  <a:pt x="1" y="52"/>
                  <a:pt x="0" y="51"/>
                  <a:pt x="0" y="50"/>
                </a:cubicBezTo>
                <a:cubicBezTo>
                  <a:pt x="0" y="50"/>
                  <a:pt x="0" y="50"/>
                  <a:pt x="0" y="50"/>
                </a:cubicBezTo>
                <a:cubicBezTo>
                  <a:pt x="0" y="10"/>
                  <a:pt x="0" y="10"/>
                  <a:pt x="0" y="10"/>
                </a:cubicBezTo>
                <a:cubicBezTo>
                  <a:pt x="0" y="9"/>
                  <a:pt x="1" y="8"/>
                  <a:pt x="2" y="8"/>
                </a:cubicBezTo>
                <a:cubicBezTo>
                  <a:pt x="2" y="8"/>
                  <a:pt x="2" y="8"/>
                  <a:pt x="2" y="8"/>
                </a:cubicBezTo>
                <a:cubicBezTo>
                  <a:pt x="7" y="8"/>
                  <a:pt x="7" y="8"/>
                  <a:pt x="7" y="8"/>
                </a:cubicBezTo>
                <a:cubicBezTo>
                  <a:pt x="7" y="7"/>
                  <a:pt x="7" y="7"/>
                  <a:pt x="7" y="7"/>
                </a:cubicBezTo>
                <a:cubicBezTo>
                  <a:pt x="7" y="6"/>
                  <a:pt x="8" y="6"/>
                  <a:pt x="8" y="6"/>
                </a:cubicBezTo>
                <a:cubicBezTo>
                  <a:pt x="8" y="6"/>
                  <a:pt x="8" y="6"/>
                  <a:pt x="8" y="6"/>
                </a:cubicBezTo>
                <a:cubicBezTo>
                  <a:pt x="14" y="6"/>
                  <a:pt x="14" y="6"/>
                  <a:pt x="14" y="6"/>
                </a:cubicBezTo>
                <a:cubicBezTo>
                  <a:pt x="15" y="5"/>
                  <a:pt x="15" y="3"/>
                  <a:pt x="16" y="2"/>
                </a:cubicBezTo>
                <a:cubicBezTo>
                  <a:pt x="18" y="1"/>
                  <a:pt x="20" y="0"/>
                  <a:pt x="22" y="0"/>
                </a:cubicBezTo>
                <a:close/>
                <a:moveTo>
                  <a:pt x="27" y="6"/>
                </a:moveTo>
                <a:cubicBezTo>
                  <a:pt x="27" y="6"/>
                  <a:pt x="27" y="6"/>
                  <a:pt x="27" y="6"/>
                </a:cubicBezTo>
                <a:cubicBezTo>
                  <a:pt x="27" y="5"/>
                  <a:pt x="26" y="5"/>
                  <a:pt x="26" y="4"/>
                </a:cubicBezTo>
                <a:cubicBezTo>
                  <a:pt x="25" y="3"/>
                  <a:pt x="23" y="2"/>
                  <a:pt x="22" y="2"/>
                </a:cubicBezTo>
                <a:cubicBezTo>
                  <a:pt x="20" y="2"/>
                  <a:pt x="19" y="3"/>
                  <a:pt x="18" y="4"/>
                </a:cubicBezTo>
                <a:cubicBezTo>
                  <a:pt x="18" y="5"/>
                  <a:pt x="17" y="5"/>
                  <a:pt x="17" y="6"/>
                </a:cubicBezTo>
                <a:cubicBezTo>
                  <a:pt x="22" y="6"/>
                  <a:pt x="22" y="6"/>
                  <a:pt x="22" y="6"/>
                </a:cubicBezTo>
                <a:cubicBezTo>
                  <a:pt x="27" y="6"/>
                  <a:pt x="27" y="6"/>
                  <a:pt x="27" y="6"/>
                </a:cubicBezTo>
                <a:close/>
                <a:moveTo>
                  <a:pt x="37" y="12"/>
                </a:moveTo>
                <a:cubicBezTo>
                  <a:pt x="37" y="12"/>
                  <a:pt x="37" y="12"/>
                  <a:pt x="37" y="12"/>
                </a:cubicBezTo>
                <a:cubicBezTo>
                  <a:pt x="37" y="13"/>
                  <a:pt x="37" y="13"/>
                  <a:pt x="37" y="13"/>
                </a:cubicBezTo>
                <a:cubicBezTo>
                  <a:pt x="37" y="14"/>
                  <a:pt x="36" y="14"/>
                  <a:pt x="35" y="14"/>
                </a:cubicBezTo>
                <a:cubicBezTo>
                  <a:pt x="35" y="14"/>
                  <a:pt x="35" y="14"/>
                  <a:pt x="35" y="14"/>
                </a:cubicBezTo>
                <a:cubicBezTo>
                  <a:pt x="22" y="14"/>
                  <a:pt x="22" y="14"/>
                  <a:pt x="22" y="14"/>
                </a:cubicBezTo>
                <a:cubicBezTo>
                  <a:pt x="8" y="14"/>
                  <a:pt x="8" y="14"/>
                  <a:pt x="8" y="14"/>
                </a:cubicBezTo>
                <a:cubicBezTo>
                  <a:pt x="8" y="14"/>
                  <a:pt x="7" y="14"/>
                  <a:pt x="7" y="13"/>
                </a:cubicBezTo>
                <a:cubicBezTo>
                  <a:pt x="7" y="13"/>
                  <a:pt x="7" y="13"/>
                  <a:pt x="7" y="13"/>
                </a:cubicBezTo>
                <a:cubicBezTo>
                  <a:pt x="7" y="12"/>
                  <a:pt x="7" y="12"/>
                  <a:pt x="7" y="12"/>
                </a:cubicBezTo>
                <a:cubicBezTo>
                  <a:pt x="4" y="12"/>
                  <a:pt x="4" y="12"/>
                  <a:pt x="4" y="12"/>
                </a:cubicBezTo>
                <a:cubicBezTo>
                  <a:pt x="4" y="48"/>
                  <a:pt x="4" y="48"/>
                  <a:pt x="4" y="48"/>
                </a:cubicBezTo>
                <a:cubicBezTo>
                  <a:pt x="40" y="48"/>
                  <a:pt x="40" y="48"/>
                  <a:pt x="40" y="48"/>
                </a:cubicBezTo>
                <a:cubicBezTo>
                  <a:pt x="40" y="12"/>
                  <a:pt x="40" y="12"/>
                  <a:pt x="40" y="12"/>
                </a:cubicBezTo>
                <a:cubicBezTo>
                  <a:pt x="37" y="12"/>
                  <a:pt x="37" y="12"/>
                  <a:pt x="37" y="12"/>
                </a:cubicBezTo>
                <a:close/>
                <a:moveTo>
                  <a:pt x="22" y="8"/>
                </a:moveTo>
                <a:cubicBezTo>
                  <a:pt x="22" y="8"/>
                  <a:pt x="22" y="8"/>
                  <a:pt x="22" y="8"/>
                </a:cubicBezTo>
                <a:cubicBezTo>
                  <a:pt x="9" y="8"/>
                  <a:pt x="9" y="8"/>
                  <a:pt x="9" y="8"/>
                </a:cubicBezTo>
                <a:cubicBezTo>
                  <a:pt x="9" y="10"/>
                  <a:pt x="9" y="10"/>
                  <a:pt x="9" y="10"/>
                </a:cubicBezTo>
                <a:cubicBezTo>
                  <a:pt x="9" y="12"/>
                  <a:pt x="9" y="12"/>
                  <a:pt x="9" y="12"/>
                </a:cubicBezTo>
                <a:cubicBezTo>
                  <a:pt x="22" y="12"/>
                  <a:pt x="22" y="12"/>
                  <a:pt x="22" y="12"/>
                </a:cubicBezTo>
                <a:cubicBezTo>
                  <a:pt x="34" y="12"/>
                  <a:pt x="34" y="12"/>
                  <a:pt x="34" y="12"/>
                </a:cubicBezTo>
                <a:cubicBezTo>
                  <a:pt x="34" y="10"/>
                  <a:pt x="34" y="10"/>
                  <a:pt x="34" y="10"/>
                </a:cubicBezTo>
                <a:cubicBezTo>
                  <a:pt x="34" y="8"/>
                  <a:pt x="34" y="8"/>
                  <a:pt x="34" y="8"/>
                </a:cubicBezTo>
                <a:cubicBezTo>
                  <a:pt x="22" y="8"/>
                  <a:pt x="22" y="8"/>
                  <a:pt x="22" y="8"/>
                </a:cubicBezTo>
                <a:close/>
                <a:moveTo>
                  <a:pt x="16" y="40"/>
                </a:moveTo>
                <a:cubicBezTo>
                  <a:pt x="16" y="40"/>
                  <a:pt x="16" y="40"/>
                  <a:pt x="16" y="40"/>
                </a:cubicBezTo>
                <a:cubicBezTo>
                  <a:pt x="16" y="40"/>
                  <a:pt x="15" y="39"/>
                  <a:pt x="15" y="39"/>
                </a:cubicBezTo>
                <a:cubicBezTo>
                  <a:pt x="15" y="38"/>
                  <a:pt x="16" y="37"/>
                  <a:pt x="16" y="37"/>
                </a:cubicBezTo>
                <a:cubicBezTo>
                  <a:pt x="33" y="37"/>
                  <a:pt x="33" y="37"/>
                  <a:pt x="33" y="37"/>
                </a:cubicBezTo>
                <a:cubicBezTo>
                  <a:pt x="34" y="37"/>
                  <a:pt x="34" y="38"/>
                  <a:pt x="34" y="39"/>
                </a:cubicBezTo>
                <a:cubicBezTo>
                  <a:pt x="34" y="39"/>
                  <a:pt x="34" y="40"/>
                  <a:pt x="33" y="40"/>
                </a:cubicBezTo>
                <a:cubicBezTo>
                  <a:pt x="16" y="40"/>
                  <a:pt x="16" y="40"/>
                  <a:pt x="16" y="40"/>
                </a:cubicBezTo>
                <a:close/>
                <a:moveTo>
                  <a:pt x="16" y="32"/>
                </a:moveTo>
                <a:cubicBezTo>
                  <a:pt x="16" y="32"/>
                  <a:pt x="16" y="32"/>
                  <a:pt x="16" y="32"/>
                </a:cubicBezTo>
                <a:cubicBezTo>
                  <a:pt x="16" y="32"/>
                  <a:pt x="15" y="31"/>
                  <a:pt x="15" y="30"/>
                </a:cubicBezTo>
                <a:cubicBezTo>
                  <a:pt x="15" y="30"/>
                  <a:pt x="16" y="29"/>
                  <a:pt x="16" y="29"/>
                </a:cubicBezTo>
                <a:cubicBezTo>
                  <a:pt x="33" y="29"/>
                  <a:pt x="33" y="29"/>
                  <a:pt x="33" y="29"/>
                </a:cubicBezTo>
                <a:cubicBezTo>
                  <a:pt x="34" y="29"/>
                  <a:pt x="34" y="30"/>
                  <a:pt x="34" y="30"/>
                </a:cubicBezTo>
                <a:cubicBezTo>
                  <a:pt x="34" y="31"/>
                  <a:pt x="34" y="32"/>
                  <a:pt x="33" y="32"/>
                </a:cubicBezTo>
                <a:cubicBezTo>
                  <a:pt x="16" y="32"/>
                  <a:pt x="16" y="32"/>
                  <a:pt x="16" y="32"/>
                </a:cubicBezTo>
                <a:close/>
              </a:path>
            </a:pathLst>
          </a:custGeom>
          <a:solidFill>
            <a:srgbClr val="FEFFFF"/>
          </a:solidFill>
          <a:ln>
            <a:noFill/>
          </a:ln>
        </p:spPr>
        <p:txBody>
          <a:bodyPr/>
          <a:lstStyle/>
          <a:p>
            <a:endParaRPr lang="zh-CN" altLang="en-US" sz="2400"/>
          </a:p>
        </p:txBody>
      </p:sp>
      <p:sp>
        <p:nvSpPr>
          <p:cNvPr id="21" name="矩形 20"/>
          <p:cNvSpPr/>
          <p:nvPr/>
        </p:nvSpPr>
        <p:spPr>
          <a:xfrm>
            <a:off x="1360761"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a:solidFill>
                  <a:schemeClr val="accent1"/>
                </a:solidFill>
                <a:latin typeface="+mj-ea"/>
                <a:ea typeface="+mj-ea"/>
              </a:rPr>
              <a:t>5234</a:t>
            </a:r>
            <a:r>
              <a:rPr lang="zh-CN" altLang="en-US" sz="2800" b="1">
                <a:solidFill>
                  <a:schemeClr val="accent1"/>
                </a:solidFill>
                <a:latin typeface="+mj-ea"/>
                <a:ea typeface="+mj-ea"/>
              </a:rPr>
              <a:t>吨</a:t>
            </a:r>
            <a:endParaRPr lang="en-US" altLang="zh-CN" sz="2800" b="1">
              <a:solidFill>
                <a:schemeClr val="accent1"/>
              </a:solidFill>
              <a:latin typeface="+mj-ea"/>
              <a:ea typeface="+mj-ea"/>
            </a:endParaRPr>
          </a:p>
        </p:txBody>
      </p:sp>
      <p:sp>
        <p:nvSpPr>
          <p:cNvPr id="22" name="矩形 21"/>
          <p:cNvSpPr/>
          <p:nvPr/>
        </p:nvSpPr>
        <p:spPr>
          <a:xfrm>
            <a:off x="964279"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3" name="任意多边形: 形状 22"/>
          <p:cNvSpPr/>
          <p:nvPr/>
        </p:nvSpPr>
        <p:spPr>
          <a:xfrm>
            <a:off x="5406626" y="3075432"/>
            <a:ext cx="1775231" cy="1687106"/>
          </a:xfrm>
          <a:custGeom>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4">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accent1"/>
              </a:solidFill>
            </a:endParaRPr>
          </a:p>
        </p:txBody>
      </p:sp>
      <p:sp>
        <p:nvSpPr>
          <p:cNvPr id="24" name="椭圆 23"/>
          <p:cNvSpPr/>
          <p:nvPr/>
        </p:nvSpPr>
        <p:spPr>
          <a:xfrm>
            <a:off x="4703766" y="2934269"/>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100248"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a:solidFill>
                  <a:schemeClr val="accent1"/>
                </a:solidFill>
                <a:latin typeface="+mj-ea"/>
                <a:ea typeface="+mj-ea"/>
              </a:rPr>
              <a:t>3648</a:t>
            </a:r>
            <a:r>
              <a:rPr lang="zh-CN" altLang="en-US" sz="2800" b="1">
                <a:solidFill>
                  <a:schemeClr val="accent1"/>
                </a:solidFill>
                <a:latin typeface="+mj-ea"/>
                <a:ea typeface="+mj-ea"/>
              </a:rPr>
              <a:t>吨</a:t>
            </a:r>
            <a:endParaRPr lang="en-US" altLang="zh-CN" sz="2800" b="1">
              <a:solidFill>
                <a:schemeClr val="accent1"/>
              </a:solidFill>
              <a:latin typeface="+mj-ea"/>
              <a:ea typeface="+mj-ea"/>
            </a:endParaRPr>
          </a:p>
        </p:txBody>
      </p:sp>
      <p:sp>
        <p:nvSpPr>
          <p:cNvPr id="26" name="矩形 25"/>
          <p:cNvSpPr/>
          <p:nvPr/>
        </p:nvSpPr>
        <p:spPr>
          <a:xfrm>
            <a:off x="4703766"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7" name="任意多边形: 形状 26"/>
          <p:cNvSpPr/>
          <p:nvPr/>
        </p:nvSpPr>
        <p:spPr>
          <a:xfrm>
            <a:off x="9146113" y="3075432"/>
            <a:ext cx="1775231" cy="1687106"/>
          </a:xfrm>
          <a:custGeom>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4">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accent1"/>
              </a:solidFill>
            </a:endParaRPr>
          </a:p>
        </p:txBody>
      </p:sp>
      <p:sp>
        <p:nvSpPr>
          <p:cNvPr id="28" name="椭圆 27"/>
          <p:cNvSpPr/>
          <p:nvPr/>
        </p:nvSpPr>
        <p:spPr>
          <a:xfrm>
            <a:off x="8443253" y="2934269"/>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8839735"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a:solidFill>
                  <a:schemeClr val="accent1"/>
                </a:solidFill>
                <a:latin typeface="+mj-ea"/>
                <a:ea typeface="+mj-ea"/>
              </a:rPr>
              <a:t>2394</a:t>
            </a:r>
            <a:r>
              <a:rPr lang="zh-CN" altLang="en-US" sz="2800" b="1">
                <a:solidFill>
                  <a:schemeClr val="accent1"/>
                </a:solidFill>
                <a:latin typeface="+mj-ea"/>
                <a:ea typeface="+mj-ea"/>
              </a:rPr>
              <a:t>吨</a:t>
            </a:r>
            <a:endParaRPr lang="en-US" altLang="zh-CN" sz="2800" b="1">
              <a:solidFill>
                <a:schemeClr val="accent1"/>
              </a:solidFill>
              <a:latin typeface="+mj-ea"/>
              <a:ea typeface="+mj-ea"/>
            </a:endParaRPr>
          </a:p>
        </p:txBody>
      </p:sp>
      <p:sp>
        <p:nvSpPr>
          <p:cNvPr id="30" name="矩形 29"/>
          <p:cNvSpPr/>
          <p:nvPr/>
        </p:nvSpPr>
        <p:spPr>
          <a:xfrm>
            <a:off x="8443253"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1" name="Freeform 176"/>
          <p:cNvSpPr>
            <a:spLocks noEditPoints="1"/>
          </p:cNvSpPr>
          <p:nvPr/>
        </p:nvSpPr>
        <p:spPr bwMode="auto">
          <a:xfrm>
            <a:off x="5075146" y="3305649"/>
            <a:ext cx="662960" cy="662960"/>
          </a:xfrm>
          <a:custGeom>
            <a:gdLst>
              <a:gd name="T0" fmla="*/ 55 w 55"/>
              <a:gd name="T1" fmla="*/ 28 h 55"/>
              <a:gd name="T2" fmla="*/ 0 w 55"/>
              <a:gd name="T3" fmla="*/ 28 h 55"/>
              <a:gd name="T4" fmla="*/ 20 w 55"/>
              <a:gd name="T5" fmla="*/ 21 h 55"/>
              <a:gd name="T6" fmla="*/ 20 w 55"/>
              <a:gd name="T7" fmla="*/ 23 h 55"/>
              <a:gd name="T8" fmla="*/ 14 w 55"/>
              <a:gd name="T9" fmla="*/ 19 h 55"/>
              <a:gd name="T10" fmla="*/ 16 w 55"/>
              <a:gd name="T11" fmla="*/ 18 h 55"/>
              <a:gd name="T12" fmla="*/ 15 w 55"/>
              <a:gd name="T13" fmla="*/ 30 h 55"/>
              <a:gd name="T14" fmla="*/ 16 w 55"/>
              <a:gd name="T15" fmla="*/ 31 h 55"/>
              <a:gd name="T16" fmla="*/ 10 w 55"/>
              <a:gd name="T17" fmla="*/ 32 h 55"/>
              <a:gd name="T18" fmla="*/ 10 w 55"/>
              <a:gd name="T19" fmla="*/ 30 h 55"/>
              <a:gd name="T20" fmla="*/ 41 w 55"/>
              <a:gd name="T21" fmla="*/ 32 h 55"/>
              <a:gd name="T22" fmla="*/ 40 w 55"/>
              <a:gd name="T23" fmla="*/ 31 h 55"/>
              <a:gd name="T24" fmla="*/ 46 w 55"/>
              <a:gd name="T25" fmla="*/ 30 h 55"/>
              <a:gd name="T26" fmla="*/ 46 w 55"/>
              <a:gd name="T27" fmla="*/ 32 h 55"/>
              <a:gd name="T28" fmla="*/ 38 w 55"/>
              <a:gd name="T29" fmla="*/ 23 h 55"/>
              <a:gd name="T30" fmla="*/ 36 w 55"/>
              <a:gd name="T31" fmla="*/ 23 h 55"/>
              <a:gd name="T32" fmla="*/ 40 w 55"/>
              <a:gd name="T33" fmla="*/ 18 h 55"/>
              <a:gd name="T34" fmla="*/ 42 w 55"/>
              <a:gd name="T35" fmla="*/ 19 h 55"/>
              <a:gd name="T36" fmla="*/ 29 w 55"/>
              <a:gd name="T37" fmla="*/ 18 h 55"/>
              <a:gd name="T38" fmla="*/ 28 w 55"/>
              <a:gd name="T39" fmla="*/ 20 h 55"/>
              <a:gd name="T40" fmla="*/ 27 w 55"/>
              <a:gd name="T41" fmla="*/ 13 h 55"/>
              <a:gd name="T42" fmla="*/ 29 w 55"/>
              <a:gd name="T43" fmla="*/ 13 h 55"/>
              <a:gd name="T44" fmla="*/ 29 w 55"/>
              <a:gd name="T45" fmla="*/ 22 h 55"/>
              <a:gd name="T46" fmla="*/ 38 w 55"/>
              <a:gd name="T47" fmla="*/ 31 h 55"/>
              <a:gd name="T48" fmla="*/ 37 w 55"/>
              <a:gd name="T49" fmla="*/ 33 h 55"/>
              <a:gd name="T50" fmla="*/ 34 w 55"/>
              <a:gd name="T51" fmla="*/ 42 h 55"/>
              <a:gd name="T52" fmla="*/ 33 w 55"/>
              <a:gd name="T53" fmla="*/ 43 h 55"/>
              <a:gd name="T54" fmla="*/ 22 w 55"/>
              <a:gd name="T55" fmla="*/ 42 h 55"/>
              <a:gd name="T56" fmla="*/ 22 w 55"/>
              <a:gd name="T57" fmla="*/ 33 h 55"/>
              <a:gd name="T58" fmla="*/ 18 w 55"/>
              <a:gd name="T59" fmla="*/ 32 h 55"/>
              <a:gd name="T60" fmla="*/ 18 w 55"/>
              <a:gd name="T61" fmla="*/ 31 h 55"/>
              <a:gd name="T62" fmla="*/ 29 w 55"/>
              <a:gd name="T63" fmla="*/ 22 h 55"/>
              <a:gd name="T64" fmla="*/ 34 w 55"/>
              <a:gd name="T65" fmla="*/ 31 h 55"/>
              <a:gd name="T66" fmla="*/ 22 w 55"/>
              <a:gd name="T67" fmla="*/ 31 h 55"/>
              <a:gd name="T68" fmla="*/ 23 w 55"/>
              <a:gd name="T69" fmla="*/ 31 h 55"/>
              <a:gd name="T70" fmla="*/ 24 w 55"/>
              <a:gd name="T71" fmla="*/ 41 h 55"/>
              <a:gd name="T72" fmla="*/ 32 w 55"/>
              <a:gd name="T73" fmla="*/ 32 h 55"/>
              <a:gd name="T74" fmla="*/ 33 w 55"/>
              <a:gd name="T75" fmla="*/ 31 h 55"/>
              <a:gd name="T76" fmla="*/ 28 w 55"/>
              <a:gd name="T77" fmla="*/ 4 h 55"/>
              <a:gd name="T78" fmla="*/ 4 w 55"/>
              <a:gd name="T79" fmla="*/ 28 h 55"/>
              <a:gd name="T80" fmla="*/ 51 w 55"/>
              <a:gd name="T81" fmla="*/ 28 h 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55">
                <a:moveTo>
                  <a:pt x="28" y="0"/>
                </a:moveTo>
                <a:cubicBezTo>
                  <a:pt x="43" y="0"/>
                  <a:pt x="55" y="13"/>
                  <a:pt x="55" y="28"/>
                </a:cubicBezTo>
                <a:cubicBezTo>
                  <a:pt x="55" y="43"/>
                  <a:pt x="43" y="55"/>
                  <a:pt x="28" y="55"/>
                </a:cubicBezTo>
                <a:cubicBezTo>
                  <a:pt x="13" y="55"/>
                  <a:pt x="0" y="43"/>
                  <a:pt x="0" y="28"/>
                </a:cubicBezTo>
                <a:cubicBezTo>
                  <a:pt x="0" y="13"/>
                  <a:pt x="13" y="0"/>
                  <a:pt x="28" y="0"/>
                </a:cubicBezTo>
                <a:close/>
                <a:moveTo>
                  <a:pt x="20" y="21"/>
                </a:moveTo>
                <a:cubicBezTo>
                  <a:pt x="20" y="21"/>
                  <a:pt x="20" y="21"/>
                  <a:pt x="20" y="21"/>
                </a:cubicBezTo>
                <a:cubicBezTo>
                  <a:pt x="20" y="22"/>
                  <a:pt x="20" y="23"/>
                  <a:pt x="20" y="23"/>
                </a:cubicBezTo>
                <a:cubicBezTo>
                  <a:pt x="19" y="23"/>
                  <a:pt x="19" y="23"/>
                  <a:pt x="18" y="23"/>
                </a:cubicBezTo>
                <a:cubicBezTo>
                  <a:pt x="14" y="19"/>
                  <a:pt x="14" y="19"/>
                  <a:pt x="14" y="19"/>
                </a:cubicBezTo>
                <a:cubicBezTo>
                  <a:pt x="14" y="19"/>
                  <a:pt x="14" y="18"/>
                  <a:pt x="14" y="18"/>
                </a:cubicBezTo>
                <a:cubicBezTo>
                  <a:pt x="15" y="17"/>
                  <a:pt x="15" y="17"/>
                  <a:pt x="16" y="18"/>
                </a:cubicBezTo>
                <a:cubicBezTo>
                  <a:pt x="20" y="21"/>
                  <a:pt x="20" y="21"/>
                  <a:pt x="20" y="21"/>
                </a:cubicBezTo>
                <a:close/>
                <a:moveTo>
                  <a:pt x="15" y="30"/>
                </a:moveTo>
                <a:cubicBezTo>
                  <a:pt x="15" y="30"/>
                  <a:pt x="15" y="30"/>
                  <a:pt x="15" y="30"/>
                </a:cubicBezTo>
                <a:cubicBezTo>
                  <a:pt x="16" y="30"/>
                  <a:pt x="16" y="31"/>
                  <a:pt x="16" y="31"/>
                </a:cubicBezTo>
                <a:cubicBezTo>
                  <a:pt x="16" y="32"/>
                  <a:pt x="16" y="32"/>
                  <a:pt x="15" y="32"/>
                </a:cubicBezTo>
                <a:cubicBezTo>
                  <a:pt x="10" y="32"/>
                  <a:pt x="10" y="32"/>
                  <a:pt x="10" y="32"/>
                </a:cubicBezTo>
                <a:cubicBezTo>
                  <a:pt x="9" y="32"/>
                  <a:pt x="8" y="32"/>
                  <a:pt x="8" y="31"/>
                </a:cubicBezTo>
                <a:cubicBezTo>
                  <a:pt x="8" y="31"/>
                  <a:pt x="9" y="30"/>
                  <a:pt x="10" y="30"/>
                </a:cubicBezTo>
                <a:cubicBezTo>
                  <a:pt x="15" y="30"/>
                  <a:pt x="15" y="30"/>
                  <a:pt x="15" y="30"/>
                </a:cubicBezTo>
                <a:close/>
                <a:moveTo>
                  <a:pt x="41" y="32"/>
                </a:moveTo>
                <a:cubicBezTo>
                  <a:pt x="41" y="32"/>
                  <a:pt x="41" y="32"/>
                  <a:pt x="41" y="32"/>
                </a:cubicBezTo>
                <a:cubicBezTo>
                  <a:pt x="40" y="32"/>
                  <a:pt x="40" y="32"/>
                  <a:pt x="40" y="31"/>
                </a:cubicBezTo>
                <a:cubicBezTo>
                  <a:pt x="40" y="31"/>
                  <a:pt x="40" y="30"/>
                  <a:pt x="41" y="30"/>
                </a:cubicBezTo>
                <a:cubicBezTo>
                  <a:pt x="46" y="30"/>
                  <a:pt x="46" y="30"/>
                  <a:pt x="46" y="30"/>
                </a:cubicBezTo>
                <a:cubicBezTo>
                  <a:pt x="47" y="30"/>
                  <a:pt x="48" y="31"/>
                  <a:pt x="48" y="31"/>
                </a:cubicBezTo>
                <a:cubicBezTo>
                  <a:pt x="48" y="32"/>
                  <a:pt x="47" y="32"/>
                  <a:pt x="46" y="32"/>
                </a:cubicBezTo>
                <a:cubicBezTo>
                  <a:pt x="41" y="32"/>
                  <a:pt x="41" y="32"/>
                  <a:pt x="41" y="32"/>
                </a:cubicBezTo>
                <a:close/>
                <a:moveTo>
                  <a:pt x="38" y="23"/>
                </a:moveTo>
                <a:cubicBezTo>
                  <a:pt x="38" y="23"/>
                  <a:pt x="38" y="23"/>
                  <a:pt x="38" y="23"/>
                </a:cubicBezTo>
                <a:cubicBezTo>
                  <a:pt x="37" y="23"/>
                  <a:pt x="37" y="23"/>
                  <a:pt x="36" y="23"/>
                </a:cubicBezTo>
                <a:cubicBezTo>
                  <a:pt x="36" y="23"/>
                  <a:pt x="36" y="22"/>
                  <a:pt x="36" y="21"/>
                </a:cubicBezTo>
                <a:cubicBezTo>
                  <a:pt x="40" y="18"/>
                  <a:pt x="40" y="18"/>
                  <a:pt x="40" y="18"/>
                </a:cubicBezTo>
                <a:cubicBezTo>
                  <a:pt x="41" y="17"/>
                  <a:pt x="41" y="17"/>
                  <a:pt x="42" y="18"/>
                </a:cubicBezTo>
                <a:cubicBezTo>
                  <a:pt x="42" y="18"/>
                  <a:pt x="42" y="19"/>
                  <a:pt x="42" y="19"/>
                </a:cubicBezTo>
                <a:cubicBezTo>
                  <a:pt x="38" y="23"/>
                  <a:pt x="38" y="23"/>
                  <a:pt x="38" y="23"/>
                </a:cubicBezTo>
                <a:close/>
                <a:moveTo>
                  <a:pt x="29" y="18"/>
                </a:moveTo>
                <a:cubicBezTo>
                  <a:pt x="29" y="18"/>
                  <a:pt x="29" y="18"/>
                  <a:pt x="29" y="18"/>
                </a:cubicBezTo>
                <a:cubicBezTo>
                  <a:pt x="29" y="19"/>
                  <a:pt x="29" y="20"/>
                  <a:pt x="28" y="20"/>
                </a:cubicBezTo>
                <a:cubicBezTo>
                  <a:pt x="27" y="20"/>
                  <a:pt x="27" y="19"/>
                  <a:pt x="27" y="18"/>
                </a:cubicBezTo>
                <a:cubicBezTo>
                  <a:pt x="27" y="13"/>
                  <a:pt x="27" y="13"/>
                  <a:pt x="27" y="13"/>
                </a:cubicBezTo>
                <a:cubicBezTo>
                  <a:pt x="27" y="12"/>
                  <a:pt x="27" y="12"/>
                  <a:pt x="28" y="12"/>
                </a:cubicBezTo>
                <a:cubicBezTo>
                  <a:pt x="29" y="12"/>
                  <a:pt x="29" y="12"/>
                  <a:pt x="29" y="13"/>
                </a:cubicBezTo>
                <a:cubicBezTo>
                  <a:pt x="29" y="18"/>
                  <a:pt x="29" y="18"/>
                  <a:pt x="29" y="18"/>
                </a:cubicBezTo>
                <a:close/>
                <a:moveTo>
                  <a:pt x="29" y="22"/>
                </a:moveTo>
                <a:cubicBezTo>
                  <a:pt x="29" y="22"/>
                  <a:pt x="29" y="22"/>
                  <a:pt x="29" y="22"/>
                </a:cubicBezTo>
                <a:cubicBezTo>
                  <a:pt x="38" y="31"/>
                  <a:pt x="38" y="31"/>
                  <a:pt x="38" y="31"/>
                </a:cubicBezTo>
                <a:cubicBezTo>
                  <a:pt x="38" y="31"/>
                  <a:pt x="38" y="32"/>
                  <a:pt x="38" y="33"/>
                </a:cubicBezTo>
                <a:cubicBezTo>
                  <a:pt x="38" y="33"/>
                  <a:pt x="37" y="33"/>
                  <a:pt x="37" y="33"/>
                </a:cubicBezTo>
                <a:cubicBezTo>
                  <a:pt x="34" y="33"/>
                  <a:pt x="34" y="33"/>
                  <a:pt x="34" y="33"/>
                </a:cubicBezTo>
                <a:cubicBezTo>
                  <a:pt x="34" y="42"/>
                  <a:pt x="34" y="42"/>
                  <a:pt x="34" y="42"/>
                </a:cubicBezTo>
                <a:cubicBezTo>
                  <a:pt x="34" y="42"/>
                  <a:pt x="33" y="43"/>
                  <a:pt x="33" y="43"/>
                </a:cubicBezTo>
                <a:cubicBezTo>
                  <a:pt x="33" y="43"/>
                  <a:pt x="33" y="43"/>
                  <a:pt x="33" y="43"/>
                </a:cubicBezTo>
                <a:cubicBezTo>
                  <a:pt x="23" y="43"/>
                  <a:pt x="23" y="43"/>
                  <a:pt x="23" y="43"/>
                </a:cubicBezTo>
                <a:cubicBezTo>
                  <a:pt x="23" y="43"/>
                  <a:pt x="22" y="42"/>
                  <a:pt x="22" y="42"/>
                </a:cubicBezTo>
                <a:cubicBezTo>
                  <a:pt x="22" y="42"/>
                  <a:pt x="22" y="42"/>
                  <a:pt x="22" y="42"/>
                </a:cubicBezTo>
                <a:cubicBezTo>
                  <a:pt x="22" y="33"/>
                  <a:pt x="22" y="33"/>
                  <a:pt x="22" y="33"/>
                </a:cubicBezTo>
                <a:cubicBezTo>
                  <a:pt x="19" y="33"/>
                  <a:pt x="19" y="33"/>
                  <a:pt x="19" y="33"/>
                </a:cubicBezTo>
                <a:cubicBezTo>
                  <a:pt x="18" y="33"/>
                  <a:pt x="18" y="32"/>
                  <a:pt x="18" y="32"/>
                </a:cubicBezTo>
                <a:cubicBezTo>
                  <a:pt x="18" y="31"/>
                  <a:pt x="18" y="31"/>
                  <a:pt x="18" y="31"/>
                </a:cubicBezTo>
                <a:cubicBezTo>
                  <a:pt x="18" y="31"/>
                  <a:pt x="18" y="31"/>
                  <a:pt x="18" y="31"/>
                </a:cubicBezTo>
                <a:cubicBezTo>
                  <a:pt x="27" y="22"/>
                  <a:pt x="27" y="22"/>
                  <a:pt x="27" y="22"/>
                </a:cubicBezTo>
                <a:cubicBezTo>
                  <a:pt x="28" y="21"/>
                  <a:pt x="28" y="21"/>
                  <a:pt x="29" y="22"/>
                </a:cubicBezTo>
                <a:close/>
                <a:moveTo>
                  <a:pt x="34" y="31"/>
                </a:moveTo>
                <a:cubicBezTo>
                  <a:pt x="34" y="31"/>
                  <a:pt x="34" y="31"/>
                  <a:pt x="34" y="31"/>
                </a:cubicBezTo>
                <a:cubicBezTo>
                  <a:pt x="28" y="24"/>
                  <a:pt x="28" y="24"/>
                  <a:pt x="28" y="24"/>
                </a:cubicBezTo>
                <a:cubicBezTo>
                  <a:pt x="22" y="31"/>
                  <a:pt x="22" y="31"/>
                  <a:pt x="22" y="31"/>
                </a:cubicBezTo>
                <a:cubicBezTo>
                  <a:pt x="23" y="31"/>
                  <a:pt x="23" y="31"/>
                  <a:pt x="23" y="31"/>
                </a:cubicBezTo>
                <a:cubicBezTo>
                  <a:pt x="23" y="31"/>
                  <a:pt x="23" y="31"/>
                  <a:pt x="23" y="31"/>
                </a:cubicBezTo>
                <a:cubicBezTo>
                  <a:pt x="24" y="31"/>
                  <a:pt x="24" y="31"/>
                  <a:pt x="24" y="32"/>
                </a:cubicBezTo>
                <a:cubicBezTo>
                  <a:pt x="24" y="41"/>
                  <a:pt x="24" y="41"/>
                  <a:pt x="24" y="41"/>
                </a:cubicBezTo>
                <a:cubicBezTo>
                  <a:pt x="32" y="41"/>
                  <a:pt x="32" y="41"/>
                  <a:pt x="32" y="41"/>
                </a:cubicBezTo>
                <a:cubicBezTo>
                  <a:pt x="32" y="32"/>
                  <a:pt x="32" y="32"/>
                  <a:pt x="32" y="32"/>
                </a:cubicBezTo>
                <a:cubicBezTo>
                  <a:pt x="32" y="32"/>
                  <a:pt x="32" y="32"/>
                  <a:pt x="32" y="32"/>
                </a:cubicBezTo>
                <a:cubicBezTo>
                  <a:pt x="32" y="31"/>
                  <a:pt x="32" y="31"/>
                  <a:pt x="33" y="31"/>
                </a:cubicBezTo>
                <a:cubicBezTo>
                  <a:pt x="34" y="31"/>
                  <a:pt x="34" y="31"/>
                  <a:pt x="34" y="31"/>
                </a:cubicBezTo>
                <a:close/>
                <a:moveTo>
                  <a:pt x="28" y="4"/>
                </a:moveTo>
                <a:cubicBezTo>
                  <a:pt x="28" y="4"/>
                  <a:pt x="28" y="4"/>
                  <a:pt x="28" y="4"/>
                </a:cubicBezTo>
                <a:cubicBezTo>
                  <a:pt x="15" y="4"/>
                  <a:pt x="4" y="15"/>
                  <a:pt x="4" y="28"/>
                </a:cubicBezTo>
                <a:cubicBezTo>
                  <a:pt x="4" y="41"/>
                  <a:pt x="15" y="51"/>
                  <a:pt x="28" y="51"/>
                </a:cubicBezTo>
                <a:cubicBezTo>
                  <a:pt x="41" y="51"/>
                  <a:pt x="51" y="41"/>
                  <a:pt x="51" y="28"/>
                </a:cubicBezTo>
                <a:cubicBezTo>
                  <a:pt x="51" y="15"/>
                  <a:pt x="41" y="4"/>
                  <a:pt x="28" y="4"/>
                </a:cubicBezTo>
                <a:close/>
              </a:path>
            </a:pathLst>
          </a:custGeom>
          <a:solidFill>
            <a:srgbClr val="FEFFFF"/>
          </a:solidFill>
          <a:ln>
            <a:noFill/>
          </a:ln>
        </p:spPr>
        <p:txBody>
          <a:bodyPr/>
          <a:lstStyle/>
          <a:p>
            <a:endParaRPr lang="zh-CN" altLang="en-US" sz="2400"/>
          </a:p>
        </p:txBody>
      </p:sp>
      <p:sp>
        <p:nvSpPr>
          <p:cNvPr id="32" name="Freeform 241"/>
          <p:cNvSpPr>
            <a:spLocks noEditPoints="1"/>
          </p:cNvSpPr>
          <p:nvPr/>
        </p:nvSpPr>
        <p:spPr bwMode="auto">
          <a:xfrm>
            <a:off x="8845575" y="3366645"/>
            <a:ext cx="601077" cy="540968"/>
          </a:xfrm>
          <a:custGeom>
            <a:gdLst>
              <a:gd name="T0" fmla="*/ 22 w 50"/>
              <a:gd name="T1" fmla="*/ 7 h 45"/>
              <a:gd name="T2" fmla="*/ 26 w 50"/>
              <a:gd name="T3" fmla="*/ 9 h 45"/>
              <a:gd name="T4" fmla="*/ 29 w 50"/>
              <a:gd name="T5" fmla="*/ 9 h 45"/>
              <a:gd name="T6" fmla="*/ 31 w 50"/>
              <a:gd name="T7" fmla="*/ 4 h 45"/>
              <a:gd name="T8" fmla="*/ 30 w 50"/>
              <a:gd name="T9" fmla="*/ 12 h 45"/>
              <a:gd name="T10" fmla="*/ 26 w 50"/>
              <a:gd name="T11" fmla="*/ 11 h 45"/>
              <a:gd name="T12" fmla="*/ 23 w 50"/>
              <a:gd name="T13" fmla="*/ 10 h 45"/>
              <a:gd name="T14" fmla="*/ 20 w 50"/>
              <a:gd name="T15" fmla="*/ 11 h 45"/>
              <a:gd name="T16" fmla="*/ 10 w 50"/>
              <a:gd name="T17" fmla="*/ 4 h 45"/>
              <a:gd name="T18" fmla="*/ 41 w 50"/>
              <a:gd name="T19" fmla="*/ 4 h 45"/>
              <a:gd name="T20" fmla="*/ 6 w 50"/>
              <a:gd name="T21" fmla="*/ 31 h 45"/>
              <a:gd name="T22" fmla="*/ 8 w 50"/>
              <a:gd name="T23" fmla="*/ 0 h 45"/>
              <a:gd name="T24" fmla="*/ 44 w 50"/>
              <a:gd name="T25" fmla="*/ 2 h 45"/>
              <a:gd name="T26" fmla="*/ 50 w 50"/>
              <a:gd name="T27" fmla="*/ 33 h 45"/>
              <a:gd name="T28" fmla="*/ 48 w 50"/>
              <a:gd name="T29" fmla="*/ 45 h 45"/>
              <a:gd name="T30" fmla="*/ 41 w 50"/>
              <a:gd name="T31" fmla="*/ 43 h 45"/>
              <a:gd name="T32" fmla="*/ 32 w 50"/>
              <a:gd name="T33" fmla="*/ 41 h 45"/>
              <a:gd name="T34" fmla="*/ 30 w 50"/>
              <a:gd name="T35" fmla="*/ 45 h 45"/>
              <a:gd name="T36" fmla="*/ 18 w 50"/>
              <a:gd name="T37" fmla="*/ 43 h 45"/>
              <a:gd name="T38" fmla="*/ 10 w 50"/>
              <a:gd name="T39" fmla="*/ 43 h 45"/>
              <a:gd name="T40" fmla="*/ 2 w 50"/>
              <a:gd name="T41" fmla="*/ 45 h 45"/>
              <a:gd name="T42" fmla="*/ 0 w 50"/>
              <a:gd name="T43" fmla="*/ 33 h 45"/>
              <a:gd name="T44" fmla="*/ 6 w 50"/>
              <a:gd name="T45" fmla="*/ 31 h 45"/>
              <a:gd name="T46" fmla="*/ 4 w 50"/>
              <a:gd name="T47" fmla="*/ 35 h 45"/>
              <a:gd name="T48" fmla="*/ 6 w 50"/>
              <a:gd name="T49" fmla="*/ 39 h 45"/>
              <a:gd name="T50" fmla="*/ 20 w 50"/>
              <a:gd name="T51" fmla="*/ 37 h 45"/>
              <a:gd name="T52" fmla="*/ 22 w 50"/>
              <a:gd name="T53" fmla="*/ 41 h 45"/>
              <a:gd name="T54" fmla="*/ 28 w 50"/>
              <a:gd name="T55" fmla="*/ 39 h 45"/>
              <a:gd name="T56" fmla="*/ 43 w 50"/>
              <a:gd name="T57" fmla="*/ 37 h 45"/>
              <a:gd name="T58" fmla="*/ 46 w 50"/>
              <a:gd name="T59" fmla="*/ 41 h 45"/>
              <a:gd name="T60" fmla="*/ 27 w 50"/>
              <a:gd name="T61" fmla="*/ 29 h 45"/>
              <a:gd name="T62" fmla="*/ 28 w 50"/>
              <a:gd name="T63" fmla="*/ 26 h 45"/>
              <a:gd name="T64" fmla="*/ 27 w 50"/>
              <a:gd name="T65" fmla="*/ 19 h 45"/>
              <a:gd name="T66" fmla="*/ 29 w 50"/>
              <a:gd name="T67" fmla="*/ 15 h 45"/>
              <a:gd name="T68" fmla="*/ 32 w 50"/>
              <a:gd name="T69" fmla="*/ 19 h 45"/>
              <a:gd name="T70" fmla="*/ 30 w 50"/>
              <a:gd name="T71" fmla="*/ 26 h 45"/>
              <a:gd name="T72" fmla="*/ 34 w 50"/>
              <a:gd name="T73" fmla="*/ 19 h 45"/>
              <a:gd name="T74" fmla="*/ 35 w 50"/>
              <a:gd name="T75" fmla="*/ 15 h 45"/>
              <a:gd name="T76" fmla="*/ 38 w 50"/>
              <a:gd name="T77" fmla="*/ 18 h 45"/>
              <a:gd name="T78" fmla="*/ 37 w 50"/>
              <a:gd name="T79" fmla="*/ 26 h 45"/>
              <a:gd name="T80" fmla="*/ 39 w 50"/>
              <a:gd name="T81" fmla="*/ 28 h 45"/>
              <a:gd name="T82" fmla="*/ 30 w 50"/>
              <a:gd name="T83" fmla="*/ 15 h 45"/>
              <a:gd name="T84" fmla="*/ 30 w 50"/>
              <a:gd name="T85" fmla="*/ 15 h 45"/>
              <a:gd name="T86" fmla="*/ 37 w 50"/>
              <a:gd name="T87" fmla="*/ 16 h 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 h="45">
                <a:moveTo>
                  <a:pt x="22" y="4"/>
                </a:moveTo>
                <a:cubicBezTo>
                  <a:pt x="22" y="8"/>
                  <a:pt x="22" y="8"/>
                  <a:pt x="22" y="8"/>
                </a:cubicBezTo>
                <a:cubicBezTo>
                  <a:pt x="22" y="7"/>
                  <a:pt x="22" y="7"/>
                  <a:pt x="22" y="7"/>
                </a:cubicBezTo>
                <a:cubicBezTo>
                  <a:pt x="23" y="7"/>
                  <a:pt x="23" y="7"/>
                  <a:pt x="23" y="7"/>
                </a:cubicBezTo>
                <a:cubicBezTo>
                  <a:pt x="23" y="7"/>
                  <a:pt x="24" y="7"/>
                  <a:pt x="24" y="7"/>
                </a:cubicBezTo>
                <a:cubicBezTo>
                  <a:pt x="26" y="9"/>
                  <a:pt x="26" y="9"/>
                  <a:pt x="26" y="9"/>
                </a:cubicBezTo>
                <a:cubicBezTo>
                  <a:pt x="26" y="8"/>
                  <a:pt x="26" y="8"/>
                  <a:pt x="26" y="8"/>
                </a:cubicBezTo>
                <a:cubicBezTo>
                  <a:pt x="27" y="8"/>
                  <a:pt x="27" y="8"/>
                  <a:pt x="28" y="8"/>
                </a:cubicBezTo>
                <a:cubicBezTo>
                  <a:pt x="29" y="9"/>
                  <a:pt x="29" y="9"/>
                  <a:pt x="29" y="9"/>
                </a:cubicBezTo>
                <a:cubicBezTo>
                  <a:pt x="29" y="4"/>
                  <a:pt x="29" y="4"/>
                  <a:pt x="29" y="4"/>
                </a:cubicBezTo>
                <a:cubicBezTo>
                  <a:pt x="22" y="4"/>
                  <a:pt x="22" y="4"/>
                  <a:pt x="22" y="4"/>
                </a:cubicBezTo>
                <a:close/>
                <a:moveTo>
                  <a:pt x="31" y="4"/>
                </a:moveTo>
                <a:cubicBezTo>
                  <a:pt x="31" y="4"/>
                  <a:pt x="31" y="4"/>
                  <a:pt x="31" y="4"/>
                </a:cubicBezTo>
                <a:cubicBezTo>
                  <a:pt x="31" y="11"/>
                  <a:pt x="31" y="11"/>
                  <a:pt x="31" y="11"/>
                </a:cubicBezTo>
                <a:cubicBezTo>
                  <a:pt x="31" y="11"/>
                  <a:pt x="30" y="12"/>
                  <a:pt x="30" y="12"/>
                </a:cubicBezTo>
                <a:cubicBezTo>
                  <a:pt x="29" y="12"/>
                  <a:pt x="29" y="12"/>
                  <a:pt x="29" y="12"/>
                </a:cubicBezTo>
                <a:cubicBezTo>
                  <a:pt x="27" y="10"/>
                  <a:pt x="27" y="10"/>
                  <a:pt x="27" y="10"/>
                </a:cubicBezTo>
                <a:cubicBezTo>
                  <a:pt x="26" y="11"/>
                  <a:pt x="26" y="11"/>
                  <a:pt x="26" y="11"/>
                </a:cubicBezTo>
                <a:cubicBezTo>
                  <a:pt x="26" y="12"/>
                  <a:pt x="25" y="12"/>
                  <a:pt x="25" y="11"/>
                </a:cubicBezTo>
                <a:cubicBezTo>
                  <a:pt x="25" y="11"/>
                  <a:pt x="25" y="11"/>
                  <a:pt x="25" y="11"/>
                </a:cubicBezTo>
                <a:cubicBezTo>
                  <a:pt x="23" y="10"/>
                  <a:pt x="23" y="10"/>
                  <a:pt x="23" y="10"/>
                </a:cubicBezTo>
                <a:cubicBezTo>
                  <a:pt x="22" y="11"/>
                  <a:pt x="22" y="11"/>
                  <a:pt x="22" y="11"/>
                </a:cubicBezTo>
                <a:cubicBezTo>
                  <a:pt x="21" y="12"/>
                  <a:pt x="20" y="12"/>
                  <a:pt x="20" y="11"/>
                </a:cubicBezTo>
                <a:cubicBezTo>
                  <a:pt x="20" y="11"/>
                  <a:pt x="20" y="11"/>
                  <a:pt x="20" y="11"/>
                </a:cubicBezTo>
                <a:cubicBezTo>
                  <a:pt x="20" y="11"/>
                  <a:pt x="20" y="11"/>
                  <a:pt x="20" y="11"/>
                </a:cubicBezTo>
                <a:cubicBezTo>
                  <a:pt x="20" y="4"/>
                  <a:pt x="20" y="4"/>
                  <a:pt x="20" y="4"/>
                </a:cubicBezTo>
                <a:cubicBezTo>
                  <a:pt x="10" y="4"/>
                  <a:pt x="10" y="4"/>
                  <a:pt x="10" y="4"/>
                </a:cubicBezTo>
                <a:cubicBezTo>
                  <a:pt x="10" y="31"/>
                  <a:pt x="10" y="31"/>
                  <a:pt x="10" y="31"/>
                </a:cubicBezTo>
                <a:cubicBezTo>
                  <a:pt x="41" y="31"/>
                  <a:pt x="41" y="31"/>
                  <a:pt x="41" y="31"/>
                </a:cubicBezTo>
                <a:cubicBezTo>
                  <a:pt x="41" y="4"/>
                  <a:pt x="41" y="4"/>
                  <a:pt x="41" y="4"/>
                </a:cubicBezTo>
                <a:cubicBezTo>
                  <a:pt x="31" y="4"/>
                  <a:pt x="31" y="4"/>
                  <a:pt x="31" y="4"/>
                </a:cubicBezTo>
                <a:close/>
                <a:moveTo>
                  <a:pt x="6" y="31"/>
                </a:moveTo>
                <a:cubicBezTo>
                  <a:pt x="6" y="31"/>
                  <a:pt x="6" y="31"/>
                  <a:pt x="6" y="31"/>
                </a:cubicBezTo>
                <a:cubicBezTo>
                  <a:pt x="6" y="2"/>
                  <a:pt x="6" y="2"/>
                  <a:pt x="6" y="2"/>
                </a:cubicBezTo>
                <a:cubicBezTo>
                  <a:pt x="6" y="2"/>
                  <a:pt x="6" y="2"/>
                  <a:pt x="6" y="2"/>
                </a:cubicBezTo>
                <a:cubicBezTo>
                  <a:pt x="6" y="1"/>
                  <a:pt x="7" y="0"/>
                  <a:pt x="8" y="0"/>
                </a:cubicBezTo>
                <a:cubicBezTo>
                  <a:pt x="42" y="0"/>
                  <a:pt x="42" y="0"/>
                  <a:pt x="42" y="0"/>
                </a:cubicBezTo>
                <a:cubicBezTo>
                  <a:pt x="43" y="0"/>
                  <a:pt x="43" y="0"/>
                  <a:pt x="43" y="0"/>
                </a:cubicBezTo>
                <a:cubicBezTo>
                  <a:pt x="44" y="0"/>
                  <a:pt x="44" y="1"/>
                  <a:pt x="44" y="2"/>
                </a:cubicBezTo>
                <a:cubicBezTo>
                  <a:pt x="44" y="31"/>
                  <a:pt x="44" y="31"/>
                  <a:pt x="44" y="31"/>
                </a:cubicBezTo>
                <a:cubicBezTo>
                  <a:pt x="48" y="31"/>
                  <a:pt x="48" y="31"/>
                  <a:pt x="48" y="31"/>
                </a:cubicBezTo>
                <a:cubicBezTo>
                  <a:pt x="49" y="31"/>
                  <a:pt x="50" y="32"/>
                  <a:pt x="50" y="33"/>
                </a:cubicBezTo>
                <a:cubicBezTo>
                  <a:pt x="50" y="33"/>
                  <a:pt x="50" y="33"/>
                  <a:pt x="50" y="33"/>
                </a:cubicBezTo>
                <a:cubicBezTo>
                  <a:pt x="50" y="43"/>
                  <a:pt x="50" y="43"/>
                  <a:pt x="50" y="43"/>
                </a:cubicBezTo>
                <a:cubicBezTo>
                  <a:pt x="50" y="44"/>
                  <a:pt x="49" y="45"/>
                  <a:pt x="48" y="45"/>
                </a:cubicBezTo>
                <a:cubicBezTo>
                  <a:pt x="48" y="45"/>
                  <a:pt x="48" y="45"/>
                  <a:pt x="48" y="45"/>
                </a:cubicBezTo>
                <a:cubicBezTo>
                  <a:pt x="43" y="45"/>
                  <a:pt x="43" y="45"/>
                  <a:pt x="43" y="45"/>
                </a:cubicBezTo>
                <a:cubicBezTo>
                  <a:pt x="42" y="45"/>
                  <a:pt x="41" y="44"/>
                  <a:pt x="41" y="43"/>
                </a:cubicBezTo>
                <a:cubicBezTo>
                  <a:pt x="41" y="43"/>
                  <a:pt x="41" y="43"/>
                  <a:pt x="41" y="43"/>
                </a:cubicBezTo>
                <a:cubicBezTo>
                  <a:pt x="41" y="41"/>
                  <a:pt x="41" y="41"/>
                  <a:pt x="41" y="41"/>
                </a:cubicBezTo>
                <a:cubicBezTo>
                  <a:pt x="32" y="41"/>
                  <a:pt x="32" y="41"/>
                  <a:pt x="32" y="41"/>
                </a:cubicBezTo>
                <a:cubicBezTo>
                  <a:pt x="32" y="43"/>
                  <a:pt x="32" y="43"/>
                  <a:pt x="32" y="43"/>
                </a:cubicBezTo>
                <a:cubicBezTo>
                  <a:pt x="32" y="44"/>
                  <a:pt x="31" y="45"/>
                  <a:pt x="30" y="45"/>
                </a:cubicBezTo>
                <a:cubicBezTo>
                  <a:pt x="30" y="45"/>
                  <a:pt x="30" y="45"/>
                  <a:pt x="30" y="45"/>
                </a:cubicBezTo>
                <a:cubicBezTo>
                  <a:pt x="20" y="45"/>
                  <a:pt x="20" y="45"/>
                  <a:pt x="20" y="45"/>
                </a:cubicBezTo>
                <a:cubicBezTo>
                  <a:pt x="19" y="45"/>
                  <a:pt x="18" y="44"/>
                  <a:pt x="18" y="43"/>
                </a:cubicBezTo>
                <a:cubicBezTo>
                  <a:pt x="18" y="43"/>
                  <a:pt x="18" y="43"/>
                  <a:pt x="18" y="43"/>
                </a:cubicBezTo>
                <a:cubicBezTo>
                  <a:pt x="18" y="41"/>
                  <a:pt x="18" y="41"/>
                  <a:pt x="18" y="41"/>
                </a:cubicBezTo>
                <a:cubicBezTo>
                  <a:pt x="10" y="41"/>
                  <a:pt x="10" y="41"/>
                  <a:pt x="10" y="41"/>
                </a:cubicBezTo>
                <a:cubicBezTo>
                  <a:pt x="10" y="43"/>
                  <a:pt x="10" y="43"/>
                  <a:pt x="10" y="43"/>
                </a:cubicBezTo>
                <a:cubicBezTo>
                  <a:pt x="10" y="44"/>
                  <a:pt x="9" y="45"/>
                  <a:pt x="8" y="45"/>
                </a:cubicBezTo>
                <a:cubicBezTo>
                  <a:pt x="8" y="45"/>
                  <a:pt x="8" y="45"/>
                  <a:pt x="8" y="45"/>
                </a:cubicBezTo>
                <a:cubicBezTo>
                  <a:pt x="2" y="45"/>
                  <a:pt x="2" y="45"/>
                  <a:pt x="2" y="45"/>
                </a:cubicBezTo>
                <a:cubicBezTo>
                  <a:pt x="1" y="45"/>
                  <a:pt x="0" y="44"/>
                  <a:pt x="0" y="43"/>
                </a:cubicBezTo>
                <a:cubicBezTo>
                  <a:pt x="0" y="43"/>
                  <a:pt x="0" y="43"/>
                  <a:pt x="0" y="43"/>
                </a:cubicBezTo>
                <a:cubicBezTo>
                  <a:pt x="0" y="33"/>
                  <a:pt x="0" y="33"/>
                  <a:pt x="0" y="33"/>
                </a:cubicBezTo>
                <a:cubicBezTo>
                  <a:pt x="0" y="32"/>
                  <a:pt x="1" y="31"/>
                  <a:pt x="2" y="31"/>
                </a:cubicBezTo>
                <a:cubicBezTo>
                  <a:pt x="2" y="31"/>
                  <a:pt x="2" y="31"/>
                  <a:pt x="2" y="31"/>
                </a:cubicBezTo>
                <a:cubicBezTo>
                  <a:pt x="6" y="31"/>
                  <a:pt x="6" y="31"/>
                  <a:pt x="6" y="31"/>
                </a:cubicBezTo>
                <a:close/>
                <a:moveTo>
                  <a:pt x="46" y="35"/>
                </a:moveTo>
                <a:cubicBezTo>
                  <a:pt x="46" y="35"/>
                  <a:pt x="46" y="35"/>
                  <a:pt x="46" y="35"/>
                </a:cubicBezTo>
                <a:cubicBezTo>
                  <a:pt x="32" y="35"/>
                  <a:pt x="18" y="35"/>
                  <a:pt x="4" y="35"/>
                </a:cubicBezTo>
                <a:cubicBezTo>
                  <a:pt x="4" y="41"/>
                  <a:pt x="4" y="41"/>
                  <a:pt x="4" y="41"/>
                </a:cubicBezTo>
                <a:cubicBezTo>
                  <a:pt x="6" y="41"/>
                  <a:pt x="6" y="41"/>
                  <a:pt x="6" y="41"/>
                </a:cubicBezTo>
                <a:cubicBezTo>
                  <a:pt x="6" y="39"/>
                  <a:pt x="6" y="39"/>
                  <a:pt x="6" y="39"/>
                </a:cubicBezTo>
                <a:cubicBezTo>
                  <a:pt x="6" y="39"/>
                  <a:pt x="6" y="39"/>
                  <a:pt x="6" y="39"/>
                </a:cubicBezTo>
                <a:cubicBezTo>
                  <a:pt x="6" y="38"/>
                  <a:pt x="7" y="37"/>
                  <a:pt x="8" y="37"/>
                </a:cubicBezTo>
                <a:cubicBezTo>
                  <a:pt x="20" y="37"/>
                  <a:pt x="20" y="37"/>
                  <a:pt x="20" y="37"/>
                </a:cubicBezTo>
                <a:cubicBezTo>
                  <a:pt x="20" y="37"/>
                  <a:pt x="20" y="37"/>
                  <a:pt x="20" y="37"/>
                </a:cubicBezTo>
                <a:cubicBezTo>
                  <a:pt x="21" y="37"/>
                  <a:pt x="22" y="38"/>
                  <a:pt x="22" y="39"/>
                </a:cubicBezTo>
                <a:cubicBezTo>
                  <a:pt x="22" y="41"/>
                  <a:pt x="22" y="41"/>
                  <a:pt x="22" y="41"/>
                </a:cubicBezTo>
                <a:cubicBezTo>
                  <a:pt x="28" y="41"/>
                  <a:pt x="28" y="41"/>
                  <a:pt x="28" y="41"/>
                </a:cubicBezTo>
                <a:cubicBezTo>
                  <a:pt x="28" y="39"/>
                  <a:pt x="28" y="39"/>
                  <a:pt x="28" y="39"/>
                </a:cubicBezTo>
                <a:cubicBezTo>
                  <a:pt x="28" y="39"/>
                  <a:pt x="28" y="39"/>
                  <a:pt x="28" y="39"/>
                </a:cubicBezTo>
                <a:cubicBezTo>
                  <a:pt x="28" y="38"/>
                  <a:pt x="29" y="37"/>
                  <a:pt x="30" y="37"/>
                </a:cubicBezTo>
                <a:cubicBezTo>
                  <a:pt x="43" y="37"/>
                  <a:pt x="43" y="37"/>
                  <a:pt x="43" y="37"/>
                </a:cubicBezTo>
                <a:cubicBezTo>
                  <a:pt x="43" y="37"/>
                  <a:pt x="43" y="37"/>
                  <a:pt x="43" y="37"/>
                </a:cubicBezTo>
                <a:cubicBezTo>
                  <a:pt x="44" y="37"/>
                  <a:pt x="45" y="38"/>
                  <a:pt x="45" y="39"/>
                </a:cubicBezTo>
                <a:cubicBezTo>
                  <a:pt x="45" y="41"/>
                  <a:pt x="45" y="41"/>
                  <a:pt x="45" y="41"/>
                </a:cubicBezTo>
                <a:cubicBezTo>
                  <a:pt x="46" y="41"/>
                  <a:pt x="46" y="41"/>
                  <a:pt x="46" y="41"/>
                </a:cubicBezTo>
                <a:cubicBezTo>
                  <a:pt x="46" y="35"/>
                  <a:pt x="46" y="35"/>
                  <a:pt x="46" y="35"/>
                </a:cubicBezTo>
                <a:close/>
                <a:moveTo>
                  <a:pt x="27" y="29"/>
                </a:moveTo>
                <a:cubicBezTo>
                  <a:pt x="27" y="29"/>
                  <a:pt x="27" y="29"/>
                  <a:pt x="27" y="29"/>
                </a:cubicBezTo>
                <a:cubicBezTo>
                  <a:pt x="27" y="29"/>
                  <a:pt x="26" y="28"/>
                  <a:pt x="26" y="28"/>
                </a:cubicBezTo>
                <a:cubicBezTo>
                  <a:pt x="26" y="27"/>
                  <a:pt x="27" y="26"/>
                  <a:pt x="27" y="26"/>
                </a:cubicBezTo>
                <a:cubicBezTo>
                  <a:pt x="28" y="26"/>
                  <a:pt x="28" y="26"/>
                  <a:pt x="28" y="26"/>
                </a:cubicBezTo>
                <a:cubicBezTo>
                  <a:pt x="28" y="26"/>
                  <a:pt x="28" y="26"/>
                  <a:pt x="28" y="26"/>
                </a:cubicBezTo>
                <a:cubicBezTo>
                  <a:pt x="28" y="19"/>
                  <a:pt x="28" y="19"/>
                  <a:pt x="28" y="19"/>
                </a:cubicBezTo>
                <a:cubicBezTo>
                  <a:pt x="28" y="19"/>
                  <a:pt x="27" y="19"/>
                  <a:pt x="27" y="19"/>
                </a:cubicBezTo>
                <a:cubicBezTo>
                  <a:pt x="26" y="19"/>
                  <a:pt x="26" y="18"/>
                  <a:pt x="26" y="18"/>
                </a:cubicBezTo>
                <a:cubicBezTo>
                  <a:pt x="28" y="15"/>
                  <a:pt x="28" y="15"/>
                  <a:pt x="28" y="15"/>
                </a:cubicBezTo>
                <a:cubicBezTo>
                  <a:pt x="28" y="15"/>
                  <a:pt x="29" y="15"/>
                  <a:pt x="29" y="15"/>
                </a:cubicBezTo>
                <a:cubicBezTo>
                  <a:pt x="30" y="15"/>
                  <a:pt x="30" y="15"/>
                  <a:pt x="30" y="15"/>
                </a:cubicBezTo>
                <a:cubicBezTo>
                  <a:pt x="32" y="18"/>
                  <a:pt x="32" y="18"/>
                  <a:pt x="32" y="18"/>
                </a:cubicBezTo>
                <a:cubicBezTo>
                  <a:pt x="32" y="18"/>
                  <a:pt x="32" y="19"/>
                  <a:pt x="32" y="19"/>
                </a:cubicBezTo>
                <a:cubicBezTo>
                  <a:pt x="31" y="19"/>
                  <a:pt x="31" y="19"/>
                  <a:pt x="30" y="19"/>
                </a:cubicBezTo>
                <a:cubicBezTo>
                  <a:pt x="30" y="26"/>
                  <a:pt x="30" y="26"/>
                  <a:pt x="30" y="26"/>
                </a:cubicBezTo>
                <a:cubicBezTo>
                  <a:pt x="30" y="26"/>
                  <a:pt x="30" y="26"/>
                  <a:pt x="30" y="26"/>
                </a:cubicBezTo>
                <a:cubicBezTo>
                  <a:pt x="34" y="26"/>
                  <a:pt x="34" y="26"/>
                  <a:pt x="34" y="26"/>
                </a:cubicBezTo>
                <a:cubicBezTo>
                  <a:pt x="34" y="26"/>
                  <a:pt x="34" y="26"/>
                  <a:pt x="34" y="26"/>
                </a:cubicBezTo>
                <a:cubicBezTo>
                  <a:pt x="34" y="19"/>
                  <a:pt x="34" y="19"/>
                  <a:pt x="34" y="19"/>
                </a:cubicBezTo>
                <a:cubicBezTo>
                  <a:pt x="34" y="19"/>
                  <a:pt x="33" y="19"/>
                  <a:pt x="33" y="19"/>
                </a:cubicBezTo>
                <a:cubicBezTo>
                  <a:pt x="33" y="19"/>
                  <a:pt x="32" y="18"/>
                  <a:pt x="33" y="18"/>
                </a:cubicBezTo>
                <a:cubicBezTo>
                  <a:pt x="35" y="15"/>
                  <a:pt x="35" y="15"/>
                  <a:pt x="35" y="15"/>
                </a:cubicBezTo>
                <a:cubicBezTo>
                  <a:pt x="35" y="15"/>
                  <a:pt x="35" y="15"/>
                  <a:pt x="36" y="15"/>
                </a:cubicBezTo>
                <a:cubicBezTo>
                  <a:pt x="36" y="15"/>
                  <a:pt x="36" y="15"/>
                  <a:pt x="37" y="15"/>
                </a:cubicBezTo>
                <a:cubicBezTo>
                  <a:pt x="38" y="18"/>
                  <a:pt x="38" y="18"/>
                  <a:pt x="38" y="18"/>
                </a:cubicBezTo>
                <a:cubicBezTo>
                  <a:pt x="39" y="18"/>
                  <a:pt x="39" y="19"/>
                  <a:pt x="38" y="19"/>
                </a:cubicBezTo>
                <a:cubicBezTo>
                  <a:pt x="38" y="19"/>
                  <a:pt x="37" y="19"/>
                  <a:pt x="37" y="19"/>
                </a:cubicBezTo>
                <a:cubicBezTo>
                  <a:pt x="37" y="26"/>
                  <a:pt x="37" y="26"/>
                  <a:pt x="37" y="26"/>
                </a:cubicBezTo>
                <a:cubicBezTo>
                  <a:pt x="37" y="26"/>
                  <a:pt x="37" y="26"/>
                  <a:pt x="37" y="26"/>
                </a:cubicBezTo>
                <a:cubicBezTo>
                  <a:pt x="38" y="26"/>
                  <a:pt x="38" y="26"/>
                  <a:pt x="38" y="26"/>
                </a:cubicBezTo>
                <a:cubicBezTo>
                  <a:pt x="38" y="26"/>
                  <a:pt x="39" y="27"/>
                  <a:pt x="39" y="28"/>
                </a:cubicBezTo>
                <a:cubicBezTo>
                  <a:pt x="39" y="28"/>
                  <a:pt x="38" y="29"/>
                  <a:pt x="38" y="29"/>
                </a:cubicBezTo>
                <a:cubicBezTo>
                  <a:pt x="27" y="29"/>
                  <a:pt x="27" y="29"/>
                  <a:pt x="27" y="29"/>
                </a:cubicBezTo>
                <a:close/>
                <a:moveTo>
                  <a:pt x="30" y="15"/>
                </a:moveTo>
                <a:cubicBezTo>
                  <a:pt x="30" y="15"/>
                  <a:pt x="30" y="15"/>
                  <a:pt x="30" y="15"/>
                </a:cubicBezTo>
                <a:cubicBezTo>
                  <a:pt x="30" y="15"/>
                  <a:pt x="30" y="15"/>
                  <a:pt x="30" y="16"/>
                </a:cubicBezTo>
                <a:cubicBezTo>
                  <a:pt x="30" y="15"/>
                  <a:pt x="30" y="15"/>
                  <a:pt x="30" y="15"/>
                </a:cubicBezTo>
                <a:close/>
                <a:moveTo>
                  <a:pt x="37" y="15"/>
                </a:moveTo>
                <a:cubicBezTo>
                  <a:pt x="37" y="15"/>
                  <a:pt x="37" y="15"/>
                  <a:pt x="37" y="15"/>
                </a:cubicBezTo>
                <a:cubicBezTo>
                  <a:pt x="37" y="15"/>
                  <a:pt x="37" y="15"/>
                  <a:pt x="37" y="16"/>
                </a:cubicBezTo>
                <a:cubicBezTo>
                  <a:pt x="37" y="15"/>
                  <a:pt x="37" y="15"/>
                  <a:pt x="37" y="15"/>
                </a:cubicBezTo>
                <a:close/>
              </a:path>
            </a:pathLst>
          </a:custGeom>
          <a:solidFill>
            <a:srgbClr val="FEFFFF"/>
          </a:solidFill>
          <a:ln>
            <a:noFill/>
          </a:ln>
        </p:spPr>
        <p:txBody>
          <a:bodyPr/>
          <a:lstStyle/>
          <a:p>
            <a:endParaRPr lang="zh-CN" altLang="en-US" sz="2400"/>
          </a:p>
        </p:txBody>
      </p:sp>
    </p:spTree>
  </p:cSld>
  <p:clrMapOvr>
    <a:masterClrMapping/>
  </p:clrMapOvr>
  <p:transition spd="slow"/>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7" name="任意多边形 7"/>
          <p:cNvSpPr/>
          <p:nvPr/>
        </p:nvSpPr>
        <p:spPr>
          <a:xfrm>
            <a:off x="868190" y="5698605"/>
            <a:ext cx="635411" cy="429239"/>
          </a:xfrm>
          <a:custGeom>
            <a:gdLst>
              <a:gd name="connsiteX0" fmla="*/ 0 w 2429934"/>
              <a:gd name="connsiteY0" fmla="*/ 360367 h 372534"/>
              <a:gd name="connsiteX1" fmla="*/ 2429934 w 2429934"/>
              <a:gd name="connsiteY1" fmla="*/ 360367 h 372534"/>
              <a:gd name="connsiteX2" fmla="*/ 2429934 w 2429934"/>
              <a:gd name="connsiteY2" fmla="*/ 372534 h 372534"/>
              <a:gd name="connsiteX3" fmla="*/ 0 w 2429934"/>
              <a:gd name="connsiteY3" fmla="*/ 372534 h 372534"/>
              <a:gd name="connsiteX4" fmla="*/ 0 w 2429934"/>
              <a:gd name="connsiteY4" fmla="*/ 30167 h 372534"/>
              <a:gd name="connsiteX5" fmla="*/ 2429934 w 2429934"/>
              <a:gd name="connsiteY5" fmla="*/ 30167 h 372534"/>
              <a:gd name="connsiteX6" fmla="*/ 2429934 w 2429934"/>
              <a:gd name="connsiteY6" fmla="*/ 342367 h 372534"/>
              <a:gd name="connsiteX7" fmla="*/ 0 w 2429934"/>
              <a:gd name="connsiteY7" fmla="*/ 342367 h 372534"/>
              <a:gd name="connsiteX8" fmla="*/ 0 w 2429934"/>
              <a:gd name="connsiteY8" fmla="*/ 0 h 372534"/>
              <a:gd name="connsiteX9" fmla="*/ 2429934 w 2429934"/>
              <a:gd name="connsiteY9" fmla="*/ 0 h 372534"/>
              <a:gd name="connsiteX10" fmla="*/ 2429934 w 2429934"/>
              <a:gd name="connsiteY10" fmla="*/ 12167 h 372534"/>
              <a:gd name="connsiteX11" fmla="*/ 0 w 2429934"/>
              <a:gd name="connsiteY11" fmla="*/ 12167 h 3725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29934" h="372534">
                <a:moveTo>
                  <a:pt x="0" y="360367"/>
                </a:moveTo>
                <a:lnTo>
                  <a:pt x="2429934" y="360367"/>
                </a:lnTo>
                <a:lnTo>
                  <a:pt x="2429934" y="372534"/>
                </a:lnTo>
                <a:lnTo>
                  <a:pt x="0" y="372534"/>
                </a:lnTo>
                <a:close/>
                <a:moveTo>
                  <a:pt x="0" y="30167"/>
                </a:moveTo>
                <a:lnTo>
                  <a:pt x="2429934" y="30167"/>
                </a:lnTo>
                <a:lnTo>
                  <a:pt x="2429934" y="342367"/>
                </a:lnTo>
                <a:lnTo>
                  <a:pt x="0" y="342367"/>
                </a:lnTo>
                <a:close/>
                <a:moveTo>
                  <a:pt x="0" y="0"/>
                </a:moveTo>
                <a:lnTo>
                  <a:pt x="2429934" y="0"/>
                </a:lnTo>
                <a:lnTo>
                  <a:pt x="2429934" y="12167"/>
                </a:lnTo>
                <a:lnTo>
                  <a:pt x="0" y="121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01</a:t>
            </a:r>
            <a:endParaRPr lang="zh-CN" altLang="en-US">
              <a:solidFill>
                <a:srgbClr val="FEFFFF"/>
              </a:solidFill>
            </a:endParaRPr>
          </a:p>
        </p:txBody>
      </p:sp>
      <p:sp>
        <p:nvSpPr>
          <p:cNvPr id="18" name="矩形 17"/>
          <p:cNvSpPr/>
          <p:nvPr/>
        </p:nvSpPr>
        <p:spPr>
          <a:xfrm>
            <a:off x="1503603" y="4495287"/>
            <a:ext cx="2450418" cy="1632557"/>
          </a:xfrm>
          <a:prstGeom prst="rect">
            <a:avLst/>
          </a:prstGeom>
          <a:solidFill>
            <a:srgbClr val="FEFFFF"/>
          </a:solidFill>
          <a:ln w="9525">
            <a:solidFill>
              <a:schemeClr val="accent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rmAutofit fontScale="92500" lnSpcReduction="20000"/>
          </a:bodyPr>
          <a:lstStyle/>
          <a:p>
            <a:pPr algn="ctr">
              <a:lnSpc>
                <a:spcPct val="170000"/>
              </a:lnSpc>
            </a:pPr>
            <a:r>
              <a:rPr lang="zh-CN" altLang="en-US">
                <a:solidFill>
                  <a:srgbClr val="3F4041"/>
                </a:solidFill>
                <a:latin typeface="幼圆" panose="02010509060101010101" pitchFamily="49" charset="-122"/>
                <a:ea typeface="幼圆" panose="02010509060101010101" pitchFamily="49" charset="-122"/>
              </a:rPr>
              <a:t>请输入文本请输入文本请输入文本请输入文本</a:t>
            </a:r>
            <a:endParaRPr lang="zh-CN" altLang="en-US">
              <a:solidFill>
                <a:srgbClr val="3F4041"/>
              </a:solidFill>
            </a:endParaRPr>
          </a:p>
        </p:txBody>
      </p:sp>
      <p:sp>
        <p:nvSpPr>
          <p:cNvPr id="19" name="直角三角形 18"/>
          <p:cNvSpPr/>
          <p:nvPr/>
        </p:nvSpPr>
        <p:spPr>
          <a:xfrm rot="5400000">
            <a:off x="1503603" y="4495287"/>
            <a:ext cx="247524" cy="24752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7"/>
          <p:cNvSpPr/>
          <p:nvPr/>
        </p:nvSpPr>
        <p:spPr>
          <a:xfrm>
            <a:off x="4553085" y="5698605"/>
            <a:ext cx="635411" cy="429239"/>
          </a:xfrm>
          <a:custGeom>
            <a:gdLst>
              <a:gd name="connsiteX0" fmla="*/ 0 w 2429934"/>
              <a:gd name="connsiteY0" fmla="*/ 360367 h 372534"/>
              <a:gd name="connsiteX1" fmla="*/ 2429934 w 2429934"/>
              <a:gd name="connsiteY1" fmla="*/ 360367 h 372534"/>
              <a:gd name="connsiteX2" fmla="*/ 2429934 w 2429934"/>
              <a:gd name="connsiteY2" fmla="*/ 372534 h 372534"/>
              <a:gd name="connsiteX3" fmla="*/ 0 w 2429934"/>
              <a:gd name="connsiteY3" fmla="*/ 372534 h 372534"/>
              <a:gd name="connsiteX4" fmla="*/ 0 w 2429934"/>
              <a:gd name="connsiteY4" fmla="*/ 30167 h 372534"/>
              <a:gd name="connsiteX5" fmla="*/ 2429934 w 2429934"/>
              <a:gd name="connsiteY5" fmla="*/ 30167 h 372534"/>
              <a:gd name="connsiteX6" fmla="*/ 2429934 w 2429934"/>
              <a:gd name="connsiteY6" fmla="*/ 342367 h 372534"/>
              <a:gd name="connsiteX7" fmla="*/ 0 w 2429934"/>
              <a:gd name="connsiteY7" fmla="*/ 342367 h 372534"/>
              <a:gd name="connsiteX8" fmla="*/ 0 w 2429934"/>
              <a:gd name="connsiteY8" fmla="*/ 0 h 372534"/>
              <a:gd name="connsiteX9" fmla="*/ 2429934 w 2429934"/>
              <a:gd name="connsiteY9" fmla="*/ 0 h 372534"/>
              <a:gd name="connsiteX10" fmla="*/ 2429934 w 2429934"/>
              <a:gd name="connsiteY10" fmla="*/ 12167 h 372534"/>
              <a:gd name="connsiteX11" fmla="*/ 0 w 2429934"/>
              <a:gd name="connsiteY11" fmla="*/ 12167 h 3725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29934" h="372534">
                <a:moveTo>
                  <a:pt x="0" y="360367"/>
                </a:moveTo>
                <a:lnTo>
                  <a:pt x="2429934" y="360367"/>
                </a:lnTo>
                <a:lnTo>
                  <a:pt x="2429934" y="372534"/>
                </a:lnTo>
                <a:lnTo>
                  <a:pt x="0" y="372534"/>
                </a:lnTo>
                <a:close/>
                <a:moveTo>
                  <a:pt x="0" y="30167"/>
                </a:moveTo>
                <a:lnTo>
                  <a:pt x="2429934" y="30167"/>
                </a:lnTo>
                <a:lnTo>
                  <a:pt x="2429934" y="342367"/>
                </a:lnTo>
                <a:lnTo>
                  <a:pt x="0" y="342367"/>
                </a:lnTo>
                <a:close/>
                <a:moveTo>
                  <a:pt x="0" y="0"/>
                </a:moveTo>
                <a:lnTo>
                  <a:pt x="2429934" y="0"/>
                </a:lnTo>
                <a:lnTo>
                  <a:pt x="2429934" y="12167"/>
                </a:lnTo>
                <a:lnTo>
                  <a:pt x="0" y="121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02</a:t>
            </a:r>
            <a:endParaRPr lang="zh-CN" altLang="en-US">
              <a:solidFill>
                <a:srgbClr val="FEFFFF"/>
              </a:solidFill>
            </a:endParaRPr>
          </a:p>
        </p:txBody>
      </p:sp>
      <p:sp>
        <p:nvSpPr>
          <p:cNvPr id="28" name="矩形 27"/>
          <p:cNvSpPr/>
          <p:nvPr/>
        </p:nvSpPr>
        <p:spPr>
          <a:xfrm>
            <a:off x="5188498" y="4495287"/>
            <a:ext cx="2450418" cy="1632557"/>
          </a:xfrm>
          <a:prstGeom prst="rect">
            <a:avLst/>
          </a:prstGeom>
          <a:solidFill>
            <a:srgbClr val="FEFFFF"/>
          </a:solidFill>
          <a:ln w="9525">
            <a:solidFill>
              <a:schemeClr val="accent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rmAutofit fontScale="92500" lnSpcReduction="20000"/>
          </a:bodyPr>
          <a:lstStyle/>
          <a:p>
            <a:pPr algn="ctr">
              <a:lnSpc>
                <a:spcPct val="170000"/>
              </a:lnSpc>
            </a:pPr>
            <a:r>
              <a:rPr lang="zh-CN" altLang="en-US">
                <a:solidFill>
                  <a:srgbClr val="3F4041"/>
                </a:solidFill>
                <a:latin typeface="幼圆" panose="02010509060101010101" pitchFamily="49" charset="-122"/>
                <a:ea typeface="幼圆" panose="02010509060101010101" pitchFamily="49" charset="-122"/>
              </a:rPr>
              <a:t>请输入文本请输入文本请输入文本请输入文本</a:t>
            </a:r>
            <a:endParaRPr lang="zh-CN" altLang="en-US">
              <a:solidFill>
                <a:srgbClr val="3F4041"/>
              </a:solidFill>
            </a:endParaRPr>
          </a:p>
        </p:txBody>
      </p:sp>
      <p:sp>
        <p:nvSpPr>
          <p:cNvPr id="29" name="直角三角形 28"/>
          <p:cNvSpPr/>
          <p:nvPr/>
        </p:nvSpPr>
        <p:spPr>
          <a:xfrm rot="5400000">
            <a:off x="5188498" y="4495287"/>
            <a:ext cx="247524" cy="24752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7"/>
          <p:cNvSpPr/>
          <p:nvPr/>
        </p:nvSpPr>
        <p:spPr>
          <a:xfrm>
            <a:off x="8237980" y="5698605"/>
            <a:ext cx="635411" cy="429239"/>
          </a:xfrm>
          <a:custGeom>
            <a:gdLst>
              <a:gd name="connsiteX0" fmla="*/ 0 w 2429934"/>
              <a:gd name="connsiteY0" fmla="*/ 360367 h 372534"/>
              <a:gd name="connsiteX1" fmla="*/ 2429934 w 2429934"/>
              <a:gd name="connsiteY1" fmla="*/ 360367 h 372534"/>
              <a:gd name="connsiteX2" fmla="*/ 2429934 w 2429934"/>
              <a:gd name="connsiteY2" fmla="*/ 372534 h 372534"/>
              <a:gd name="connsiteX3" fmla="*/ 0 w 2429934"/>
              <a:gd name="connsiteY3" fmla="*/ 372534 h 372534"/>
              <a:gd name="connsiteX4" fmla="*/ 0 w 2429934"/>
              <a:gd name="connsiteY4" fmla="*/ 30167 h 372534"/>
              <a:gd name="connsiteX5" fmla="*/ 2429934 w 2429934"/>
              <a:gd name="connsiteY5" fmla="*/ 30167 h 372534"/>
              <a:gd name="connsiteX6" fmla="*/ 2429934 w 2429934"/>
              <a:gd name="connsiteY6" fmla="*/ 342367 h 372534"/>
              <a:gd name="connsiteX7" fmla="*/ 0 w 2429934"/>
              <a:gd name="connsiteY7" fmla="*/ 342367 h 372534"/>
              <a:gd name="connsiteX8" fmla="*/ 0 w 2429934"/>
              <a:gd name="connsiteY8" fmla="*/ 0 h 372534"/>
              <a:gd name="connsiteX9" fmla="*/ 2429934 w 2429934"/>
              <a:gd name="connsiteY9" fmla="*/ 0 h 372534"/>
              <a:gd name="connsiteX10" fmla="*/ 2429934 w 2429934"/>
              <a:gd name="connsiteY10" fmla="*/ 12167 h 372534"/>
              <a:gd name="connsiteX11" fmla="*/ 0 w 2429934"/>
              <a:gd name="connsiteY11" fmla="*/ 12167 h 3725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29934" h="372534">
                <a:moveTo>
                  <a:pt x="0" y="360367"/>
                </a:moveTo>
                <a:lnTo>
                  <a:pt x="2429934" y="360367"/>
                </a:lnTo>
                <a:lnTo>
                  <a:pt x="2429934" y="372534"/>
                </a:lnTo>
                <a:lnTo>
                  <a:pt x="0" y="372534"/>
                </a:lnTo>
                <a:close/>
                <a:moveTo>
                  <a:pt x="0" y="30167"/>
                </a:moveTo>
                <a:lnTo>
                  <a:pt x="2429934" y="30167"/>
                </a:lnTo>
                <a:lnTo>
                  <a:pt x="2429934" y="342367"/>
                </a:lnTo>
                <a:lnTo>
                  <a:pt x="0" y="342367"/>
                </a:lnTo>
                <a:close/>
                <a:moveTo>
                  <a:pt x="0" y="0"/>
                </a:moveTo>
                <a:lnTo>
                  <a:pt x="2429934" y="0"/>
                </a:lnTo>
                <a:lnTo>
                  <a:pt x="2429934" y="12167"/>
                </a:lnTo>
                <a:lnTo>
                  <a:pt x="0" y="121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03</a:t>
            </a:r>
            <a:endParaRPr lang="zh-CN" altLang="en-US">
              <a:solidFill>
                <a:srgbClr val="FEFFFF"/>
              </a:solidFill>
            </a:endParaRPr>
          </a:p>
        </p:txBody>
      </p:sp>
      <p:sp>
        <p:nvSpPr>
          <p:cNvPr id="31" name="矩形 30"/>
          <p:cNvSpPr/>
          <p:nvPr/>
        </p:nvSpPr>
        <p:spPr>
          <a:xfrm>
            <a:off x="8873393" y="4495287"/>
            <a:ext cx="2450418" cy="1632557"/>
          </a:xfrm>
          <a:prstGeom prst="rect">
            <a:avLst/>
          </a:prstGeom>
          <a:solidFill>
            <a:srgbClr val="FEFFFF"/>
          </a:solidFill>
          <a:ln w="9525">
            <a:solidFill>
              <a:schemeClr val="accent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rmAutofit fontScale="92500" lnSpcReduction="20000"/>
          </a:bodyPr>
          <a:lstStyle/>
          <a:p>
            <a:pPr algn="ctr">
              <a:lnSpc>
                <a:spcPct val="170000"/>
              </a:lnSpc>
            </a:pPr>
            <a:r>
              <a:rPr lang="zh-CN" altLang="en-US">
                <a:solidFill>
                  <a:srgbClr val="3F4041"/>
                </a:solidFill>
                <a:latin typeface="幼圆" panose="02010509060101010101" pitchFamily="49" charset="-122"/>
                <a:ea typeface="幼圆" panose="02010509060101010101" pitchFamily="49" charset="-122"/>
              </a:rPr>
              <a:t>请输入文本请输入文本请输入文本请输入文本</a:t>
            </a:r>
            <a:endParaRPr lang="zh-CN" altLang="en-US">
              <a:solidFill>
                <a:srgbClr val="3F4041"/>
              </a:solidFill>
            </a:endParaRPr>
          </a:p>
        </p:txBody>
      </p:sp>
      <p:sp>
        <p:nvSpPr>
          <p:cNvPr id="32" name="直角三角形 31"/>
          <p:cNvSpPr/>
          <p:nvPr/>
        </p:nvSpPr>
        <p:spPr>
          <a:xfrm rot="5400000">
            <a:off x="8873393" y="4495287"/>
            <a:ext cx="247524" cy="247524"/>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794933" y="1813773"/>
            <a:ext cx="10640889" cy="1928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4" name="箭头: 右 33"/>
          <p:cNvSpPr/>
          <p:nvPr/>
        </p:nvSpPr>
        <p:spPr>
          <a:xfrm>
            <a:off x="112541" y="2545979"/>
            <a:ext cx="527729" cy="464234"/>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请在此添加第三节标题</a:t>
            </a:r>
            <a:endParaRPr lang="zh-CN" altLang="en-US"/>
          </a:p>
        </p:txBody>
      </p:sp>
      <p:sp>
        <p:nvSpPr>
          <p:cNvPr id="9219" name="文本占位符 2"/>
          <p:cNvSpPr>
            <a:spLocks noGrp="1"/>
          </p:cNvSpPr>
          <p:nvPr>
            <p:ph type="body" idx="1"/>
          </p:nvPr>
        </p:nvSpPr>
        <p:spPr/>
        <p:txBody>
          <a:bodyPr/>
          <a:lstStyle/>
          <a:p>
            <a:r>
              <a:rPr lang="zh-CN" altLang="en-US"/>
              <a:t>请输入第三节的小标题</a:t>
            </a:r>
            <a:endParaRPr lang="zh-CN" altLang="en-US"/>
          </a:p>
        </p:txBody>
      </p:sp>
      <p:sp>
        <p:nvSpPr>
          <p:cNvPr id="5" name="椭圆 4"/>
          <p:cNvSpPr/>
          <p:nvPr/>
        </p:nvSpPr>
        <p:spPr>
          <a:xfrm>
            <a:off x="2457618" y="731519"/>
            <a:ext cx="1440000" cy="1440000"/>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a:solidFill>
                  <a:schemeClr val="accent1">
                    <a:lumMod val="20000"/>
                    <a:lumOff val="80000"/>
                  </a:schemeClr>
                </a:solidFill>
                <a:effectLst>
                  <a:outerShdw blurRad="38100" dist="38100" dir="2700000" algn="tl">
                    <a:srgbClr val="000000">
                      <a:alpha val="43137"/>
                    </a:srgbClr>
                  </a:outerShdw>
                </a:effectLst>
              </a:rPr>
              <a:t>C</a:t>
            </a:r>
            <a:endParaRPr lang="zh-CN" altLang="en-US" sz="8800" b="1">
              <a:solidFill>
                <a:schemeClr val="accent1">
                  <a:lumMod val="20000"/>
                  <a:lumOff val="80000"/>
                </a:schemeClr>
              </a:solidFill>
              <a:effectLst>
                <a:outerShdw blurRad="38100" dist="38100" dir="2700000" algn="tl">
                  <a:srgbClr val="000000">
                    <a:alpha val="43137"/>
                  </a:srgbClr>
                </a:outerShdw>
              </a:effectLst>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2" name="모서리가 둥근 직사각형 12"/>
          <p:cNvSpPr/>
          <p:nvPr/>
        </p:nvSpPr>
        <p:spPr bwMode="auto">
          <a:xfrm>
            <a:off x="423688"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14" name="타원 46"/>
          <p:cNvSpPr/>
          <p:nvPr/>
        </p:nvSpPr>
        <p:spPr bwMode="auto">
          <a:xfrm>
            <a:off x="839036" y="1942612"/>
            <a:ext cx="1008063" cy="100806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accent1"/>
                </a:solidFill>
              </a:rPr>
              <a:t>01</a:t>
            </a:r>
            <a:endParaRPr lang="ko-KR" altLang="en-US" sz="2800">
              <a:solidFill>
                <a:schemeClr val="accent1"/>
              </a:solidFill>
            </a:endParaRPr>
          </a:p>
        </p:txBody>
      </p:sp>
      <p:sp>
        <p:nvSpPr>
          <p:cNvPr id="15" name="오각형 27"/>
          <p:cNvSpPr/>
          <p:nvPr/>
        </p:nvSpPr>
        <p:spPr bwMode="auto">
          <a:xfrm>
            <a:off x="351674" y="580733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a:solidFill>
                  <a:schemeClr val="tx1"/>
                </a:solidFill>
              </a:rPr>
              <a:t>20XX</a:t>
            </a:r>
            <a:endParaRPr lang="ko-KR" altLang="en-US" sz="2400">
              <a:solidFill>
                <a:schemeClr val="tx1"/>
              </a:solidFill>
            </a:endParaRPr>
          </a:p>
        </p:txBody>
      </p:sp>
      <p:sp>
        <p:nvSpPr>
          <p:cNvPr id="16" name="矩形 15"/>
          <p:cNvSpPr/>
          <p:nvPr/>
        </p:nvSpPr>
        <p:spPr>
          <a:xfrm>
            <a:off x="423688" y="2950675"/>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25" name="모서리가 둥근 직사각형 12"/>
          <p:cNvSpPr/>
          <p:nvPr/>
        </p:nvSpPr>
        <p:spPr bwMode="auto">
          <a:xfrm>
            <a:off x="2759673"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26" name="타원 46"/>
          <p:cNvSpPr/>
          <p:nvPr/>
        </p:nvSpPr>
        <p:spPr bwMode="auto">
          <a:xfrm>
            <a:off x="3175021" y="1942612"/>
            <a:ext cx="1008063" cy="100806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accent1"/>
                </a:solidFill>
              </a:rPr>
              <a:t>02</a:t>
            </a:r>
            <a:endParaRPr lang="ko-KR" altLang="en-US" sz="2800">
              <a:solidFill>
                <a:schemeClr val="accent1"/>
              </a:solidFill>
            </a:endParaRPr>
          </a:p>
        </p:txBody>
      </p:sp>
      <p:sp>
        <p:nvSpPr>
          <p:cNvPr id="27" name="오각형 27"/>
          <p:cNvSpPr/>
          <p:nvPr/>
        </p:nvSpPr>
        <p:spPr bwMode="auto">
          <a:xfrm>
            <a:off x="2687659" y="580733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a:solidFill>
                  <a:schemeClr val="tx1"/>
                </a:solidFill>
              </a:rPr>
              <a:t>20XX</a:t>
            </a:r>
            <a:endParaRPr lang="ko-KR" altLang="en-US" sz="2400">
              <a:solidFill>
                <a:schemeClr val="tx1"/>
              </a:solidFill>
            </a:endParaRPr>
          </a:p>
        </p:txBody>
      </p:sp>
      <p:sp>
        <p:nvSpPr>
          <p:cNvPr id="28" name="矩形 27"/>
          <p:cNvSpPr/>
          <p:nvPr/>
        </p:nvSpPr>
        <p:spPr>
          <a:xfrm>
            <a:off x="2759673" y="2950675"/>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29" name="모서리가 둥근 직사각형 12"/>
          <p:cNvSpPr/>
          <p:nvPr/>
        </p:nvSpPr>
        <p:spPr bwMode="auto">
          <a:xfrm>
            <a:off x="5095658"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30" name="타원 46"/>
          <p:cNvSpPr/>
          <p:nvPr/>
        </p:nvSpPr>
        <p:spPr bwMode="auto">
          <a:xfrm>
            <a:off x="5511006" y="1942612"/>
            <a:ext cx="1008063" cy="100806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accent1"/>
                </a:solidFill>
              </a:rPr>
              <a:t>03</a:t>
            </a:r>
            <a:endParaRPr lang="ko-KR" altLang="en-US" sz="2800">
              <a:solidFill>
                <a:schemeClr val="accent1"/>
              </a:solidFill>
            </a:endParaRPr>
          </a:p>
        </p:txBody>
      </p:sp>
      <p:sp>
        <p:nvSpPr>
          <p:cNvPr id="31" name="오각형 27"/>
          <p:cNvSpPr/>
          <p:nvPr/>
        </p:nvSpPr>
        <p:spPr bwMode="auto">
          <a:xfrm>
            <a:off x="5023644" y="580733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a:solidFill>
                  <a:schemeClr val="tx1"/>
                </a:solidFill>
              </a:rPr>
              <a:t>20XX</a:t>
            </a:r>
            <a:endParaRPr lang="ko-KR" altLang="en-US" sz="2400">
              <a:solidFill>
                <a:schemeClr val="tx1"/>
              </a:solidFill>
            </a:endParaRPr>
          </a:p>
        </p:txBody>
      </p:sp>
      <p:sp>
        <p:nvSpPr>
          <p:cNvPr id="32" name="矩形 31"/>
          <p:cNvSpPr/>
          <p:nvPr/>
        </p:nvSpPr>
        <p:spPr>
          <a:xfrm>
            <a:off x="5095658" y="2950675"/>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3" name="모서리가 둥근 직사각형 12"/>
          <p:cNvSpPr/>
          <p:nvPr/>
        </p:nvSpPr>
        <p:spPr bwMode="auto">
          <a:xfrm>
            <a:off x="7431643"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34" name="타원 46"/>
          <p:cNvSpPr/>
          <p:nvPr/>
        </p:nvSpPr>
        <p:spPr bwMode="auto">
          <a:xfrm>
            <a:off x="7846991" y="1942612"/>
            <a:ext cx="1008063" cy="100806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accent1"/>
                </a:solidFill>
              </a:rPr>
              <a:t>04</a:t>
            </a:r>
            <a:endParaRPr lang="ko-KR" altLang="en-US" sz="2800">
              <a:solidFill>
                <a:schemeClr val="accent1"/>
              </a:solidFill>
            </a:endParaRPr>
          </a:p>
        </p:txBody>
      </p:sp>
      <p:sp>
        <p:nvSpPr>
          <p:cNvPr id="35" name="오각형 27"/>
          <p:cNvSpPr/>
          <p:nvPr/>
        </p:nvSpPr>
        <p:spPr bwMode="auto">
          <a:xfrm>
            <a:off x="7359629" y="580733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a:solidFill>
                  <a:schemeClr val="tx1"/>
                </a:solidFill>
              </a:rPr>
              <a:t>20XX</a:t>
            </a:r>
            <a:endParaRPr lang="ko-KR" altLang="en-US" sz="2400">
              <a:solidFill>
                <a:schemeClr val="tx1"/>
              </a:solidFill>
            </a:endParaRPr>
          </a:p>
        </p:txBody>
      </p:sp>
      <p:sp>
        <p:nvSpPr>
          <p:cNvPr id="36" name="矩形 35"/>
          <p:cNvSpPr/>
          <p:nvPr/>
        </p:nvSpPr>
        <p:spPr>
          <a:xfrm>
            <a:off x="7431643" y="2950675"/>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7" name="모서리가 둥근 직사각형 12"/>
          <p:cNvSpPr/>
          <p:nvPr/>
        </p:nvSpPr>
        <p:spPr bwMode="auto">
          <a:xfrm>
            <a:off x="9767628"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38" name="타원 46"/>
          <p:cNvSpPr/>
          <p:nvPr/>
        </p:nvSpPr>
        <p:spPr bwMode="auto">
          <a:xfrm>
            <a:off x="10182976" y="1942612"/>
            <a:ext cx="1008063" cy="100806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accent1"/>
                </a:solidFill>
              </a:rPr>
              <a:t>05</a:t>
            </a:r>
            <a:endParaRPr lang="ko-KR" altLang="en-US" sz="2800">
              <a:solidFill>
                <a:schemeClr val="accent1"/>
              </a:solidFill>
            </a:endParaRPr>
          </a:p>
        </p:txBody>
      </p:sp>
      <p:sp>
        <p:nvSpPr>
          <p:cNvPr id="39" name="오각형 27"/>
          <p:cNvSpPr/>
          <p:nvPr/>
        </p:nvSpPr>
        <p:spPr bwMode="auto">
          <a:xfrm>
            <a:off x="9695614" y="580733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a:solidFill>
                  <a:schemeClr val="tx1"/>
                </a:solidFill>
              </a:rPr>
              <a:t>20XX</a:t>
            </a:r>
            <a:endParaRPr lang="ko-KR" altLang="en-US" sz="2400">
              <a:solidFill>
                <a:schemeClr val="tx1"/>
              </a:solidFill>
            </a:endParaRPr>
          </a:p>
        </p:txBody>
      </p:sp>
      <p:sp>
        <p:nvSpPr>
          <p:cNvPr id="40" name="矩形 39"/>
          <p:cNvSpPr/>
          <p:nvPr/>
        </p:nvSpPr>
        <p:spPr>
          <a:xfrm>
            <a:off x="9767628" y="2950675"/>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2" name="Bent Arrow 91"/>
          <p:cNvSpPr/>
          <p:nvPr/>
        </p:nvSpPr>
        <p:spPr>
          <a:xfrm rot="18900000" flipH="1">
            <a:off x="3771094" y="3943008"/>
            <a:ext cx="1596742" cy="1340982"/>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3" name="Bent Arrow 91"/>
          <p:cNvSpPr/>
          <p:nvPr/>
        </p:nvSpPr>
        <p:spPr>
          <a:xfrm rot="18900000" flipH="1">
            <a:off x="6336273" y="3943009"/>
            <a:ext cx="1596742" cy="1340982"/>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4" name="Bent Arrow 91"/>
          <p:cNvSpPr/>
          <p:nvPr/>
        </p:nvSpPr>
        <p:spPr>
          <a:xfrm rot="2700000" flipH="1" flipV="1">
            <a:off x="2476889" y="2959611"/>
            <a:ext cx="1596742" cy="1340984"/>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5" name="Bent Arrow 91"/>
          <p:cNvSpPr/>
          <p:nvPr/>
        </p:nvSpPr>
        <p:spPr>
          <a:xfrm rot="2700000" flipH="1" flipV="1">
            <a:off x="5042068" y="2959612"/>
            <a:ext cx="1596742" cy="1340984"/>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6" name="Bent Arrow 91"/>
          <p:cNvSpPr/>
          <p:nvPr/>
        </p:nvSpPr>
        <p:spPr>
          <a:xfrm rot="18900000" flipH="1">
            <a:off x="8901452" y="3943010"/>
            <a:ext cx="1596742" cy="1340982"/>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7" name="Bent Arrow 91"/>
          <p:cNvSpPr/>
          <p:nvPr/>
        </p:nvSpPr>
        <p:spPr>
          <a:xfrm rot="2700000" flipH="1" flipV="1">
            <a:off x="7607247" y="2959613"/>
            <a:ext cx="1596742" cy="1340984"/>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8" name="矩形 17"/>
          <p:cNvSpPr/>
          <p:nvPr/>
        </p:nvSpPr>
        <p:spPr>
          <a:xfrm>
            <a:off x="1066050"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4755365"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8444680"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1066050"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2" name="矩形 21"/>
          <p:cNvSpPr/>
          <p:nvPr/>
        </p:nvSpPr>
        <p:spPr>
          <a:xfrm>
            <a:off x="4755365"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8444680"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5" name="Text Box 147"/>
          <p:cNvSpPr txBox="1">
            <a:spLocks noChangeArrowheads="1"/>
          </p:cNvSpPr>
          <p:nvPr/>
        </p:nvSpPr>
        <p:spPr bwMode="auto">
          <a:xfrm>
            <a:off x="4360866" y="484870"/>
            <a:ext cx="34702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7200" b="1" u="sng">
                <a:solidFill>
                  <a:schemeClr val="accent1"/>
                </a:solidFill>
                <a:latin typeface="+mj-ea"/>
                <a:ea typeface="+mj-ea"/>
              </a:rPr>
              <a:t>目录</a:t>
            </a:r>
            <a:endParaRPr lang="en-US" altLang="zh-CN" sz="7200" b="1" u="sng">
              <a:solidFill>
                <a:schemeClr val="accent1"/>
              </a:solidFill>
              <a:latin typeface="+mj-ea"/>
              <a:ea typeface="+mj-ea"/>
            </a:endParaRPr>
          </a:p>
        </p:txBody>
      </p:sp>
      <p:sp>
        <p:nvSpPr>
          <p:cNvPr id="8194" name="Rectangle 144"/>
          <p:cNvSpPr>
            <a:spLocks noChangeArrowheads="1"/>
          </p:cNvSpPr>
          <p:nvPr/>
        </p:nvSpPr>
        <p:spPr bwMode="auto">
          <a:xfrm>
            <a:off x="1126339" y="2976608"/>
            <a:ext cx="4306550" cy="661749"/>
          </a:xfrm>
          <a:prstGeom prst="roundRect">
            <a:avLst>
              <a:gd name="adj" fmla="val 50000"/>
            </a:avLst>
          </a:prstGeom>
          <a:solidFill>
            <a:schemeClr val="accent1"/>
          </a:solidFill>
          <a:ln w="38100">
            <a:noFill/>
            <a:miter lim="800000"/>
          </a:ln>
        </p:spPr>
        <p:txBody>
          <a:bodyPr wrap="none" lIns="72000" tIns="72000" rIns="72000" bIns="72000" anchor="ctr"/>
          <a:lstStyle/>
          <a:p>
            <a:pPr algn="r">
              <a:buFont typeface="Arial" panose="020b0604020202020204" pitchFamily="34" charset="0"/>
              <a:buNone/>
            </a:pPr>
            <a:r>
              <a:rPr lang="zh-CN" altLang="en-US">
                <a:solidFill>
                  <a:srgbClr val="FEFFFF"/>
                </a:solidFill>
                <a:ea typeface="微软雅黑" panose="020b0503020204020204" pitchFamily="34" charset="-122"/>
              </a:rPr>
              <a:t>请在此添加文本</a:t>
            </a:r>
            <a:endParaRPr lang="zh-CN" altLang="en-US" sz="1800">
              <a:solidFill>
                <a:srgbClr val="FEFFFF"/>
              </a:solidFill>
            </a:endParaRPr>
          </a:p>
        </p:txBody>
      </p:sp>
      <p:sp>
        <p:nvSpPr>
          <p:cNvPr id="450" name="Rectangle 144"/>
          <p:cNvSpPr>
            <a:spLocks noChangeArrowheads="1"/>
          </p:cNvSpPr>
          <p:nvPr/>
        </p:nvSpPr>
        <p:spPr bwMode="auto">
          <a:xfrm>
            <a:off x="6966047" y="2976608"/>
            <a:ext cx="4306550" cy="661749"/>
          </a:xfrm>
          <a:prstGeom prst="roundRect">
            <a:avLst>
              <a:gd name="adj" fmla="val 50000"/>
            </a:avLst>
          </a:prstGeom>
          <a:solidFill>
            <a:schemeClr val="accent1"/>
          </a:solidFill>
          <a:ln w="38100">
            <a:noFill/>
            <a:miter lim="800000"/>
          </a:ln>
        </p:spPr>
        <p:txBody>
          <a:bodyPr wrap="none" lIns="72000" tIns="72000" rIns="72000" bIns="72000" anchor="ctr"/>
          <a:lstStyle/>
          <a:p>
            <a:pPr algn="r">
              <a:buFont typeface="Arial" panose="020b0604020202020204" pitchFamily="34" charset="0"/>
              <a:buNone/>
            </a:pPr>
            <a:r>
              <a:rPr lang="zh-CN" altLang="en-US">
                <a:solidFill>
                  <a:srgbClr val="FEFFFF"/>
                </a:solidFill>
                <a:ea typeface="微软雅黑" panose="020b0503020204020204" pitchFamily="34" charset="-122"/>
              </a:rPr>
              <a:t>请在此添加文本</a:t>
            </a:r>
            <a:endParaRPr lang="zh-CN" altLang="en-US" sz="1800">
              <a:solidFill>
                <a:srgbClr val="FEFFFF"/>
              </a:solidFill>
            </a:endParaRPr>
          </a:p>
        </p:txBody>
      </p:sp>
      <p:sp>
        <p:nvSpPr>
          <p:cNvPr id="453" name="Rectangle 144"/>
          <p:cNvSpPr>
            <a:spLocks noChangeArrowheads="1"/>
          </p:cNvSpPr>
          <p:nvPr/>
        </p:nvSpPr>
        <p:spPr bwMode="auto">
          <a:xfrm>
            <a:off x="1126339" y="4965251"/>
            <a:ext cx="4306550" cy="661749"/>
          </a:xfrm>
          <a:prstGeom prst="roundRect">
            <a:avLst>
              <a:gd name="adj" fmla="val 50000"/>
            </a:avLst>
          </a:prstGeom>
          <a:solidFill>
            <a:schemeClr val="accent1"/>
          </a:solidFill>
          <a:ln w="38100">
            <a:noFill/>
            <a:miter lim="800000"/>
          </a:ln>
        </p:spPr>
        <p:txBody>
          <a:bodyPr wrap="none" lIns="72000" tIns="72000" rIns="72000" bIns="72000" anchor="ctr"/>
          <a:lstStyle/>
          <a:p>
            <a:pPr algn="r">
              <a:buFont typeface="Arial" panose="020b0604020202020204" pitchFamily="34" charset="0"/>
              <a:buNone/>
            </a:pPr>
            <a:r>
              <a:rPr lang="zh-CN" altLang="en-US">
                <a:solidFill>
                  <a:srgbClr val="FEFFFF"/>
                </a:solidFill>
                <a:ea typeface="微软雅黑" panose="020b0503020204020204" pitchFamily="34" charset="-122"/>
              </a:rPr>
              <a:t>请在此添加文本</a:t>
            </a:r>
            <a:endParaRPr lang="zh-CN" altLang="en-US" sz="1800">
              <a:solidFill>
                <a:srgbClr val="FEFFFF"/>
              </a:solidFill>
            </a:endParaRPr>
          </a:p>
        </p:txBody>
      </p:sp>
      <p:sp>
        <p:nvSpPr>
          <p:cNvPr id="456" name="Rectangle 144"/>
          <p:cNvSpPr>
            <a:spLocks noChangeArrowheads="1"/>
          </p:cNvSpPr>
          <p:nvPr/>
        </p:nvSpPr>
        <p:spPr bwMode="auto">
          <a:xfrm>
            <a:off x="6966047" y="4965251"/>
            <a:ext cx="4306550" cy="661749"/>
          </a:xfrm>
          <a:prstGeom prst="roundRect">
            <a:avLst>
              <a:gd name="adj" fmla="val 50000"/>
            </a:avLst>
          </a:prstGeom>
          <a:solidFill>
            <a:schemeClr val="accent1"/>
          </a:solidFill>
          <a:ln w="38100">
            <a:noFill/>
            <a:miter lim="800000"/>
          </a:ln>
        </p:spPr>
        <p:txBody>
          <a:bodyPr wrap="none" lIns="72000" tIns="72000" rIns="72000" bIns="72000" anchor="ctr"/>
          <a:lstStyle/>
          <a:p>
            <a:pPr algn="r">
              <a:buFont typeface="Arial" panose="020b0604020202020204" pitchFamily="34" charset="0"/>
              <a:buNone/>
            </a:pPr>
            <a:r>
              <a:rPr lang="zh-CN" altLang="en-US">
                <a:solidFill>
                  <a:srgbClr val="FEFFFF"/>
                </a:solidFill>
                <a:ea typeface="微软雅黑" panose="020b0503020204020204" pitchFamily="34" charset="-122"/>
              </a:rPr>
              <a:t>请在此添加文本</a:t>
            </a:r>
            <a:endParaRPr lang="zh-CN" altLang="en-US" sz="1800">
              <a:solidFill>
                <a:srgbClr val="FEFFFF"/>
              </a:solidFill>
            </a:endParaRPr>
          </a:p>
        </p:txBody>
      </p:sp>
      <p:sp>
        <p:nvSpPr>
          <p:cNvPr id="2" name="文本框 1"/>
          <p:cNvSpPr txBox="1"/>
          <p:nvPr/>
        </p:nvSpPr>
        <p:spPr>
          <a:xfrm>
            <a:off x="819150" y="2753484"/>
            <a:ext cx="1771650" cy="1107996"/>
          </a:xfrm>
          <a:prstGeom prst="rect">
            <a:avLst/>
          </a:prstGeom>
          <a:noFill/>
        </p:spPr>
        <p:txBody>
          <a:bodyPr wrap="square" rtlCol="0">
            <a:spAutoFit/>
          </a:bodyPr>
          <a:lstStyle/>
          <a:p>
            <a:pPr algn="ctr"/>
            <a:r>
              <a:rPr lang="en-US" altLang="zh-CN" sz="6600" b="1" i="1">
                <a:ln>
                  <a:solidFill>
                    <a:schemeClr val="accent1"/>
                  </a:solidFill>
                </a:ln>
                <a:solidFill>
                  <a:srgbClr val="FFFFFF"/>
                </a:solidFill>
                <a:effectLst>
                  <a:outerShdw blurRad="38100" dist="38100" dir="2700000" algn="tl">
                    <a:srgbClr val="000000">
                      <a:alpha val="43137"/>
                    </a:srgbClr>
                  </a:outerShdw>
                </a:effectLst>
                <a:latin typeface="+mj-ea"/>
                <a:ea typeface="+mj-ea"/>
              </a:rPr>
              <a:t>01</a:t>
            </a:r>
            <a:endParaRPr lang="zh-CN" altLang="en-US" sz="6600" b="1" i="1">
              <a:ln>
                <a:solidFill>
                  <a:schemeClr val="accent1"/>
                </a:solidFill>
              </a:ln>
              <a:solidFill>
                <a:srgbClr val="FFFFFF"/>
              </a:solidFill>
              <a:effectLst>
                <a:outerShdw blurRad="38100" dist="38100" dir="2700000" algn="tl">
                  <a:srgbClr val="000000">
                    <a:alpha val="43137"/>
                  </a:srgbClr>
                </a:outerShdw>
              </a:effectLst>
              <a:latin typeface="+mj-ea"/>
              <a:ea typeface="+mj-ea"/>
            </a:endParaRPr>
          </a:p>
        </p:txBody>
      </p:sp>
      <p:sp>
        <p:nvSpPr>
          <p:cNvPr id="103" name="文本框 102"/>
          <p:cNvSpPr txBox="1"/>
          <p:nvPr/>
        </p:nvSpPr>
        <p:spPr>
          <a:xfrm>
            <a:off x="6678609" y="2753484"/>
            <a:ext cx="1771650" cy="1107996"/>
          </a:xfrm>
          <a:prstGeom prst="rect">
            <a:avLst/>
          </a:prstGeom>
          <a:noFill/>
        </p:spPr>
        <p:txBody>
          <a:bodyPr wrap="square" rtlCol="0">
            <a:spAutoFit/>
          </a:bodyPr>
          <a:lstStyle/>
          <a:p>
            <a:pPr algn="ctr"/>
            <a:r>
              <a:rPr lang="en-US" altLang="zh-CN" sz="6600" b="1" i="1">
                <a:ln>
                  <a:solidFill>
                    <a:schemeClr val="accent1"/>
                  </a:solidFill>
                </a:ln>
                <a:solidFill>
                  <a:srgbClr val="FFFFFF"/>
                </a:solidFill>
                <a:effectLst>
                  <a:outerShdw blurRad="38100" dist="38100" dir="2700000" algn="tl">
                    <a:srgbClr val="000000">
                      <a:alpha val="43137"/>
                    </a:srgbClr>
                  </a:outerShdw>
                </a:effectLst>
                <a:latin typeface="+mj-ea"/>
                <a:ea typeface="+mj-ea"/>
              </a:rPr>
              <a:t>02</a:t>
            </a:r>
            <a:endParaRPr lang="zh-CN" altLang="en-US" sz="6600" b="1" i="1">
              <a:ln>
                <a:solidFill>
                  <a:schemeClr val="accent1"/>
                </a:solidFill>
              </a:ln>
              <a:solidFill>
                <a:srgbClr val="FFFFFF"/>
              </a:solidFill>
              <a:effectLst>
                <a:outerShdw blurRad="38100" dist="38100" dir="2700000" algn="tl">
                  <a:srgbClr val="000000">
                    <a:alpha val="43137"/>
                  </a:srgbClr>
                </a:outerShdw>
              </a:effectLst>
              <a:latin typeface="+mj-ea"/>
              <a:ea typeface="+mj-ea"/>
            </a:endParaRPr>
          </a:p>
        </p:txBody>
      </p:sp>
      <p:sp>
        <p:nvSpPr>
          <p:cNvPr id="104" name="文本框 103"/>
          <p:cNvSpPr txBox="1"/>
          <p:nvPr/>
        </p:nvSpPr>
        <p:spPr>
          <a:xfrm>
            <a:off x="819150" y="4764507"/>
            <a:ext cx="1771650" cy="1107996"/>
          </a:xfrm>
          <a:prstGeom prst="rect">
            <a:avLst/>
          </a:prstGeom>
          <a:noFill/>
        </p:spPr>
        <p:txBody>
          <a:bodyPr wrap="square" rtlCol="0">
            <a:spAutoFit/>
          </a:bodyPr>
          <a:lstStyle/>
          <a:p>
            <a:pPr algn="ctr"/>
            <a:r>
              <a:rPr lang="en-US" altLang="zh-CN" sz="6600" b="1" i="1">
                <a:ln>
                  <a:solidFill>
                    <a:schemeClr val="accent1"/>
                  </a:solidFill>
                </a:ln>
                <a:solidFill>
                  <a:srgbClr val="FFFFFF"/>
                </a:solidFill>
                <a:effectLst>
                  <a:outerShdw blurRad="38100" dist="38100" dir="2700000" algn="tl">
                    <a:srgbClr val="000000">
                      <a:alpha val="43137"/>
                    </a:srgbClr>
                  </a:outerShdw>
                </a:effectLst>
                <a:latin typeface="+mj-ea"/>
                <a:ea typeface="+mj-ea"/>
              </a:rPr>
              <a:t>03</a:t>
            </a:r>
            <a:endParaRPr lang="zh-CN" altLang="en-US" sz="6600" b="1" i="1">
              <a:ln>
                <a:solidFill>
                  <a:schemeClr val="accent1"/>
                </a:solidFill>
              </a:ln>
              <a:solidFill>
                <a:srgbClr val="FFFFFF"/>
              </a:solidFill>
              <a:effectLst>
                <a:outerShdw blurRad="38100" dist="38100" dir="2700000" algn="tl">
                  <a:srgbClr val="000000">
                    <a:alpha val="43137"/>
                  </a:srgbClr>
                </a:outerShdw>
              </a:effectLst>
              <a:latin typeface="+mj-ea"/>
              <a:ea typeface="+mj-ea"/>
            </a:endParaRPr>
          </a:p>
        </p:txBody>
      </p:sp>
      <p:sp>
        <p:nvSpPr>
          <p:cNvPr id="105" name="文本框 104"/>
          <p:cNvSpPr txBox="1"/>
          <p:nvPr/>
        </p:nvSpPr>
        <p:spPr>
          <a:xfrm>
            <a:off x="6678609" y="4764507"/>
            <a:ext cx="1771650" cy="1107996"/>
          </a:xfrm>
          <a:prstGeom prst="rect">
            <a:avLst/>
          </a:prstGeom>
          <a:noFill/>
        </p:spPr>
        <p:txBody>
          <a:bodyPr wrap="square" rtlCol="0">
            <a:spAutoFit/>
          </a:bodyPr>
          <a:lstStyle/>
          <a:p>
            <a:pPr algn="ctr"/>
            <a:r>
              <a:rPr lang="en-US" altLang="zh-CN" sz="6600" b="1" i="1">
                <a:ln>
                  <a:solidFill>
                    <a:schemeClr val="accent1"/>
                  </a:solidFill>
                </a:ln>
                <a:solidFill>
                  <a:srgbClr val="FFFFFF"/>
                </a:solidFill>
                <a:effectLst>
                  <a:outerShdw blurRad="38100" dist="38100" dir="2700000" algn="tl">
                    <a:srgbClr val="000000">
                      <a:alpha val="43137"/>
                    </a:srgbClr>
                  </a:outerShdw>
                </a:effectLst>
                <a:latin typeface="+mj-ea"/>
                <a:ea typeface="+mj-ea"/>
              </a:rPr>
              <a:t>04</a:t>
            </a:r>
            <a:endParaRPr lang="zh-CN" altLang="en-US" sz="6600" b="1" i="1">
              <a:ln>
                <a:solidFill>
                  <a:schemeClr val="accent1"/>
                </a:solidFill>
              </a:ln>
              <a:solidFill>
                <a:srgbClr val="FFFFFF"/>
              </a:solidFill>
              <a:effectLst>
                <a:outerShdw blurRad="38100" dist="38100" dir="2700000" algn="tl">
                  <a:srgbClr val="000000">
                    <a:alpha val="43137"/>
                  </a:srgbClr>
                </a:outerShdw>
              </a:effectLst>
              <a:latin typeface="+mj-ea"/>
              <a:ea typeface="+mj-ea"/>
            </a:endParaRPr>
          </a:p>
        </p:txBody>
      </p:sp>
    </p:spTree>
  </p:cSld>
  <p:clrMapOvr>
    <a:masterClrMapping/>
  </p:clrMapOvr>
  <p:transition spd="slow"/>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0" name="任意多边形 10"/>
          <p:cNvSpPr/>
          <p:nvPr/>
        </p:nvSpPr>
        <p:spPr>
          <a:xfrm>
            <a:off x="1006694" y="2906974"/>
            <a:ext cx="2426684" cy="1176860"/>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EFFFF"/>
                </a:solidFill>
              </a:rPr>
              <a:t>请输入文本</a:t>
            </a:r>
            <a:endParaRPr lang="zh-CN" altLang="en-US" sz="2000">
              <a:solidFill>
                <a:srgbClr val="FEFFFF"/>
              </a:solidFill>
            </a:endParaRPr>
          </a:p>
        </p:txBody>
      </p:sp>
      <p:sp>
        <p:nvSpPr>
          <p:cNvPr id="11" name="箭头: 虚尾 10"/>
          <p:cNvSpPr/>
          <p:nvPr/>
        </p:nvSpPr>
        <p:spPr>
          <a:xfrm rot="16200000">
            <a:off x="1851880" y="4298712"/>
            <a:ext cx="736314" cy="627797"/>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880036"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3" name="Freeform 688"/>
          <p:cNvSpPr>
            <a:spLocks noEditPoints="1"/>
          </p:cNvSpPr>
          <p:nvPr/>
        </p:nvSpPr>
        <p:spPr bwMode="auto">
          <a:xfrm>
            <a:off x="1846319" y="1996497"/>
            <a:ext cx="747434" cy="616182"/>
          </a:xfrm>
          <a:custGeom>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chemeClr val="accent1"/>
          </a:solidFill>
          <a:ln>
            <a:noFill/>
          </a:ln>
        </p:spPr>
        <p:txBody>
          <a:bodyPr/>
          <a:lstStyle/>
          <a:p>
            <a:endParaRPr lang="zh-CN" altLang="en-US" sz="2400"/>
          </a:p>
        </p:txBody>
      </p:sp>
      <p:sp>
        <p:nvSpPr>
          <p:cNvPr id="14" name="任意多边形 10"/>
          <p:cNvSpPr/>
          <p:nvPr/>
        </p:nvSpPr>
        <p:spPr>
          <a:xfrm>
            <a:off x="4882658" y="2906974"/>
            <a:ext cx="2426684" cy="1176860"/>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EFFFF"/>
                </a:solidFill>
              </a:rPr>
              <a:t>请输入文本</a:t>
            </a:r>
            <a:endParaRPr lang="zh-CN" altLang="en-US" sz="2000">
              <a:solidFill>
                <a:srgbClr val="FEFFFF"/>
              </a:solidFill>
            </a:endParaRPr>
          </a:p>
        </p:txBody>
      </p:sp>
      <p:sp>
        <p:nvSpPr>
          <p:cNvPr id="17" name="箭头: 虚尾 16"/>
          <p:cNvSpPr/>
          <p:nvPr/>
        </p:nvSpPr>
        <p:spPr>
          <a:xfrm rot="16200000">
            <a:off x="5727844" y="4298712"/>
            <a:ext cx="736314" cy="627797"/>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756000"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1" name="任意多边形 10"/>
          <p:cNvSpPr/>
          <p:nvPr/>
        </p:nvSpPr>
        <p:spPr>
          <a:xfrm>
            <a:off x="8758622" y="2906974"/>
            <a:ext cx="2426684" cy="1176860"/>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EFFFF"/>
                </a:solidFill>
              </a:rPr>
              <a:t>请输入文本</a:t>
            </a:r>
            <a:endParaRPr lang="zh-CN" altLang="en-US" sz="2000">
              <a:solidFill>
                <a:srgbClr val="FEFFFF"/>
              </a:solidFill>
            </a:endParaRPr>
          </a:p>
        </p:txBody>
      </p:sp>
      <p:sp>
        <p:nvSpPr>
          <p:cNvPr id="22" name="箭头: 虚尾 21"/>
          <p:cNvSpPr/>
          <p:nvPr/>
        </p:nvSpPr>
        <p:spPr>
          <a:xfrm rot="16200000">
            <a:off x="9603808" y="4298712"/>
            <a:ext cx="736314" cy="627797"/>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631964"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4" name="Freeform 77"/>
          <p:cNvSpPr>
            <a:spLocks noEditPoints="1"/>
          </p:cNvSpPr>
          <p:nvPr/>
        </p:nvSpPr>
        <p:spPr bwMode="auto">
          <a:xfrm>
            <a:off x="5753347" y="1931096"/>
            <a:ext cx="685307" cy="746985"/>
          </a:xfrm>
          <a:custGeom>
            <a:gdLst>
              <a:gd name="T0" fmla="*/ 2 w 50"/>
              <a:gd name="T1" fmla="*/ 14 h 54"/>
              <a:gd name="T2" fmla="*/ 21 w 50"/>
              <a:gd name="T3" fmla="*/ 6 h 54"/>
              <a:gd name="T4" fmla="*/ 22 w 50"/>
              <a:gd name="T5" fmla="*/ 1 h 54"/>
              <a:gd name="T6" fmla="*/ 28 w 50"/>
              <a:gd name="T7" fmla="*/ 1 h 54"/>
              <a:gd name="T8" fmla="*/ 30 w 50"/>
              <a:gd name="T9" fmla="*/ 6 h 54"/>
              <a:gd name="T10" fmla="*/ 48 w 50"/>
              <a:gd name="T11" fmla="*/ 14 h 54"/>
              <a:gd name="T12" fmla="*/ 50 w 50"/>
              <a:gd name="T13" fmla="*/ 16 h 54"/>
              <a:gd name="T14" fmla="*/ 48 w 50"/>
              <a:gd name="T15" fmla="*/ 54 h 54"/>
              <a:gd name="T16" fmla="*/ 2 w 50"/>
              <a:gd name="T17" fmla="*/ 54 h 54"/>
              <a:gd name="T18" fmla="*/ 0 w 50"/>
              <a:gd name="T19" fmla="*/ 52 h 54"/>
              <a:gd name="T20" fmla="*/ 2 w 50"/>
              <a:gd name="T21" fmla="*/ 14 h 54"/>
              <a:gd name="T22" fmla="*/ 17 w 50"/>
              <a:gd name="T23" fmla="*/ 20 h 54"/>
              <a:gd name="T24" fmla="*/ 17 w 50"/>
              <a:gd name="T25" fmla="*/ 33 h 54"/>
              <a:gd name="T26" fmla="*/ 17 w 50"/>
              <a:gd name="T27" fmla="*/ 20 h 54"/>
              <a:gd name="T28" fmla="*/ 47 w 50"/>
              <a:gd name="T29" fmla="*/ 48 h 54"/>
              <a:gd name="T30" fmla="*/ 23 w 50"/>
              <a:gd name="T31" fmla="*/ 44 h 54"/>
              <a:gd name="T32" fmla="*/ 25 w 50"/>
              <a:gd name="T33" fmla="*/ 47 h 54"/>
              <a:gd name="T34" fmla="*/ 21 w 50"/>
              <a:gd name="T35" fmla="*/ 45 h 54"/>
              <a:gd name="T36" fmla="*/ 21 w 50"/>
              <a:gd name="T37" fmla="*/ 44 h 54"/>
              <a:gd name="T38" fmla="*/ 21 w 50"/>
              <a:gd name="T39" fmla="*/ 44 h 54"/>
              <a:gd name="T40" fmla="*/ 21 w 50"/>
              <a:gd name="T41" fmla="*/ 44 h 54"/>
              <a:gd name="T42" fmla="*/ 4 w 50"/>
              <a:gd name="T43" fmla="*/ 48 h 54"/>
              <a:gd name="T44" fmla="*/ 47 w 50"/>
              <a:gd name="T45" fmla="*/ 50 h 54"/>
              <a:gd name="T46" fmla="*/ 4 w 50"/>
              <a:gd name="T47" fmla="*/ 44 h 54"/>
              <a:gd name="T48" fmla="*/ 13 w 50"/>
              <a:gd name="T49" fmla="*/ 35 h 54"/>
              <a:gd name="T50" fmla="*/ 22 w 50"/>
              <a:gd name="T51" fmla="*/ 42 h 54"/>
              <a:gd name="T52" fmla="*/ 34 w 50"/>
              <a:gd name="T53" fmla="*/ 32 h 54"/>
              <a:gd name="T54" fmla="*/ 47 w 50"/>
              <a:gd name="T55" fmla="*/ 18 h 54"/>
              <a:gd name="T56" fmla="*/ 4 w 50"/>
              <a:gd name="T57" fmla="*/ 44 h 54"/>
              <a:gd name="T58" fmla="*/ 17 w 50"/>
              <a:gd name="T59" fmla="*/ 22 h 54"/>
              <a:gd name="T60" fmla="*/ 17 w 50"/>
              <a:gd name="T61" fmla="*/ 31 h 54"/>
              <a:gd name="T62" fmla="*/ 17 w 50"/>
              <a:gd name="T63" fmla="*/ 22 h 54"/>
              <a:gd name="T64" fmla="*/ 14 w 50"/>
              <a:gd name="T65" fmla="*/ 14 h 54"/>
              <a:gd name="T66" fmla="*/ 28 w 50"/>
              <a:gd name="T67" fmla="*/ 8 h 54"/>
              <a:gd name="T68" fmla="*/ 22 w 50"/>
              <a:gd name="T69" fmla="*/ 8 h 54"/>
              <a:gd name="T70" fmla="*/ 27 w 50"/>
              <a:gd name="T71" fmla="*/ 3 h 54"/>
              <a:gd name="T72" fmla="*/ 27 w 50"/>
              <a:gd name="T73" fmla="*/ 3 h 54"/>
              <a:gd name="T74" fmla="*/ 24 w 50"/>
              <a:gd name="T75" fmla="*/ 3 h 54"/>
              <a:gd name="T76" fmla="*/ 24 w 50"/>
              <a:gd name="T77" fmla="*/ 5 h 54"/>
              <a:gd name="T78" fmla="*/ 24 w 50"/>
              <a:gd name="T79" fmla="*/ 5 h 54"/>
              <a:gd name="T80" fmla="*/ 24 w 50"/>
              <a:gd name="T81" fmla="*/ 5 h 54"/>
              <a:gd name="T82" fmla="*/ 25 w 50"/>
              <a:gd name="T83" fmla="*/ 6 h 54"/>
              <a:gd name="T84" fmla="*/ 27 w 50"/>
              <a:gd name="T85" fmla="*/ 6 h 54"/>
              <a:gd name="T86" fmla="*/ 27 w 50"/>
              <a:gd name="T87" fmla="*/ 5 h 54"/>
              <a:gd name="T88" fmla="*/ 27 w 50"/>
              <a:gd name="T89" fmla="*/ 5 h 54"/>
              <a:gd name="T90" fmla="*/ 27 w 50"/>
              <a:gd name="T91" fmla="*/ 4 h 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 h="54">
                <a:moveTo>
                  <a:pt x="2" y="14"/>
                </a:moveTo>
                <a:cubicBezTo>
                  <a:pt x="2" y="14"/>
                  <a:pt x="2" y="14"/>
                  <a:pt x="2" y="14"/>
                </a:cubicBezTo>
                <a:cubicBezTo>
                  <a:pt x="10" y="14"/>
                  <a:pt x="10" y="14"/>
                  <a:pt x="10" y="14"/>
                </a:cubicBezTo>
                <a:cubicBezTo>
                  <a:pt x="21" y="6"/>
                  <a:pt x="21" y="6"/>
                  <a:pt x="21" y="6"/>
                </a:cubicBezTo>
                <a:cubicBezTo>
                  <a:pt x="21" y="5"/>
                  <a:pt x="21" y="5"/>
                  <a:pt x="21" y="4"/>
                </a:cubicBezTo>
                <a:cubicBezTo>
                  <a:pt x="21" y="3"/>
                  <a:pt x="21" y="2"/>
                  <a:pt x="22" y="1"/>
                </a:cubicBezTo>
                <a:cubicBezTo>
                  <a:pt x="23" y="0"/>
                  <a:pt x="24" y="0"/>
                  <a:pt x="25" y="0"/>
                </a:cubicBezTo>
                <a:cubicBezTo>
                  <a:pt x="27" y="0"/>
                  <a:pt x="28" y="0"/>
                  <a:pt x="28" y="1"/>
                </a:cubicBezTo>
                <a:cubicBezTo>
                  <a:pt x="29" y="2"/>
                  <a:pt x="30" y="3"/>
                  <a:pt x="30" y="4"/>
                </a:cubicBezTo>
                <a:cubicBezTo>
                  <a:pt x="30" y="5"/>
                  <a:pt x="30" y="5"/>
                  <a:pt x="30" y="6"/>
                </a:cubicBezTo>
                <a:cubicBezTo>
                  <a:pt x="41" y="14"/>
                  <a:pt x="41" y="14"/>
                  <a:pt x="41" y="14"/>
                </a:cubicBezTo>
                <a:cubicBezTo>
                  <a:pt x="48" y="14"/>
                  <a:pt x="48" y="14"/>
                  <a:pt x="48" y="14"/>
                </a:cubicBezTo>
                <a:cubicBezTo>
                  <a:pt x="50" y="14"/>
                  <a:pt x="50" y="15"/>
                  <a:pt x="50" y="16"/>
                </a:cubicBezTo>
                <a:cubicBezTo>
                  <a:pt x="50" y="16"/>
                  <a:pt x="50" y="16"/>
                  <a:pt x="50" y="16"/>
                </a:cubicBezTo>
                <a:cubicBezTo>
                  <a:pt x="50" y="52"/>
                  <a:pt x="50" y="52"/>
                  <a:pt x="50" y="52"/>
                </a:cubicBezTo>
                <a:cubicBezTo>
                  <a:pt x="50" y="53"/>
                  <a:pt x="50" y="54"/>
                  <a:pt x="48" y="54"/>
                </a:cubicBezTo>
                <a:cubicBezTo>
                  <a:pt x="48" y="54"/>
                  <a:pt x="48" y="54"/>
                  <a:pt x="48" y="54"/>
                </a:cubicBezTo>
                <a:cubicBezTo>
                  <a:pt x="2" y="54"/>
                  <a:pt x="2" y="54"/>
                  <a:pt x="2" y="54"/>
                </a:cubicBezTo>
                <a:cubicBezTo>
                  <a:pt x="1" y="54"/>
                  <a:pt x="0" y="53"/>
                  <a:pt x="0" y="52"/>
                </a:cubicBezTo>
                <a:cubicBezTo>
                  <a:pt x="0" y="52"/>
                  <a:pt x="0" y="52"/>
                  <a:pt x="0" y="52"/>
                </a:cubicBezTo>
                <a:cubicBezTo>
                  <a:pt x="0" y="16"/>
                  <a:pt x="0" y="16"/>
                  <a:pt x="0" y="16"/>
                </a:cubicBezTo>
                <a:cubicBezTo>
                  <a:pt x="0" y="15"/>
                  <a:pt x="1" y="14"/>
                  <a:pt x="2" y="14"/>
                </a:cubicBezTo>
                <a:close/>
                <a:moveTo>
                  <a:pt x="17" y="20"/>
                </a:moveTo>
                <a:cubicBezTo>
                  <a:pt x="17" y="20"/>
                  <a:pt x="17" y="20"/>
                  <a:pt x="17" y="20"/>
                </a:cubicBezTo>
                <a:cubicBezTo>
                  <a:pt x="21" y="20"/>
                  <a:pt x="24" y="23"/>
                  <a:pt x="24" y="26"/>
                </a:cubicBezTo>
                <a:cubicBezTo>
                  <a:pt x="24" y="30"/>
                  <a:pt x="21" y="33"/>
                  <a:pt x="17" y="33"/>
                </a:cubicBezTo>
                <a:cubicBezTo>
                  <a:pt x="13" y="33"/>
                  <a:pt x="10" y="30"/>
                  <a:pt x="10" y="26"/>
                </a:cubicBezTo>
                <a:cubicBezTo>
                  <a:pt x="10" y="23"/>
                  <a:pt x="13" y="20"/>
                  <a:pt x="17" y="20"/>
                </a:cubicBezTo>
                <a:close/>
                <a:moveTo>
                  <a:pt x="47" y="48"/>
                </a:moveTo>
                <a:cubicBezTo>
                  <a:pt x="47" y="48"/>
                  <a:pt x="47" y="48"/>
                  <a:pt x="47" y="48"/>
                </a:cubicBezTo>
                <a:cubicBezTo>
                  <a:pt x="33" y="34"/>
                  <a:pt x="33" y="34"/>
                  <a:pt x="33" y="34"/>
                </a:cubicBezTo>
                <a:cubicBezTo>
                  <a:pt x="23" y="44"/>
                  <a:pt x="23" y="44"/>
                  <a:pt x="23" y="44"/>
                </a:cubicBezTo>
                <a:cubicBezTo>
                  <a:pt x="25" y="46"/>
                  <a:pt x="25" y="46"/>
                  <a:pt x="25" y="46"/>
                </a:cubicBezTo>
                <a:cubicBezTo>
                  <a:pt x="26" y="46"/>
                  <a:pt x="26" y="47"/>
                  <a:pt x="25" y="47"/>
                </a:cubicBezTo>
                <a:cubicBezTo>
                  <a:pt x="25" y="48"/>
                  <a:pt x="24" y="48"/>
                  <a:pt x="24" y="47"/>
                </a:cubicBezTo>
                <a:cubicBezTo>
                  <a:pt x="21" y="45"/>
                  <a:pt x="21" y="45"/>
                  <a:pt x="21" y="45"/>
                </a:cubicBezTo>
                <a:cubicBezTo>
                  <a:pt x="21" y="45"/>
                  <a:pt x="21" y="45"/>
                  <a:pt x="21" y="45"/>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14" y="38"/>
                  <a:pt x="14" y="38"/>
                  <a:pt x="14" y="38"/>
                </a:cubicBezTo>
                <a:cubicBezTo>
                  <a:pt x="4" y="48"/>
                  <a:pt x="4" y="48"/>
                  <a:pt x="4" y="48"/>
                </a:cubicBezTo>
                <a:cubicBezTo>
                  <a:pt x="4" y="50"/>
                  <a:pt x="4" y="50"/>
                  <a:pt x="4" y="50"/>
                </a:cubicBezTo>
                <a:cubicBezTo>
                  <a:pt x="18" y="50"/>
                  <a:pt x="32" y="50"/>
                  <a:pt x="47" y="50"/>
                </a:cubicBezTo>
                <a:cubicBezTo>
                  <a:pt x="47" y="48"/>
                  <a:pt x="47" y="48"/>
                  <a:pt x="47" y="48"/>
                </a:cubicBezTo>
                <a:close/>
                <a:moveTo>
                  <a:pt x="4" y="44"/>
                </a:moveTo>
                <a:cubicBezTo>
                  <a:pt x="4" y="44"/>
                  <a:pt x="4" y="44"/>
                  <a:pt x="4" y="44"/>
                </a:cubicBezTo>
                <a:cubicBezTo>
                  <a:pt x="13" y="35"/>
                  <a:pt x="13" y="35"/>
                  <a:pt x="13" y="35"/>
                </a:cubicBezTo>
                <a:cubicBezTo>
                  <a:pt x="14" y="35"/>
                  <a:pt x="14" y="35"/>
                  <a:pt x="15" y="35"/>
                </a:cubicBezTo>
                <a:cubicBezTo>
                  <a:pt x="22" y="42"/>
                  <a:pt x="22" y="42"/>
                  <a:pt x="22" y="42"/>
                </a:cubicBezTo>
                <a:cubicBezTo>
                  <a:pt x="32" y="32"/>
                  <a:pt x="32" y="32"/>
                  <a:pt x="32" y="32"/>
                </a:cubicBezTo>
                <a:cubicBezTo>
                  <a:pt x="32" y="31"/>
                  <a:pt x="33" y="31"/>
                  <a:pt x="34" y="32"/>
                </a:cubicBezTo>
                <a:cubicBezTo>
                  <a:pt x="47" y="45"/>
                  <a:pt x="47" y="45"/>
                  <a:pt x="47" y="45"/>
                </a:cubicBezTo>
                <a:cubicBezTo>
                  <a:pt x="47" y="18"/>
                  <a:pt x="47" y="18"/>
                  <a:pt x="47" y="18"/>
                </a:cubicBezTo>
                <a:cubicBezTo>
                  <a:pt x="4" y="18"/>
                  <a:pt x="4" y="18"/>
                  <a:pt x="4" y="18"/>
                </a:cubicBezTo>
                <a:cubicBezTo>
                  <a:pt x="4" y="44"/>
                  <a:pt x="4" y="44"/>
                  <a:pt x="4" y="44"/>
                </a:cubicBezTo>
                <a:close/>
                <a:moveTo>
                  <a:pt x="17" y="22"/>
                </a:moveTo>
                <a:cubicBezTo>
                  <a:pt x="17" y="22"/>
                  <a:pt x="17" y="22"/>
                  <a:pt x="17" y="22"/>
                </a:cubicBezTo>
                <a:cubicBezTo>
                  <a:pt x="15" y="22"/>
                  <a:pt x="13" y="24"/>
                  <a:pt x="13" y="26"/>
                </a:cubicBezTo>
                <a:cubicBezTo>
                  <a:pt x="13" y="29"/>
                  <a:pt x="15" y="31"/>
                  <a:pt x="17" y="31"/>
                </a:cubicBezTo>
                <a:cubicBezTo>
                  <a:pt x="19" y="31"/>
                  <a:pt x="21" y="29"/>
                  <a:pt x="21" y="26"/>
                </a:cubicBezTo>
                <a:cubicBezTo>
                  <a:pt x="21" y="24"/>
                  <a:pt x="19" y="22"/>
                  <a:pt x="17" y="22"/>
                </a:cubicBezTo>
                <a:close/>
                <a:moveTo>
                  <a:pt x="14" y="14"/>
                </a:moveTo>
                <a:cubicBezTo>
                  <a:pt x="14" y="14"/>
                  <a:pt x="14" y="14"/>
                  <a:pt x="14" y="14"/>
                </a:cubicBezTo>
                <a:cubicBezTo>
                  <a:pt x="37" y="14"/>
                  <a:pt x="37" y="14"/>
                  <a:pt x="37" y="14"/>
                </a:cubicBezTo>
                <a:cubicBezTo>
                  <a:pt x="28" y="8"/>
                  <a:pt x="28" y="8"/>
                  <a:pt x="28" y="8"/>
                </a:cubicBezTo>
                <a:cubicBezTo>
                  <a:pt x="28" y="8"/>
                  <a:pt x="26" y="9"/>
                  <a:pt x="25" y="9"/>
                </a:cubicBezTo>
                <a:cubicBezTo>
                  <a:pt x="24" y="9"/>
                  <a:pt x="23" y="8"/>
                  <a:pt x="22" y="8"/>
                </a:cubicBezTo>
                <a:cubicBezTo>
                  <a:pt x="14" y="14"/>
                  <a:pt x="14" y="14"/>
                  <a:pt x="14" y="14"/>
                </a:cubicBezTo>
                <a:close/>
                <a:moveTo>
                  <a:pt x="27" y="3"/>
                </a:moveTo>
                <a:cubicBezTo>
                  <a:pt x="27" y="3"/>
                  <a:pt x="27" y="3"/>
                  <a:pt x="27" y="3"/>
                </a:cubicBezTo>
                <a:cubicBezTo>
                  <a:pt x="27" y="3"/>
                  <a:pt x="27" y="3"/>
                  <a:pt x="27" y="3"/>
                </a:cubicBezTo>
                <a:cubicBezTo>
                  <a:pt x="26" y="3"/>
                  <a:pt x="26" y="2"/>
                  <a:pt x="25" y="2"/>
                </a:cubicBezTo>
                <a:cubicBezTo>
                  <a:pt x="25" y="2"/>
                  <a:pt x="24" y="3"/>
                  <a:pt x="24" y="3"/>
                </a:cubicBezTo>
                <a:cubicBezTo>
                  <a:pt x="23" y="3"/>
                  <a:pt x="23" y="4"/>
                  <a:pt x="23" y="4"/>
                </a:cubicBezTo>
                <a:cubicBezTo>
                  <a:pt x="23" y="5"/>
                  <a:pt x="23" y="5"/>
                  <a:pt x="24" y="5"/>
                </a:cubicBezTo>
                <a:cubicBezTo>
                  <a:pt x="24" y="5"/>
                  <a:pt x="24" y="5"/>
                  <a:pt x="24" y="5"/>
                </a:cubicBezTo>
                <a:cubicBezTo>
                  <a:pt x="24" y="5"/>
                  <a:pt x="24" y="5"/>
                  <a:pt x="24" y="5"/>
                </a:cubicBezTo>
                <a:cubicBezTo>
                  <a:pt x="24" y="5"/>
                  <a:pt x="24" y="5"/>
                  <a:pt x="24" y="5"/>
                </a:cubicBezTo>
                <a:cubicBezTo>
                  <a:pt x="24" y="5"/>
                  <a:pt x="24" y="5"/>
                  <a:pt x="24" y="5"/>
                </a:cubicBezTo>
                <a:cubicBezTo>
                  <a:pt x="24" y="6"/>
                  <a:pt x="24" y="6"/>
                  <a:pt x="24" y="6"/>
                </a:cubicBezTo>
                <a:cubicBezTo>
                  <a:pt x="24" y="6"/>
                  <a:pt x="25" y="6"/>
                  <a:pt x="25" y="6"/>
                </a:cubicBezTo>
                <a:cubicBezTo>
                  <a:pt x="26" y="6"/>
                  <a:pt x="26" y="6"/>
                  <a:pt x="27" y="6"/>
                </a:cubicBezTo>
                <a:cubicBezTo>
                  <a:pt x="27" y="6"/>
                  <a:pt x="27" y="6"/>
                  <a:pt x="27" y="6"/>
                </a:cubicBezTo>
                <a:cubicBezTo>
                  <a:pt x="27" y="6"/>
                  <a:pt x="27" y="6"/>
                  <a:pt x="27" y="5"/>
                </a:cubicBezTo>
                <a:cubicBezTo>
                  <a:pt x="27" y="5"/>
                  <a:pt x="27" y="5"/>
                  <a:pt x="27" y="5"/>
                </a:cubicBezTo>
                <a:cubicBezTo>
                  <a:pt x="27" y="5"/>
                  <a:pt x="27" y="5"/>
                  <a:pt x="27" y="5"/>
                </a:cubicBezTo>
                <a:cubicBezTo>
                  <a:pt x="27" y="5"/>
                  <a:pt x="27" y="5"/>
                  <a:pt x="27" y="5"/>
                </a:cubicBezTo>
                <a:cubicBezTo>
                  <a:pt x="27" y="5"/>
                  <a:pt x="27" y="5"/>
                  <a:pt x="27" y="5"/>
                </a:cubicBezTo>
                <a:cubicBezTo>
                  <a:pt x="27" y="5"/>
                  <a:pt x="27" y="5"/>
                  <a:pt x="27" y="4"/>
                </a:cubicBezTo>
                <a:cubicBezTo>
                  <a:pt x="27" y="4"/>
                  <a:pt x="27" y="3"/>
                  <a:pt x="27" y="3"/>
                </a:cubicBezTo>
                <a:close/>
              </a:path>
            </a:pathLst>
          </a:custGeom>
          <a:solidFill>
            <a:schemeClr val="accent1"/>
          </a:solidFill>
          <a:ln>
            <a:noFill/>
          </a:ln>
        </p:spPr>
        <p:txBody>
          <a:bodyPr/>
          <a:lstStyle/>
          <a:p>
            <a:endParaRPr lang="zh-CN" altLang="en-US" sz="2400"/>
          </a:p>
        </p:txBody>
      </p:sp>
      <p:sp>
        <p:nvSpPr>
          <p:cNvPr id="25" name="Freeform 84"/>
          <p:cNvSpPr>
            <a:spLocks noEditPoints="1"/>
          </p:cNvSpPr>
          <p:nvPr/>
        </p:nvSpPr>
        <p:spPr bwMode="auto">
          <a:xfrm>
            <a:off x="9582571" y="1968641"/>
            <a:ext cx="778786" cy="671895"/>
          </a:xfrm>
          <a:custGeom>
            <a:gdLst>
              <a:gd name="T0" fmla="*/ 21 w 51"/>
              <a:gd name="T1" fmla="*/ 18 h 44"/>
              <a:gd name="T2" fmla="*/ 19 w 51"/>
              <a:gd name="T3" fmla="*/ 7 h 44"/>
              <a:gd name="T4" fmla="*/ 13 w 51"/>
              <a:gd name="T5" fmla="*/ 4 h 44"/>
              <a:gd name="T6" fmla="*/ 4 w 51"/>
              <a:gd name="T7" fmla="*/ 13 h 44"/>
              <a:gd name="T8" fmla="*/ 2 w 51"/>
              <a:gd name="T9" fmla="*/ 22 h 44"/>
              <a:gd name="T10" fmla="*/ 0 w 51"/>
              <a:gd name="T11" fmla="*/ 13 h 44"/>
              <a:gd name="T12" fmla="*/ 4 w 51"/>
              <a:gd name="T13" fmla="*/ 4 h 44"/>
              <a:gd name="T14" fmla="*/ 21 w 51"/>
              <a:gd name="T15" fmla="*/ 4 h 44"/>
              <a:gd name="T16" fmla="*/ 25 w 51"/>
              <a:gd name="T17" fmla="*/ 13 h 44"/>
              <a:gd name="T18" fmla="*/ 46 w 51"/>
              <a:gd name="T19" fmla="*/ 18 h 44"/>
              <a:gd name="T20" fmla="*/ 51 w 51"/>
              <a:gd name="T21" fmla="*/ 22 h 44"/>
              <a:gd name="T22" fmla="*/ 49 w 51"/>
              <a:gd name="T23" fmla="*/ 43 h 44"/>
              <a:gd name="T24" fmla="*/ 46 w 51"/>
              <a:gd name="T25" fmla="*/ 44 h 44"/>
              <a:gd name="T26" fmla="*/ 18 w 51"/>
              <a:gd name="T27" fmla="*/ 43 h 44"/>
              <a:gd name="T28" fmla="*/ 16 w 51"/>
              <a:gd name="T29" fmla="*/ 22 h 44"/>
              <a:gd name="T30" fmla="*/ 18 w 51"/>
              <a:gd name="T31" fmla="*/ 19 h 44"/>
              <a:gd name="T32" fmla="*/ 33 w 51"/>
              <a:gd name="T33" fmla="*/ 32 h 44"/>
              <a:gd name="T34" fmla="*/ 33 w 51"/>
              <a:gd name="T35" fmla="*/ 32 h 44"/>
              <a:gd name="T36" fmla="*/ 35 w 51"/>
              <a:gd name="T37" fmla="*/ 31 h 44"/>
              <a:gd name="T38" fmla="*/ 35 w 51"/>
              <a:gd name="T39" fmla="*/ 28 h 44"/>
              <a:gd name="T40" fmla="*/ 32 w 51"/>
              <a:gd name="T41" fmla="*/ 28 h 44"/>
              <a:gd name="T42" fmla="*/ 32 w 51"/>
              <a:gd name="T43" fmla="*/ 31 h 44"/>
              <a:gd name="T44" fmla="*/ 35 w 51"/>
              <a:gd name="T45" fmla="*/ 34 h 44"/>
              <a:gd name="T46" fmla="*/ 35 w 51"/>
              <a:gd name="T47" fmla="*/ 36 h 44"/>
              <a:gd name="T48" fmla="*/ 32 w 51"/>
              <a:gd name="T49" fmla="*/ 36 h 44"/>
              <a:gd name="T50" fmla="*/ 30 w 51"/>
              <a:gd name="T51" fmla="*/ 33 h 44"/>
              <a:gd name="T52" fmla="*/ 30 w 51"/>
              <a:gd name="T53" fmla="*/ 26 h 44"/>
              <a:gd name="T54" fmla="*/ 37 w 51"/>
              <a:gd name="T55" fmla="*/ 26 h 44"/>
              <a:gd name="T56" fmla="*/ 37 w 51"/>
              <a:gd name="T57" fmla="*/ 33 h 44"/>
              <a:gd name="T58" fmla="*/ 46 w 51"/>
              <a:gd name="T59" fmla="*/ 22 h 44"/>
              <a:gd name="T60" fmla="*/ 23 w 51"/>
              <a:gd name="T61" fmla="*/ 22 h 44"/>
              <a:gd name="T62" fmla="*/ 23 w 51"/>
              <a:gd name="T63" fmla="*/ 22 h 44"/>
              <a:gd name="T64" fmla="*/ 20 w 51"/>
              <a:gd name="T65" fmla="*/ 22 h 44"/>
              <a:gd name="T66" fmla="*/ 20 w 51"/>
              <a:gd name="T67" fmla="*/ 22 h 44"/>
              <a:gd name="T68" fmla="*/ 20 w 51"/>
              <a:gd name="T69" fmla="*/ 40 h 44"/>
              <a:gd name="T70" fmla="*/ 46 w 51"/>
              <a:gd name="T71" fmla="*/ 40 h 44"/>
              <a:gd name="T72" fmla="*/ 47 w 51"/>
              <a:gd name="T73" fmla="*/ 40 h 44"/>
              <a:gd name="T74" fmla="*/ 47 w 51"/>
              <a:gd name="T75" fmla="*/ 22 h 44"/>
              <a:gd name="T76" fmla="*/ 46 w 51"/>
              <a:gd name="T77" fmla="*/ 22 h 44"/>
              <a:gd name="T78" fmla="*/ 49 w 51"/>
              <a:gd name="T79" fmla="*/ 43 h 44"/>
              <a:gd name="T80" fmla="*/ 49 w 51"/>
              <a:gd name="T81" fmla="*/ 43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1" h="44">
                <a:moveTo>
                  <a:pt x="21" y="18"/>
                </a:moveTo>
                <a:cubicBezTo>
                  <a:pt x="21" y="18"/>
                  <a:pt x="21" y="18"/>
                  <a:pt x="21" y="18"/>
                </a:cubicBezTo>
                <a:cubicBezTo>
                  <a:pt x="21" y="13"/>
                  <a:pt x="21" y="13"/>
                  <a:pt x="21" y="13"/>
                </a:cubicBezTo>
                <a:cubicBezTo>
                  <a:pt x="21" y="10"/>
                  <a:pt x="20" y="8"/>
                  <a:pt x="19" y="7"/>
                </a:cubicBezTo>
                <a:cubicBezTo>
                  <a:pt x="19" y="7"/>
                  <a:pt x="19" y="7"/>
                  <a:pt x="19" y="7"/>
                </a:cubicBezTo>
                <a:cubicBezTo>
                  <a:pt x="17" y="5"/>
                  <a:pt x="15" y="4"/>
                  <a:pt x="13" y="4"/>
                </a:cubicBezTo>
                <a:cubicBezTo>
                  <a:pt x="10" y="4"/>
                  <a:pt x="8" y="5"/>
                  <a:pt x="7" y="7"/>
                </a:cubicBezTo>
                <a:cubicBezTo>
                  <a:pt x="5" y="8"/>
                  <a:pt x="4" y="10"/>
                  <a:pt x="4" y="13"/>
                </a:cubicBezTo>
                <a:cubicBezTo>
                  <a:pt x="4" y="20"/>
                  <a:pt x="4" y="20"/>
                  <a:pt x="4" y="20"/>
                </a:cubicBezTo>
                <a:cubicBezTo>
                  <a:pt x="4" y="21"/>
                  <a:pt x="3" y="22"/>
                  <a:pt x="2" y="22"/>
                </a:cubicBezTo>
                <a:cubicBezTo>
                  <a:pt x="1" y="22"/>
                  <a:pt x="0" y="21"/>
                  <a:pt x="0" y="20"/>
                </a:cubicBezTo>
                <a:cubicBezTo>
                  <a:pt x="0" y="13"/>
                  <a:pt x="0" y="13"/>
                  <a:pt x="0" y="13"/>
                </a:cubicBezTo>
                <a:cubicBezTo>
                  <a:pt x="0" y="9"/>
                  <a:pt x="2" y="6"/>
                  <a:pt x="4" y="4"/>
                </a:cubicBezTo>
                <a:cubicBezTo>
                  <a:pt x="4" y="4"/>
                  <a:pt x="4" y="4"/>
                  <a:pt x="4" y="4"/>
                </a:cubicBezTo>
                <a:cubicBezTo>
                  <a:pt x="6" y="2"/>
                  <a:pt x="9" y="0"/>
                  <a:pt x="13" y="0"/>
                </a:cubicBezTo>
                <a:cubicBezTo>
                  <a:pt x="16" y="0"/>
                  <a:pt x="19" y="2"/>
                  <a:pt x="21" y="4"/>
                </a:cubicBezTo>
                <a:cubicBezTo>
                  <a:pt x="21" y="4"/>
                  <a:pt x="21" y="4"/>
                  <a:pt x="21" y="4"/>
                </a:cubicBezTo>
                <a:cubicBezTo>
                  <a:pt x="24" y="6"/>
                  <a:pt x="25" y="9"/>
                  <a:pt x="25" y="13"/>
                </a:cubicBezTo>
                <a:cubicBezTo>
                  <a:pt x="25" y="18"/>
                  <a:pt x="25" y="18"/>
                  <a:pt x="25" y="18"/>
                </a:cubicBezTo>
                <a:cubicBezTo>
                  <a:pt x="46" y="18"/>
                  <a:pt x="46" y="18"/>
                  <a:pt x="46" y="18"/>
                </a:cubicBezTo>
                <a:cubicBezTo>
                  <a:pt x="47" y="18"/>
                  <a:pt x="48" y="18"/>
                  <a:pt x="49" y="19"/>
                </a:cubicBezTo>
                <a:cubicBezTo>
                  <a:pt x="50" y="20"/>
                  <a:pt x="51" y="21"/>
                  <a:pt x="51" y="22"/>
                </a:cubicBezTo>
                <a:cubicBezTo>
                  <a:pt x="51" y="39"/>
                  <a:pt x="51" y="39"/>
                  <a:pt x="51" y="39"/>
                </a:cubicBezTo>
                <a:cubicBezTo>
                  <a:pt x="51" y="41"/>
                  <a:pt x="50" y="42"/>
                  <a:pt x="49" y="43"/>
                </a:cubicBezTo>
                <a:cubicBezTo>
                  <a:pt x="49" y="43"/>
                  <a:pt x="49" y="43"/>
                  <a:pt x="49" y="43"/>
                </a:cubicBezTo>
                <a:cubicBezTo>
                  <a:pt x="48" y="44"/>
                  <a:pt x="47" y="44"/>
                  <a:pt x="46" y="44"/>
                </a:cubicBezTo>
                <a:cubicBezTo>
                  <a:pt x="21" y="44"/>
                  <a:pt x="21" y="44"/>
                  <a:pt x="21" y="44"/>
                </a:cubicBezTo>
                <a:cubicBezTo>
                  <a:pt x="19" y="44"/>
                  <a:pt x="18" y="44"/>
                  <a:pt x="18" y="43"/>
                </a:cubicBezTo>
                <a:cubicBezTo>
                  <a:pt x="17" y="42"/>
                  <a:pt x="16" y="41"/>
                  <a:pt x="16" y="39"/>
                </a:cubicBezTo>
                <a:cubicBezTo>
                  <a:pt x="16" y="22"/>
                  <a:pt x="16" y="22"/>
                  <a:pt x="16" y="22"/>
                </a:cubicBezTo>
                <a:cubicBezTo>
                  <a:pt x="16" y="21"/>
                  <a:pt x="17" y="20"/>
                  <a:pt x="18" y="19"/>
                </a:cubicBezTo>
                <a:cubicBezTo>
                  <a:pt x="18" y="19"/>
                  <a:pt x="18" y="19"/>
                  <a:pt x="18" y="19"/>
                </a:cubicBezTo>
                <a:cubicBezTo>
                  <a:pt x="18" y="18"/>
                  <a:pt x="19" y="18"/>
                  <a:pt x="21" y="18"/>
                </a:cubicBezTo>
                <a:close/>
                <a:moveTo>
                  <a:pt x="33" y="32"/>
                </a:moveTo>
                <a:cubicBezTo>
                  <a:pt x="33" y="32"/>
                  <a:pt x="33" y="32"/>
                  <a:pt x="33" y="32"/>
                </a:cubicBezTo>
                <a:cubicBezTo>
                  <a:pt x="33" y="32"/>
                  <a:pt x="33" y="32"/>
                  <a:pt x="33" y="32"/>
                </a:cubicBezTo>
                <a:cubicBezTo>
                  <a:pt x="33" y="32"/>
                  <a:pt x="33" y="32"/>
                  <a:pt x="33" y="32"/>
                </a:cubicBezTo>
                <a:cubicBezTo>
                  <a:pt x="34" y="32"/>
                  <a:pt x="35" y="31"/>
                  <a:pt x="35" y="31"/>
                </a:cubicBezTo>
                <a:cubicBezTo>
                  <a:pt x="35" y="30"/>
                  <a:pt x="36" y="30"/>
                  <a:pt x="36" y="29"/>
                </a:cubicBezTo>
                <a:cubicBezTo>
                  <a:pt x="36" y="29"/>
                  <a:pt x="35" y="28"/>
                  <a:pt x="35" y="28"/>
                </a:cubicBezTo>
                <a:cubicBezTo>
                  <a:pt x="35" y="27"/>
                  <a:pt x="34" y="27"/>
                  <a:pt x="33" y="27"/>
                </a:cubicBezTo>
                <a:cubicBezTo>
                  <a:pt x="33" y="27"/>
                  <a:pt x="32" y="27"/>
                  <a:pt x="32" y="28"/>
                </a:cubicBezTo>
                <a:cubicBezTo>
                  <a:pt x="31" y="28"/>
                  <a:pt x="31" y="29"/>
                  <a:pt x="31" y="29"/>
                </a:cubicBezTo>
                <a:cubicBezTo>
                  <a:pt x="31" y="30"/>
                  <a:pt x="31" y="30"/>
                  <a:pt x="32" y="31"/>
                </a:cubicBezTo>
                <a:cubicBezTo>
                  <a:pt x="32" y="31"/>
                  <a:pt x="33" y="32"/>
                  <a:pt x="33" y="32"/>
                </a:cubicBezTo>
                <a:close/>
                <a:moveTo>
                  <a:pt x="35" y="34"/>
                </a:moveTo>
                <a:cubicBezTo>
                  <a:pt x="35" y="34"/>
                  <a:pt x="35" y="34"/>
                  <a:pt x="35" y="34"/>
                </a:cubicBezTo>
                <a:cubicBezTo>
                  <a:pt x="35" y="36"/>
                  <a:pt x="35" y="36"/>
                  <a:pt x="35" y="36"/>
                </a:cubicBezTo>
                <a:cubicBezTo>
                  <a:pt x="35" y="37"/>
                  <a:pt x="34" y="37"/>
                  <a:pt x="33" y="37"/>
                </a:cubicBezTo>
                <a:cubicBezTo>
                  <a:pt x="33" y="37"/>
                  <a:pt x="32" y="37"/>
                  <a:pt x="32" y="36"/>
                </a:cubicBezTo>
                <a:cubicBezTo>
                  <a:pt x="32" y="34"/>
                  <a:pt x="32" y="34"/>
                  <a:pt x="32" y="34"/>
                </a:cubicBezTo>
                <a:cubicBezTo>
                  <a:pt x="31" y="34"/>
                  <a:pt x="31" y="33"/>
                  <a:pt x="30" y="33"/>
                </a:cubicBezTo>
                <a:cubicBezTo>
                  <a:pt x="29" y="32"/>
                  <a:pt x="29" y="31"/>
                  <a:pt x="29" y="29"/>
                </a:cubicBezTo>
                <a:cubicBezTo>
                  <a:pt x="29" y="28"/>
                  <a:pt x="29" y="27"/>
                  <a:pt x="30" y="26"/>
                </a:cubicBezTo>
                <a:cubicBezTo>
                  <a:pt x="31" y="25"/>
                  <a:pt x="32" y="25"/>
                  <a:pt x="33" y="25"/>
                </a:cubicBezTo>
                <a:cubicBezTo>
                  <a:pt x="35" y="25"/>
                  <a:pt x="36" y="25"/>
                  <a:pt x="37" y="26"/>
                </a:cubicBezTo>
                <a:cubicBezTo>
                  <a:pt x="38" y="27"/>
                  <a:pt x="38" y="28"/>
                  <a:pt x="38" y="29"/>
                </a:cubicBezTo>
                <a:cubicBezTo>
                  <a:pt x="38" y="31"/>
                  <a:pt x="38" y="32"/>
                  <a:pt x="37" y="33"/>
                </a:cubicBezTo>
                <a:cubicBezTo>
                  <a:pt x="36" y="33"/>
                  <a:pt x="35" y="34"/>
                  <a:pt x="35" y="34"/>
                </a:cubicBezTo>
                <a:close/>
                <a:moveTo>
                  <a:pt x="46" y="22"/>
                </a:moveTo>
                <a:cubicBezTo>
                  <a:pt x="46" y="22"/>
                  <a:pt x="46" y="22"/>
                  <a:pt x="46" y="22"/>
                </a:cubicBezTo>
                <a:cubicBezTo>
                  <a:pt x="23" y="22"/>
                  <a:pt x="23" y="22"/>
                  <a:pt x="23" y="22"/>
                </a:cubicBezTo>
                <a:cubicBezTo>
                  <a:pt x="23" y="22"/>
                  <a:pt x="23" y="22"/>
                  <a:pt x="23" y="22"/>
                </a:cubicBezTo>
                <a:cubicBezTo>
                  <a:pt x="23" y="22"/>
                  <a:pt x="23" y="22"/>
                  <a:pt x="23" y="22"/>
                </a:cubicBezTo>
                <a:cubicBezTo>
                  <a:pt x="21" y="22"/>
                  <a:pt x="21" y="22"/>
                  <a:pt x="21" y="22"/>
                </a:cubicBezTo>
                <a:cubicBezTo>
                  <a:pt x="21" y="22"/>
                  <a:pt x="20" y="22"/>
                  <a:pt x="20" y="22"/>
                </a:cubicBezTo>
                <a:cubicBezTo>
                  <a:pt x="20" y="22"/>
                  <a:pt x="20" y="22"/>
                  <a:pt x="20" y="22"/>
                </a:cubicBezTo>
                <a:cubicBezTo>
                  <a:pt x="20" y="22"/>
                  <a:pt x="20" y="22"/>
                  <a:pt x="20" y="22"/>
                </a:cubicBezTo>
                <a:cubicBezTo>
                  <a:pt x="20" y="39"/>
                  <a:pt x="20" y="39"/>
                  <a:pt x="20" y="39"/>
                </a:cubicBezTo>
                <a:cubicBezTo>
                  <a:pt x="20" y="40"/>
                  <a:pt x="20" y="40"/>
                  <a:pt x="20" y="40"/>
                </a:cubicBezTo>
                <a:cubicBezTo>
                  <a:pt x="20" y="40"/>
                  <a:pt x="21" y="40"/>
                  <a:pt x="21" y="40"/>
                </a:cubicBezTo>
                <a:cubicBezTo>
                  <a:pt x="46" y="40"/>
                  <a:pt x="46" y="40"/>
                  <a:pt x="46" y="40"/>
                </a:cubicBezTo>
                <a:cubicBezTo>
                  <a:pt x="46" y="40"/>
                  <a:pt x="46" y="40"/>
                  <a:pt x="46" y="40"/>
                </a:cubicBezTo>
                <a:cubicBezTo>
                  <a:pt x="47" y="40"/>
                  <a:pt x="47" y="40"/>
                  <a:pt x="47" y="40"/>
                </a:cubicBezTo>
                <a:cubicBezTo>
                  <a:pt x="47" y="40"/>
                  <a:pt x="47" y="40"/>
                  <a:pt x="47" y="39"/>
                </a:cubicBezTo>
                <a:cubicBezTo>
                  <a:pt x="47" y="22"/>
                  <a:pt x="47" y="22"/>
                  <a:pt x="47" y="22"/>
                </a:cubicBezTo>
                <a:cubicBezTo>
                  <a:pt x="47" y="22"/>
                  <a:pt x="47" y="22"/>
                  <a:pt x="47" y="22"/>
                </a:cubicBezTo>
                <a:cubicBezTo>
                  <a:pt x="46" y="22"/>
                  <a:pt x="46" y="22"/>
                  <a:pt x="46" y="22"/>
                </a:cubicBezTo>
                <a:close/>
                <a:moveTo>
                  <a:pt x="49" y="43"/>
                </a:moveTo>
                <a:cubicBezTo>
                  <a:pt x="49" y="43"/>
                  <a:pt x="49" y="43"/>
                  <a:pt x="49" y="43"/>
                </a:cubicBezTo>
                <a:cubicBezTo>
                  <a:pt x="48" y="44"/>
                  <a:pt x="47" y="43"/>
                  <a:pt x="47" y="43"/>
                </a:cubicBezTo>
                <a:cubicBezTo>
                  <a:pt x="49" y="43"/>
                  <a:pt x="49" y="43"/>
                  <a:pt x="49" y="43"/>
                </a:cubicBezTo>
                <a:close/>
              </a:path>
            </a:pathLst>
          </a:custGeom>
          <a:solidFill>
            <a:schemeClr val="accent1"/>
          </a:solidFill>
          <a:ln>
            <a:noFill/>
          </a:ln>
        </p:spPr>
        <p:txBody>
          <a:bodyPr/>
          <a:lstStyle/>
          <a:p>
            <a:endParaRPr lang="zh-CN" altLang="en-US" sz="2400"/>
          </a:p>
        </p:txBody>
      </p:sp>
    </p:spTree>
  </p:cSld>
  <p:clrMapOvr>
    <a:masterClrMapping/>
  </p:clrMapOvr>
  <p:transition spd="slow"/>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0" name="Freeform 108"/>
          <p:cNvSpPr/>
          <p:nvPr/>
        </p:nvSpPr>
        <p:spPr bwMode="auto">
          <a:xfrm>
            <a:off x="3709934" y="3798476"/>
            <a:ext cx="1679575" cy="1682750"/>
          </a:xfrm>
          <a:custGeom>
            <a:gdLst>
              <a:gd name="T0" fmla="*/ 321 w 878"/>
              <a:gd name="T1" fmla="*/ 0 h 879"/>
              <a:gd name="T2" fmla="*/ 0 w 878"/>
              <a:gd name="T3" fmla="*/ 0 h 879"/>
              <a:gd name="T4" fmla="*/ 878 w 878"/>
              <a:gd name="T5" fmla="*/ 879 h 879"/>
              <a:gd name="T6" fmla="*/ 878 w 878"/>
              <a:gd name="T7" fmla="*/ 557 h 879"/>
              <a:gd name="T8" fmla="*/ 321 w 878"/>
              <a:gd name="T9" fmla="*/ 0 h 879"/>
            </a:gdLst>
            <a:cxnLst>
              <a:cxn ang="0">
                <a:pos x="T0" y="T1"/>
              </a:cxn>
              <a:cxn ang="0">
                <a:pos x="T2" y="T3"/>
              </a:cxn>
              <a:cxn ang="0">
                <a:pos x="T4" y="T5"/>
              </a:cxn>
              <a:cxn ang="0">
                <a:pos x="T6" y="T7"/>
              </a:cxn>
              <a:cxn ang="0">
                <a:pos x="T8" y="T9"/>
              </a:cxn>
            </a:cxnLst>
            <a:rect l="0" t="0" r="r" b="b"/>
            <a:pathLst>
              <a:path w="878" h="879">
                <a:moveTo>
                  <a:pt x="321" y="0"/>
                </a:moveTo>
                <a:cubicBezTo>
                  <a:pt x="0" y="0"/>
                  <a:pt x="0" y="0"/>
                  <a:pt x="0" y="0"/>
                </a:cubicBezTo>
                <a:cubicBezTo>
                  <a:pt x="0" y="486"/>
                  <a:pt x="393" y="879"/>
                  <a:pt x="878" y="879"/>
                </a:cubicBezTo>
                <a:cubicBezTo>
                  <a:pt x="878" y="557"/>
                  <a:pt x="878" y="557"/>
                  <a:pt x="878" y="557"/>
                </a:cubicBezTo>
                <a:cubicBezTo>
                  <a:pt x="571" y="557"/>
                  <a:pt x="321" y="308"/>
                  <a:pt x="321" y="0"/>
                </a:cubicBezTo>
                <a:close/>
              </a:path>
            </a:pathLst>
          </a:custGeom>
          <a:solidFill>
            <a:schemeClr val="tx1"/>
          </a:solidFill>
          <a:ln>
            <a:noFill/>
          </a:ln>
        </p:spPr>
        <p:txBody>
          <a:bodyPr/>
          <a:lstStyle/>
          <a:p>
            <a:endParaRPr lang="zh-CN" altLang="en-US">
              <a:solidFill>
                <a:srgbClr val="594D7B"/>
              </a:solidFill>
            </a:endParaRPr>
          </a:p>
        </p:txBody>
      </p:sp>
      <p:sp>
        <p:nvSpPr>
          <p:cNvPr id="11" name="椭圆 10"/>
          <p:cNvSpPr/>
          <p:nvPr/>
        </p:nvSpPr>
        <p:spPr>
          <a:xfrm>
            <a:off x="4580938" y="3234523"/>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224"/>
          <p:cNvSpPr>
            <a:spLocks noEditPoints="1"/>
          </p:cNvSpPr>
          <p:nvPr/>
        </p:nvSpPr>
        <p:spPr bwMode="auto">
          <a:xfrm>
            <a:off x="5020558" y="3626282"/>
            <a:ext cx="526480" cy="622202"/>
          </a:xfrm>
          <a:custGeom>
            <a:gdLst>
              <a:gd name="T0" fmla="*/ 15 w 44"/>
              <a:gd name="T1" fmla="*/ 22 h 52"/>
              <a:gd name="T2" fmla="*/ 33 w 44"/>
              <a:gd name="T3" fmla="*/ 21 h 52"/>
              <a:gd name="T4" fmla="*/ 33 w 44"/>
              <a:gd name="T5" fmla="*/ 23 h 52"/>
              <a:gd name="T6" fmla="*/ 11 w 44"/>
              <a:gd name="T7" fmla="*/ 37 h 52"/>
              <a:gd name="T8" fmla="*/ 12 w 44"/>
              <a:gd name="T9" fmla="*/ 39 h 52"/>
              <a:gd name="T10" fmla="*/ 9 w 44"/>
              <a:gd name="T11" fmla="*/ 39 h 52"/>
              <a:gd name="T12" fmla="*/ 11 w 44"/>
              <a:gd name="T13" fmla="*/ 28 h 52"/>
              <a:gd name="T14" fmla="*/ 12 w 44"/>
              <a:gd name="T15" fmla="*/ 30 h 52"/>
              <a:gd name="T16" fmla="*/ 9 w 44"/>
              <a:gd name="T17" fmla="*/ 30 h 52"/>
              <a:gd name="T18" fmla="*/ 11 w 44"/>
              <a:gd name="T19" fmla="*/ 20 h 52"/>
              <a:gd name="T20" fmla="*/ 12 w 44"/>
              <a:gd name="T21" fmla="*/ 22 h 52"/>
              <a:gd name="T22" fmla="*/ 9 w 44"/>
              <a:gd name="T23" fmla="*/ 22 h 52"/>
              <a:gd name="T24" fmla="*/ 22 w 44"/>
              <a:gd name="T25" fmla="*/ 0 h 52"/>
              <a:gd name="T26" fmla="*/ 27 w 44"/>
              <a:gd name="T27" fmla="*/ 2 h 52"/>
              <a:gd name="T28" fmla="*/ 35 w 44"/>
              <a:gd name="T29" fmla="*/ 6 h 52"/>
              <a:gd name="T30" fmla="*/ 37 w 44"/>
              <a:gd name="T31" fmla="*/ 7 h 52"/>
              <a:gd name="T32" fmla="*/ 42 w 44"/>
              <a:gd name="T33" fmla="*/ 8 h 52"/>
              <a:gd name="T34" fmla="*/ 44 w 44"/>
              <a:gd name="T35" fmla="*/ 10 h 52"/>
              <a:gd name="T36" fmla="*/ 42 w 44"/>
              <a:gd name="T37" fmla="*/ 52 h 52"/>
              <a:gd name="T38" fmla="*/ 2 w 44"/>
              <a:gd name="T39" fmla="*/ 52 h 52"/>
              <a:gd name="T40" fmla="*/ 0 w 44"/>
              <a:gd name="T41" fmla="*/ 50 h 52"/>
              <a:gd name="T42" fmla="*/ 2 w 44"/>
              <a:gd name="T43" fmla="*/ 8 h 52"/>
              <a:gd name="T44" fmla="*/ 7 w 44"/>
              <a:gd name="T45" fmla="*/ 8 h 52"/>
              <a:gd name="T46" fmla="*/ 8 w 44"/>
              <a:gd name="T47" fmla="*/ 6 h 52"/>
              <a:gd name="T48" fmla="*/ 14 w 44"/>
              <a:gd name="T49" fmla="*/ 6 h 52"/>
              <a:gd name="T50" fmla="*/ 22 w 44"/>
              <a:gd name="T51" fmla="*/ 0 h 52"/>
              <a:gd name="T52" fmla="*/ 27 w 44"/>
              <a:gd name="T53" fmla="*/ 6 h 52"/>
              <a:gd name="T54" fmla="*/ 22 w 44"/>
              <a:gd name="T55" fmla="*/ 2 h 52"/>
              <a:gd name="T56" fmla="*/ 17 w 44"/>
              <a:gd name="T57" fmla="*/ 6 h 52"/>
              <a:gd name="T58" fmla="*/ 27 w 44"/>
              <a:gd name="T59" fmla="*/ 6 h 52"/>
              <a:gd name="T60" fmla="*/ 37 w 44"/>
              <a:gd name="T61" fmla="*/ 12 h 52"/>
              <a:gd name="T62" fmla="*/ 35 w 44"/>
              <a:gd name="T63" fmla="*/ 14 h 52"/>
              <a:gd name="T64" fmla="*/ 22 w 44"/>
              <a:gd name="T65" fmla="*/ 14 h 52"/>
              <a:gd name="T66" fmla="*/ 7 w 44"/>
              <a:gd name="T67" fmla="*/ 13 h 52"/>
              <a:gd name="T68" fmla="*/ 7 w 44"/>
              <a:gd name="T69" fmla="*/ 12 h 52"/>
              <a:gd name="T70" fmla="*/ 4 w 44"/>
              <a:gd name="T71" fmla="*/ 48 h 52"/>
              <a:gd name="T72" fmla="*/ 40 w 44"/>
              <a:gd name="T73" fmla="*/ 12 h 52"/>
              <a:gd name="T74" fmla="*/ 22 w 44"/>
              <a:gd name="T75" fmla="*/ 8 h 52"/>
              <a:gd name="T76" fmla="*/ 9 w 44"/>
              <a:gd name="T77" fmla="*/ 8 h 52"/>
              <a:gd name="T78" fmla="*/ 9 w 44"/>
              <a:gd name="T79" fmla="*/ 12 h 52"/>
              <a:gd name="T80" fmla="*/ 34 w 44"/>
              <a:gd name="T81" fmla="*/ 12 h 52"/>
              <a:gd name="T82" fmla="*/ 34 w 44"/>
              <a:gd name="T83" fmla="*/ 8 h 52"/>
              <a:gd name="T84" fmla="*/ 16 w 44"/>
              <a:gd name="T85" fmla="*/ 40 h 52"/>
              <a:gd name="T86" fmla="*/ 15 w 44"/>
              <a:gd name="T87" fmla="*/ 39 h 52"/>
              <a:gd name="T88" fmla="*/ 33 w 44"/>
              <a:gd name="T89" fmla="*/ 37 h 52"/>
              <a:gd name="T90" fmla="*/ 33 w 44"/>
              <a:gd name="T91" fmla="*/ 40 h 52"/>
              <a:gd name="T92" fmla="*/ 16 w 44"/>
              <a:gd name="T93" fmla="*/ 32 h 52"/>
              <a:gd name="T94" fmla="*/ 15 w 44"/>
              <a:gd name="T95" fmla="*/ 30 h 52"/>
              <a:gd name="T96" fmla="*/ 33 w 44"/>
              <a:gd name="T97" fmla="*/ 29 h 52"/>
              <a:gd name="T98" fmla="*/ 33 w 44"/>
              <a:gd name="T99" fmla="*/ 32 h 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52">
                <a:moveTo>
                  <a:pt x="16" y="23"/>
                </a:moveTo>
                <a:cubicBezTo>
                  <a:pt x="16" y="23"/>
                  <a:pt x="15" y="23"/>
                  <a:pt x="15" y="22"/>
                </a:cubicBezTo>
                <a:cubicBezTo>
                  <a:pt x="15" y="22"/>
                  <a:pt x="16" y="21"/>
                  <a:pt x="16" y="21"/>
                </a:cubicBezTo>
                <a:cubicBezTo>
                  <a:pt x="33" y="21"/>
                  <a:pt x="33" y="21"/>
                  <a:pt x="33" y="21"/>
                </a:cubicBezTo>
                <a:cubicBezTo>
                  <a:pt x="34" y="21"/>
                  <a:pt x="34" y="22"/>
                  <a:pt x="34" y="22"/>
                </a:cubicBezTo>
                <a:cubicBezTo>
                  <a:pt x="34" y="23"/>
                  <a:pt x="34" y="23"/>
                  <a:pt x="33" y="23"/>
                </a:cubicBezTo>
                <a:cubicBezTo>
                  <a:pt x="16" y="23"/>
                  <a:pt x="16" y="23"/>
                  <a:pt x="16" y="23"/>
                </a:cubicBezTo>
                <a:close/>
                <a:moveTo>
                  <a:pt x="11" y="37"/>
                </a:moveTo>
                <a:cubicBezTo>
                  <a:pt x="11" y="37"/>
                  <a:pt x="11" y="37"/>
                  <a:pt x="11" y="37"/>
                </a:cubicBezTo>
                <a:cubicBezTo>
                  <a:pt x="12" y="37"/>
                  <a:pt x="12" y="38"/>
                  <a:pt x="12" y="39"/>
                </a:cubicBezTo>
                <a:cubicBezTo>
                  <a:pt x="12" y="40"/>
                  <a:pt x="12" y="40"/>
                  <a:pt x="11" y="40"/>
                </a:cubicBezTo>
                <a:cubicBezTo>
                  <a:pt x="9" y="40"/>
                  <a:pt x="9" y="40"/>
                  <a:pt x="9" y="39"/>
                </a:cubicBezTo>
                <a:cubicBezTo>
                  <a:pt x="9" y="38"/>
                  <a:pt x="9" y="37"/>
                  <a:pt x="11" y="37"/>
                </a:cubicBezTo>
                <a:close/>
                <a:moveTo>
                  <a:pt x="11" y="28"/>
                </a:moveTo>
                <a:cubicBezTo>
                  <a:pt x="11" y="28"/>
                  <a:pt x="11" y="28"/>
                  <a:pt x="11" y="28"/>
                </a:cubicBezTo>
                <a:cubicBezTo>
                  <a:pt x="12" y="28"/>
                  <a:pt x="12" y="29"/>
                  <a:pt x="12" y="30"/>
                </a:cubicBezTo>
                <a:cubicBezTo>
                  <a:pt x="12" y="31"/>
                  <a:pt x="12" y="32"/>
                  <a:pt x="11" y="32"/>
                </a:cubicBezTo>
                <a:cubicBezTo>
                  <a:pt x="9" y="32"/>
                  <a:pt x="9" y="31"/>
                  <a:pt x="9" y="30"/>
                </a:cubicBezTo>
                <a:cubicBezTo>
                  <a:pt x="9" y="29"/>
                  <a:pt x="9" y="28"/>
                  <a:pt x="11" y="28"/>
                </a:cubicBezTo>
                <a:close/>
                <a:moveTo>
                  <a:pt x="11" y="20"/>
                </a:moveTo>
                <a:cubicBezTo>
                  <a:pt x="11" y="20"/>
                  <a:pt x="11" y="20"/>
                  <a:pt x="11" y="20"/>
                </a:cubicBezTo>
                <a:cubicBezTo>
                  <a:pt x="12" y="20"/>
                  <a:pt x="12" y="21"/>
                  <a:pt x="12" y="22"/>
                </a:cubicBezTo>
                <a:cubicBezTo>
                  <a:pt x="12" y="23"/>
                  <a:pt x="12" y="24"/>
                  <a:pt x="11" y="24"/>
                </a:cubicBezTo>
                <a:cubicBezTo>
                  <a:pt x="9" y="24"/>
                  <a:pt x="9" y="23"/>
                  <a:pt x="9" y="22"/>
                </a:cubicBezTo>
                <a:cubicBezTo>
                  <a:pt x="9" y="21"/>
                  <a:pt x="9" y="20"/>
                  <a:pt x="11" y="20"/>
                </a:cubicBezTo>
                <a:close/>
                <a:moveTo>
                  <a:pt x="22" y="0"/>
                </a:moveTo>
                <a:cubicBezTo>
                  <a:pt x="22" y="0"/>
                  <a:pt x="22" y="0"/>
                  <a:pt x="22" y="0"/>
                </a:cubicBezTo>
                <a:cubicBezTo>
                  <a:pt x="24" y="0"/>
                  <a:pt x="26" y="1"/>
                  <a:pt x="27" y="2"/>
                </a:cubicBezTo>
                <a:cubicBezTo>
                  <a:pt x="28" y="3"/>
                  <a:pt x="29" y="5"/>
                  <a:pt x="29" y="6"/>
                </a:cubicBezTo>
                <a:cubicBezTo>
                  <a:pt x="35" y="6"/>
                  <a:pt x="35" y="6"/>
                  <a:pt x="35" y="6"/>
                </a:cubicBezTo>
                <a:cubicBezTo>
                  <a:pt x="36" y="6"/>
                  <a:pt x="37" y="6"/>
                  <a:pt x="37" y="7"/>
                </a:cubicBezTo>
                <a:cubicBezTo>
                  <a:pt x="37" y="7"/>
                  <a:pt x="37" y="7"/>
                  <a:pt x="37" y="7"/>
                </a:cubicBezTo>
                <a:cubicBezTo>
                  <a:pt x="37" y="8"/>
                  <a:pt x="37" y="8"/>
                  <a:pt x="37" y="8"/>
                </a:cubicBezTo>
                <a:cubicBezTo>
                  <a:pt x="42" y="8"/>
                  <a:pt x="42" y="8"/>
                  <a:pt x="42" y="8"/>
                </a:cubicBezTo>
                <a:cubicBezTo>
                  <a:pt x="43" y="8"/>
                  <a:pt x="44" y="9"/>
                  <a:pt x="44" y="10"/>
                </a:cubicBezTo>
                <a:cubicBezTo>
                  <a:pt x="44" y="10"/>
                  <a:pt x="44" y="10"/>
                  <a:pt x="44" y="10"/>
                </a:cubicBezTo>
                <a:cubicBezTo>
                  <a:pt x="44" y="50"/>
                  <a:pt x="44" y="50"/>
                  <a:pt x="44" y="50"/>
                </a:cubicBezTo>
                <a:cubicBezTo>
                  <a:pt x="44" y="51"/>
                  <a:pt x="43" y="52"/>
                  <a:pt x="42" y="52"/>
                </a:cubicBezTo>
                <a:cubicBezTo>
                  <a:pt x="42" y="52"/>
                  <a:pt x="42" y="52"/>
                  <a:pt x="42" y="52"/>
                </a:cubicBezTo>
                <a:cubicBezTo>
                  <a:pt x="2" y="52"/>
                  <a:pt x="2" y="52"/>
                  <a:pt x="2" y="52"/>
                </a:cubicBezTo>
                <a:cubicBezTo>
                  <a:pt x="1" y="52"/>
                  <a:pt x="0" y="51"/>
                  <a:pt x="0" y="50"/>
                </a:cubicBezTo>
                <a:cubicBezTo>
                  <a:pt x="0" y="50"/>
                  <a:pt x="0" y="50"/>
                  <a:pt x="0" y="50"/>
                </a:cubicBezTo>
                <a:cubicBezTo>
                  <a:pt x="0" y="10"/>
                  <a:pt x="0" y="10"/>
                  <a:pt x="0" y="10"/>
                </a:cubicBezTo>
                <a:cubicBezTo>
                  <a:pt x="0" y="9"/>
                  <a:pt x="1" y="8"/>
                  <a:pt x="2" y="8"/>
                </a:cubicBezTo>
                <a:cubicBezTo>
                  <a:pt x="2" y="8"/>
                  <a:pt x="2" y="8"/>
                  <a:pt x="2" y="8"/>
                </a:cubicBezTo>
                <a:cubicBezTo>
                  <a:pt x="7" y="8"/>
                  <a:pt x="7" y="8"/>
                  <a:pt x="7" y="8"/>
                </a:cubicBezTo>
                <a:cubicBezTo>
                  <a:pt x="7" y="7"/>
                  <a:pt x="7" y="7"/>
                  <a:pt x="7" y="7"/>
                </a:cubicBezTo>
                <a:cubicBezTo>
                  <a:pt x="7" y="6"/>
                  <a:pt x="8" y="6"/>
                  <a:pt x="8" y="6"/>
                </a:cubicBezTo>
                <a:cubicBezTo>
                  <a:pt x="8" y="6"/>
                  <a:pt x="8" y="6"/>
                  <a:pt x="8" y="6"/>
                </a:cubicBezTo>
                <a:cubicBezTo>
                  <a:pt x="14" y="6"/>
                  <a:pt x="14" y="6"/>
                  <a:pt x="14" y="6"/>
                </a:cubicBezTo>
                <a:cubicBezTo>
                  <a:pt x="15" y="5"/>
                  <a:pt x="15" y="3"/>
                  <a:pt x="16" y="2"/>
                </a:cubicBezTo>
                <a:cubicBezTo>
                  <a:pt x="18" y="1"/>
                  <a:pt x="20" y="0"/>
                  <a:pt x="22" y="0"/>
                </a:cubicBezTo>
                <a:close/>
                <a:moveTo>
                  <a:pt x="27" y="6"/>
                </a:moveTo>
                <a:cubicBezTo>
                  <a:pt x="27" y="6"/>
                  <a:pt x="27" y="6"/>
                  <a:pt x="27" y="6"/>
                </a:cubicBezTo>
                <a:cubicBezTo>
                  <a:pt x="27" y="5"/>
                  <a:pt x="26" y="5"/>
                  <a:pt x="26" y="4"/>
                </a:cubicBezTo>
                <a:cubicBezTo>
                  <a:pt x="25" y="3"/>
                  <a:pt x="23" y="2"/>
                  <a:pt x="22" y="2"/>
                </a:cubicBezTo>
                <a:cubicBezTo>
                  <a:pt x="20" y="2"/>
                  <a:pt x="19" y="3"/>
                  <a:pt x="18" y="4"/>
                </a:cubicBezTo>
                <a:cubicBezTo>
                  <a:pt x="18" y="5"/>
                  <a:pt x="17" y="5"/>
                  <a:pt x="17" y="6"/>
                </a:cubicBezTo>
                <a:cubicBezTo>
                  <a:pt x="22" y="6"/>
                  <a:pt x="22" y="6"/>
                  <a:pt x="22" y="6"/>
                </a:cubicBezTo>
                <a:cubicBezTo>
                  <a:pt x="27" y="6"/>
                  <a:pt x="27" y="6"/>
                  <a:pt x="27" y="6"/>
                </a:cubicBezTo>
                <a:close/>
                <a:moveTo>
                  <a:pt x="37" y="12"/>
                </a:moveTo>
                <a:cubicBezTo>
                  <a:pt x="37" y="12"/>
                  <a:pt x="37" y="12"/>
                  <a:pt x="37" y="12"/>
                </a:cubicBezTo>
                <a:cubicBezTo>
                  <a:pt x="37" y="13"/>
                  <a:pt x="37" y="13"/>
                  <a:pt x="37" y="13"/>
                </a:cubicBezTo>
                <a:cubicBezTo>
                  <a:pt x="37" y="14"/>
                  <a:pt x="36" y="14"/>
                  <a:pt x="35" y="14"/>
                </a:cubicBezTo>
                <a:cubicBezTo>
                  <a:pt x="35" y="14"/>
                  <a:pt x="35" y="14"/>
                  <a:pt x="35" y="14"/>
                </a:cubicBezTo>
                <a:cubicBezTo>
                  <a:pt x="22" y="14"/>
                  <a:pt x="22" y="14"/>
                  <a:pt x="22" y="14"/>
                </a:cubicBezTo>
                <a:cubicBezTo>
                  <a:pt x="8" y="14"/>
                  <a:pt x="8" y="14"/>
                  <a:pt x="8" y="14"/>
                </a:cubicBezTo>
                <a:cubicBezTo>
                  <a:pt x="8" y="14"/>
                  <a:pt x="7" y="14"/>
                  <a:pt x="7" y="13"/>
                </a:cubicBezTo>
                <a:cubicBezTo>
                  <a:pt x="7" y="13"/>
                  <a:pt x="7" y="13"/>
                  <a:pt x="7" y="13"/>
                </a:cubicBezTo>
                <a:cubicBezTo>
                  <a:pt x="7" y="12"/>
                  <a:pt x="7" y="12"/>
                  <a:pt x="7" y="12"/>
                </a:cubicBezTo>
                <a:cubicBezTo>
                  <a:pt x="4" y="12"/>
                  <a:pt x="4" y="12"/>
                  <a:pt x="4" y="12"/>
                </a:cubicBezTo>
                <a:cubicBezTo>
                  <a:pt x="4" y="48"/>
                  <a:pt x="4" y="48"/>
                  <a:pt x="4" y="48"/>
                </a:cubicBezTo>
                <a:cubicBezTo>
                  <a:pt x="40" y="48"/>
                  <a:pt x="40" y="48"/>
                  <a:pt x="40" y="48"/>
                </a:cubicBezTo>
                <a:cubicBezTo>
                  <a:pt x="40" y="12"/>
                  <a:pt x="40" y="12"/>
                  <a:pt x="40" y="12"/>
                </a:cubicBezTo>
                <a:cubicBezTo>
                  <a:pt x="37" y="12"/>
                  <a:pt x="37" y="12"/>
                  <a:pt x="37" y="12"/>
                </a:cubicBezTo>
                <a:close/>
                <a:moveTo>
                  <a:pt x="22" y="8"/>
                </a:moveTo>
                <a:cubicBezTo>
                  <a:pt x="22" y="8"/>
                  <a:pt x="22" y="8"/>
                  <a:pt x="22" y="8"/>
                </a:cubicBezTo>
                <a:cubicBezTo>
                  <a:pt x="9" y="8"/>
                  <a:pt x="9" y="8"/>
                  <a:pt x="9" y="8"/>
                </a:cubicBezTo>
                <a:cubicBezTo>
                  <a:pt x="9" y="10"/>
                  <a:pt x="9" y="10"/>
                  <a:pt x="9" y="10"/>
                </a:cubicBezTo>
                <a:cubicBezTo>
                  <a:pt x="9" y="12"/>
                  <a:pt x="9" y="12"/>
                  <a:pt x="9" y="12"/>
                </a:cubicBezTo>
                <a:cubicBezTo>
                  <a:pt x="22" y="12"/>
                  <a:pt x="22" y="12"/>
                  <a:pt x="22" y="12"/>
                </a:cubicBezTo>
                <a:cubicBezTo>
                  <a:pt x="34" y="12"/>
                  <a:pt x="34" y="12"/>
                  <a:pt x="34" y="12"/>
                </a:cubicBezTo>
                <a:cubicBezTo>
                  <a:pt x="34" y="10"/>
                  <a:pt x="34" y="10"/>
                  <a:pt x="34" y="10"/>
                </a:cubicBezTo>
                <a:cubicBezTo>
                  <a:pt x="34" y="8"/>
                  <a:pt x="34" y="8"/>
                  <a:pt x="34" y="8"/>
                </a:cubicBezTo>
                <a:cubicBezTo>
                  <a:pt x="22" y="8"/>
                  <a:pt x="22" y="8"/>
                  <a:pt x="22" y="8"/>
                </a:cubicBezTo>
                <a:close/>
                <a:moveTo>
                  <a:pt x="16" y="40"/>
                </a:moveTo>
                <a:cubicBezTo>
                  <a:pt x="16" y="40"/>
                  <a:pt x="16" y="40"/>
                  <a:pt x="16" y="40"/>
                </a:cubicBezTo>
                <a:cubicBezTo>
                  <a:pt x="16" y="40"/>
                  <a:pt x="15" y="39"/>
                  <a:pt x="15" y="39"/>
                </a:cubicBezTo>
                <a:cubicBezTo>
                  <a:pt x="15" y="38"/>
                  <a:pt x="16" y="37"/>
                  <a:pt x="16" y="37"/>
                </a:cubicBezTo>
                <a:cubicBezTo>
                  <a:pt x="33" y="37"/>
                  <a:pt x="33" y="37"/>
                  <a:pt x="33" y="37"/>
                </a:cubicBezTo>
                <a:cubicBezTo>
                  <a:pt x="34" y="37"/>
                  <a:pt x="34" y="38"/>
                  <a:pt x="34" y="39"/>
                </a:cubicBezTo>
                <a:cubicBezTo>
                  <a:pt x="34" y="39"/>
                  <a:pt x="34" y="40"/>
                  <a:pt x="33" y="40"/>
                </a:cubicBezTo>
                <a:cubicBezTo>
                  <a:pt x="16" y="40"/>
                  <a:pt x="16" y="40"/>
                  <a:pt x="16" y="40"/>
                </a:cubicBezTo>
                <a:close/>
                <a:moveTo>
                  <a:pt x="16" y="32"/>
                </a:moveTo>
                <a:cubicBezTo>
                  <a:pt x="16" y="32"/>
                  <a:pt x="16" y="32"/>
                  <a:pt x="16" y="32"/>
                </a:cubicBezTo>
                <a:cubicBezTo>
                  <a:pt x="16" y="32"/>
                  <a:pt x="15" y="31"/>
                  <a:pt x="15" y="30"/>
                </a:cubicBezTo>
                <a:cubicBezTo>
                  <a:pt x="15" y="30"/>
                  <a:pt x="16" y="29"/>
                  <a:pt x="16" y="29"/>
                </a:cubicBezTo>
                <a:cubicBezTo>
                  <a:pt x="33" y="29"/>
                  <a:pt x="33" y="29"/>
                  <a:pt x="33" y="29"/>
                </a:cubicBezTo>
                <a:cubicBezTo>
                  <a:pt x="34" y="29"/>
                  <a:pt x="34" y="30"/>
                  <a:pt x="34" y="30"/>
                </a:cubicBezTo>
                <a:cubicBezTo>
                  <a:pt x="34" y="31"/>
                  <a:pt x="34" y="32"/>
                  <a:pt x="33" y="32"/>
                </a:cubicBezTo>
                <a:cubicBezTo>
                  <a:pt x="16" y="32"/>
                  <a:pt x="16" y="32"/>
                  <a:pt x="16" y="32"/>
                </a:cubicBezTo>
                <a:close/>
              </a:path>
            </a:pathLst>
          </a:custGeom>
          <a:solidFill>
            <a:srgbClr val="FEFFFF"/>
          </a:solidFill>
          <a:ln>
            <a:noFill/>
          </a:ln>
        </p:spPr>
        <p:txBody>
          <a:bodyPr/>
          <a:lstStyle/>
          <a:p>
            <a:endParaRPr lang="zh-CN" altLang="en-US" sz="2400"/>
          </a:p>
        </p:txBody>
      </p:sp>
      <p:sp>
        <p:nvSpPr>
          <p:cNvPr id="13" name="矩形 12"/>
          <p:cNvSpPr/>
          <p:nvPr/>
        </p:nvSpPr>
        <p:spPr>
          <a:xfrm>
            <a:off x="708874" y="4495992"/>
            <a:ext cx="3319473" cy="197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4" name="箭头: 燕尾形 13"/>
          <p:cNvSpPr/>
          <p:nvPr/>
        </p:nvSpPr>
        <p:spPr>
          <a:xfrm rot="7894486">
            <a:off x="4154256" y="4570227"/>
            <a:ext cx="545910" cy="450376"/>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108"/>
          <p:cNvSpPr/>
          <p:nvPr/>
        </p:nvSpPr>
        <p:spPr bwMode="auto">
          <a:xfrm>
            <a:off x="9261573" y="3798476"/>
            <a:ext cx="1679575" cy="1682750"/>
          </a:xfrm>
          <a:custGeom>
            <a:gdLst>
              <a:gd name="T0" fmla="*/ 321 w 878"/>
              <a:gd name="T1" fmla="*/ 0 h 879"/>
              <a:gd name="T2" fmla="*/ 0 w 878"/>
              <a:gd name="T3" fmla="*/ 0 h 879"/>
              <a:gd name="T4" fmla="*/ 878 w 878"/>
              <a:gd name="T5" fmla="*/ 879 h 879"/>
              <a:gd name="T6" fmla="*/ 878 w 878"/>
              <a:gd name="T7" fmla="*/ 557 h 879"/>
              <a:gd name="T8" fmla="*/ 321 w 878"/>
              <a:gd name="T9" fmla="*/ 0 h 879"/>
            </a:gdLst>
            <a:cxnLst>
              <a:cxn ang="0">
                <a:pos x="T0" y="T1"/>
              </a:cxn>
              <a:cxn ang="0">
                <a:pos x="T2" y="T3"/>
              </a:cxn>
              <a:cxn ang="0">
                <a:pos x="T4" y="T5"/>
              </a:cxn>
              <a:cxn ang="0">
                <a:pos x="T6" y="T7"/>
              </a:cxn>
              <a:cxn ang="0">
                <a:pos x="T8" y="T9"/>
              </a:cxn>
            </a:cxnLst>
            <a:rect l="0" t="0" r="r" b="b"/>
            <a:pathLst>
              <a:path w="878" h="879">
                <a:moveTo>
                  <a:pt x="321" y="0"/>
                </a:moveTo>
                <a:cubicBezTo>
                  <a:pt x="0" y="0"/>
                  <a:pt x="0" y="0"/>
                  <a:pt x="0" y="0"/>
                </a:cubicBezTo>
                <a:cubicBezTo>
                  <a:pt x="0" y="486"/>
                  <a:pt x="393" y="879"/>
                  <a:pt x="878" y="879"/>
                </a:cubicBezTo>
                <a:cubicBezTo>
                  <a:pt x="878" y="557"/>
                  <a:pt x="878" y="557"/>
                  <a:pt x="878" y="557"/>
                </a:cubicBezTo>
                <a:cubicBezTo>
                  <a:pt x="571" y="557"/>
                  <a:pt x="321" y="308"/>
                  <a:pt x="321" y="0"/>
                </a:cubicBezTo>
                <a:close/>
              </a:path>
            </a:pathLst>
          </a:custGeom>
          <a:solidFill>
            <a:schemeClr val="tx1"/>
          </a:solidFill>
          <a:ln>
            <a:noFill/>
          </a:ln>
        </p:spPr>
        <p:txBody>
          <a:bodyPr/>
          <a:lstStyle/>
          <a:p>
            <a:endParaRPr lang="zh-CN" altLang="en-US">
              <a:solidFill>
                <a:srgbClr val="594D7B"/>
              </a:solidFill>
            </a:endParaRPr>
          </a:p>
        </p:txBody>
      </p:sp>
      <p:sp>
        <p:nvSpPr>
          <p:cNvPr id="19" name="椭圆 18"/>
          <p:cNvSpPr/>
          <p:nvPr/>
        </p:nvSpPr>
        <p:spPr>
          <a:xfrm>
            <a:off x="10132577" y="3234523"/>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260513" y="4495992"/>
            <a:ext cx="3319473" cy="197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2" name="箭头: 燕尾形 21"/>
          <p:cNvSpPr/>
          <p:nvPr/>
        </p:nvSpPr>
        <p:spPr>
          <a:xfrm rot="7894486">
            <a:off x="9705895" y="4570227"/>
            <a:ext cx="545910" cy="450376"/>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318"/>
          <p:cNvSpPr>
            <a:spLocks noEditPoints="1"/>
          </p:cNvSpPr>
          <p:nvPr/>
        </p:nvSpPr>
        <p:spPr bwMode="auto">
          <a:xfrm>
            <a:off x="10450773" y="3545026"/>
            <a:ext cx="769328" cy="784714"/>
          </a:xfrm>
          <a:custGeom>
            <a:gdLst>
              <a:gd name="T0" fmla="*/ 25 w 50"/>
              <a:gd name="T1" fmla="*/ 30 h 51"/>
              <a:gd name="T2" fmla="*/ 29 w 50"/>
              <a:gd name="T3" fmla="*/ 36 h 51"/>
              <a:gd name="T4" fmla="*/ 26 w 50"/>
              <a:gd name="T5" fmla="*/ 40 h 51"/>
              <a:gd name="T6" fmla="*/ 18 w 50"/>
              <a:gd name="T7" fmla="*/ 48 h 51"/>
              <a:gd name="T8" fmla="*/ 13 w 50"/>
              <a:gd name="T9" fmla="*/ 51 h 51"/>
              <a:gd name="T10" fmla="*/ 7 w 50"/>
              <a:gd name="T11" fmla="*/ 48 h 51"/>
              <a:gd name="T12" fmla="*/ 2 w 50"/>
              <a:gd name="T13" fmla="*/ 43 h 51"/>
              <a:gd name="T14" fmla="*/ 2 w 50"/>
              <a:gd name="T15" fmla="*/ 43 h 51"/>
              <a:gd name="T16" fmla="*/ 2 w 50"/>
              <a:gd name="T17" fmla="*/ 32 h 51"/>
              <a:gd name="T18" fmla="*/ 2 w 50"/>
              <a:gd name="T19" fmla="*/ 32 h 51"/>
              <a:gd name="T20" fmla="*/ 10 w 50"/>
              <a:gd name="T21" fmla="*/ 24 h 51"/>
              <a:gd name="T22" fmla="*/ 15 w 50"/>
              <a:gd name="T23" fmla="*/ 22 h 51"/>
              <a:gd name="T24" fmla="*/ 20 w 50"/>
              <a:gd name="T25" fmla="*/ 25 h 51"/>
              <a:gd name="T26" fmla="*/ 15 w 50"/>
              <a:gd name="T27" fmla="*/ 26 h 51"/>
              <a:gd name="T28" fmla="*/ 5 w 50"/>
              <a:gd name="T29" fmla="*/ 35 h 51"/>
              <a:gd name="T30" fmla="*/ 5 w 50"/>
              <a:gd name="T31" fmla="*/ 35 h 51"/>
              <a:gd name="T32" fmla="*/ 4 w 50"/>
              <a:gd name="T33" fmla="*/ 38 h 51"/>
              <a:gd name="T34" fmla="*/ 5 w 50"/>
              <a:gd name="T35" fmla="*/ 40 h 51"/>
              <a:gd name="T36" fmla="*/ 10 w 50"/>
              <a:gd name="T37" fmla="*/ 46 h 51"/>
              <a:gd name="T38" fmla="*/ 13 w 50"/>
              <a:gd name="T39" fmla="*/ 47 h 51"/>
              <a:gd name="T40" fmla="*/ 15 w 50"/>
              <a:gd name="T41" fmla="*/ 46 h 51"/>
              <a:gd name="T42" fmla="*/ 16 w 50"/>
              <a:gd name="T43" fmla="*/ 46 h 51"/>
              <a:gd name="T44" fmla="*/ 24 w 50"/>
              <a:gd name="T45" fmla="*/ 37 h 51"/>
              <a:gd name="T46" fmla="*/ 25 w 50"/>
              <a:gd name="T47" fmla="*/ 33 h 51"/>
              <a:gd name="T48" fmla="*/ 18 w 50"/>
              <a:gd name="T49" fmla="*/ 35 h 51"/>
              <a:gd name="T50" fmla="*/ 15 w 50"/>
              <a:gd name="T51" fmla="*/ 32 h 51"/>
              <a:gd name="T52" fmla="*/ 35 w 50"/>
              <a:gd name="T53" fmla="*/ 16 h 51"/>
              <a:gd name="T54" fmla="*/ 18 w 50"/>
              <a:gd name="T55" fmla="*/ 35 h 51"/>
              <a:gd name="T56" fmla="*/ 18 w 50"/>
              <a:gd name="T57" fmla="*/ 49 h 51"/>
              <a:gd name="T58" fmla="*/ 18 w 50"/>
              <a:gd name="T59" fmla="*/ 49 h 51"/>
              <a:gd name="T60" fmla="*/ 2 w 50"/>
              <a:gd name="T61" fmla="*/ 43 h 51"/>
              <a:gd name="T62" fmla="*/ 2 w 50"/>
              <a:gd name="T63" fmla="*/ 43 h 51"/>
              <a:gd name="T64" fmla="*/ 25 w 50"/>
              <a:gd name="T65" fmla="*/ 18 h 51"/>
              <a:gd name="T66" fmla="*/ 22 w 50"/>
              <a:gd name="T67" fmla="*/ 20 h 51"/>
              <a:gd name="T68" fmla="*/ 23 w 50"/>
              <a:gd name="T69" fmla="*/ 11 h 51"/>
              <a:gd name="T70" fmla="*/ 32 w 50"/>
              <a:gd name="T71" fmla="*/ 3 h 51"/>
              <a:gd name="T72" fmla="*/ 32 w 50"/>
              <a:gd name="T73" fmla="*/ 3 h 51"/>
              <a:gd name="T74" fmla="*/ 37 w 50"/>
              <a:gd name="T75" fmla="*/ 0 h 51"/>
              <a:gd name="T76" fmla="*/ 43 w 50"/>
              <a:gd name="T77" fmla="*/ 3 h 51"/>
              <a:gd name="T78" fmla="*/ 48 w 50"/>
              <a:gd name="T79" fmla="*/ 8 h 51"/>
              <a:gd name="T80" fmla="*/ 48 w 50"/>
              <a:gd name="T81" fmla="*/ 8 h 51"/>
              <a:gd name="T82" fmla="*/ 48 w 50"/>
              <a:gd name="T83" fmla="*/ 19 h 51"/>
              <a:gd name="T84" fmla="*/ 48 w 50"/>
              <a:gd name="T85" fmla="*/ 19 h 51"/>
              <a:gd name="T86" fmla="*/ 39 w 50"/>
              <a:gd name="T87" fmla="*/ 27 h 51"/>
              <a:gd name="T88" fmla="*/ 35 w 50"/>
              <a:gd name="T89" fmla="*/ 29 h 51"/>
              <a:gd name="T90" fmla="*/ 30 w 50"/>
              <a:gd name="T91" fmla="*/ 26 h 51"/>
              <a:gd name="T92" fmla="*/ 35 w 50"/>
              <a:gd name="T93" fmla="*/ 25 h 51"/>
              <a:gd name="T94" fmla="*/ 37 w 50"/>
              <a:gd name="T95" fmla="*/ 24 h 51"/>
              <a:gd name="T96" fmla="*/ 45 w 50"/>
              <a:gd name="T97" fmla="*/ 16 h 51"/>
              <a:gd name="T98" fmla="*/ 45 w 50"/>
              <a:gd name="T99" fmla="*/ 16 h 51"/>
              <a:gd name="T100" fmla="*/ 45 w 50"/>
              <a:gd name="T101" fmla="*/ 11 h 51"/>
              <a:gd name="T102" fmla="*/ 45 w 50"/>
              <a:gd name="T103" fmla="*/ 11 h 51"/>
              <a:gd name="T104" fmla="*/ 40 w 50"/>
              <a:gd name="T105" fmla="*/ 5 h 51"/>
              <a:gd name="T106" fmla="*/ 37 w 50"/>
              <a:gd name="T107" fmla="*/ 4 h 51"/>
              <a:gd name="T108" fmla="*/ 34 w 50"/>
              <a:gd name="T109" fmla="*/ 5 h 51"/>
              <a:gd name="T110" fmla="*/ 34 w 50"/>
              <a:gd name="T111" fmla="*/ 5 h 51"/>
              <a:gd name="T112" fmla="*/ 26 w 50"/>
              <a:gd name="T113" fmla="*/ 14 h 51"/>
              <a:gd name="T114" fmla="*/ 25 w 50"/>
              <a:gd name="T115" fmla="*/ 18 h 51"/>
              <a:gd name="T116" fmla="*/ 32 w 50"/>
              <a:gd name="T117" fmla="*/ 3 h 51"/>
              <a:gd name="T118" fmla="*/ 32 w 50"/>
              <a:gd name="T119" fmla="*/ 3 h 51"/>
              <a:gd name="T120" fmla="*/ 48 w 50"/>
              <a:gd name="T121" fmla="*/ 8 h 51"/>
              <a:gd name="T122" fmla="*/ 48 w 50"/>
              <a:gd name="T123" fmla="*/ 8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 h="51">
                <a:moveTo>
                  <a:pt x="25" y="33"/>
                </a:moveTo>
                <a:cubicBezTo>
                  <a:pt x="24" y="32"/>
                  <a:pt x="24" y="31"/>
                  <a:pt x="25" y="30"/>
                </a:cubicBezTo>
                <a:cubicBezTo>
                  <a:pt x="26" y="30"/>
                  <a:pt x="28" y="30"/>
                  <a:pt x="28" y="31"/>
                </a:cubicBezTo>
                <a:cubicBezTo>
                  <a:pt x="29" y="33"/>
                  <a:pt x="29" y="34"/>
                  <a:pt x="29" y="36"/>
                </a:cubicBezTo>
                <a:cubicBezTo>
                  <a:pt x="28" y="37"/>
                  <a:pt x="28" y="39"/>
                  <a:pt x="27" y="40"/>
                </a:cubicBezTo>
                <a:cubicBezTo>
                  <a:pt x="26" y="40"/>
                  <a:pt x="26" y="40"/>
                  <a:pt x="26" y="40"/>
                </a:cubicBezTo>
                <a:cubicBezTo>
                  <a:pt x="18" y="48"/>
                  <a:pt x="18" y="48"/>
                  <a:pt x="18" y="48"/>
                </a:cubicBezTo>
                <a:cubicBezTo>
                  <a:pt x="18" y="48"/>
                  <a:pt x="18" y="48"/>
                  <a:pt x="18" y="48"/>
                </a:cubicBezTo>
                <a:cubicBezTo>
                  <a:pt x="18" y="49"/>
                  <a:pt x="18" y="49"/>
                  <a:pt x="18" y="49"/>
                </a:cubicBezTo>
                <a:cubicBezTo>
                  <a:pt x="17" y="50"/>
                  <a:pt x="15" y="51"/>
                  <a:pt x="13" y="51"/>
                </a:cubicBezTo>
                <a:cubicBezTo>
                  <a:pt x="11" y="51"/>
                  <a:pt x="9" y="50"/>
                  <a:pt x="7" y="48"/>
                </a:cubicBezTo>
                <a:cubicBezTo>
                  <a:pt x="7" y="48"/>
                  <a:pt x="7" y="48"/>
                  <a:pt x="7" y="48"/>
                </a:cubicBezTo>
                <a:cubicBezTo>
                  <a:pt x="7" y="48"/>
                  <a:pt x="7" y="48"/>
                  <a:pt x="7" y="48"/>
                </a:cubicBezTo>
                <a:cubicBezTo>
                  <a:pt x="2" y="43"/>
                  <a:pt x="2" y="43"/>
                  <a:pt x="2" y="43"/>
                </a:cubicBezTo>
                <a:cubicBezTo>
                  <a:pt x="2" y="43"/>
                  <a:pt x="2" y="43"/>
                  <a:pt x="2" y="43"/>
                </a:cubicBezTo>
                <a:cubicBezTo>
                  <a:pt x="2" y="43"/>
                  <a:pt x="2" y="43"/>
                  <a:pt x="2" y="43"/>
                </a:cubicBezTo>
                <a:cubicBezTo>
                  <a:pt x="1" y="42"/>
                  <a:pt x="0" y="40"/>
                  <a:pt x="0" y="38"/>
                </a:cubicBezTo>
                <a:cubicBezTo>
                  <a:pt x="0" y="36"/>
                  <a:pt x="1" y="34"/>
                  <a:pt x="2" y="32"/>
                </a:cubicBezTo>
                <a:cubicBezTo>
                  <a:pt x="2" y="32"/>
                  <a:pt x="2" y="32"/>
                  <a:pt x="2" y="32"/>
                </a:cubicBezTo>
                <a:cubicBezTo>
                  <a:pt x="2" y="32"/>
                  <a:pt x="2" y="32"/>
                  <a:pt x="2" y="32"/>
                </a:cubicBezTo>
                <a:cubicBezTo>
                  <a:pt x="10" y="24"/>
                  <a:pt x="10" y="24"/>
                  <a:pt x="10" y="24"/>
                </a:cubicBezTo>
                <a:cubicBezTo>
                  <a:pt x="10" y="24"/>
                  <a:pt x="10" y="24"/>
                  <a:pt x="10" y="24"/>
                </a:cubicBezTo>
                <a:cubicBezTo>
                  <a:pt x="10" y="24"/>
                  <a:pt x="10" y="24"/>
                  <a:pt x="10" y="24"/>
                </a:cubicBezTo>
                <a:cubicBezTo>
                  <a:pt x="12" y="23"/>
                  <a:pt x="13" y="22"/>
                  <a:pt x="15" y="22"/>
                </a:cubicBezTo>
                <a:cubicBezTo>
                  <a:pt x="16" y="22"/>
                  <a:pt x="18" y="22"/>
                  <a:pt x="19" y="23"/>
                </a:cubicBezTo>
                <a:cubicBezTo>
                  <a:pt x="20" y="23"/>
                  <a:pt x="21" y="24"/>
                  <a:pt x="20" y="25"/>
                </a:cubicBezTo>
                <a:cubicBezTo>
                  <a:pt x="20" y="26"/>
                  <a:pt x="19" y="26"/>
                  <a:pt x="18" y="26"/>
                </a:cubicBezTo>
                <a:cubicBezTo>
                  <a:pt x="17" y="26"/>
                  <a:pt x="16" y="25"/>
                  <a:pt x="15" y="26"/>
                </a:cubicBezTo>
                <a:cubicBezTo>
                  <a:pt x="14" y="26"/>
                  <a:pt x="14" y="26"/>
                  <a:pt x="13" y="27"/>
                </a:cubicBezTo>
                <a:cubicBezTo>
                  <a:pt x="5" y="35"/>
                  <a:pt x="5" y="35"/>
                  <a:pt x="5" y="35"/>
                </a:cubicBezTo>
                <a:cubicBezTo>
                  <a:pt x="5" y="35"/>
                  <a:pt x="5" y="35"/>
                  <a:pt x="5" y="35"/>
                </a:cubicBezTo>
                <a:cubicBezTo>
                  <a:pt x="5" y="35"/>
                  <a:pt x="5" y="35"/>
                  <a:pt x="5" y="35"/>
                </a:cubicBezTo>
                <a:cubicBezTo>
                  <a:pt x="5" y="35"/>
                  <a:pt x="5" y="35"/>
                  <a:pt x="5" y="35"/>
                </a:cubicBezTo>
                <a:cubicBezTo>
                  <a:pt x="4" y="36"/>
                  <a:pt x="4" y="37"/>
                  <a:pt x="4" y="38"/>
                </a:cubicBezTo>
                <a:cubicBezTo>
                  <a:pt x="4" y="39"/>
                  <a:pt x="4" y="40"/>
                  <a:pt x="5" y="40"/>
                </a:cubicBezTo>
                <a:cubicBezTo>
                  <a:pt x="5" y="40"/>
                  <a:pt x="5" y="40"/>
                  <a:pt x="5" y="40"/>
                </a:cubicBezTo>
                <a:cubicBezTo>
                  <a:pt x="5" y="40"/>
                  <a:pt x="5" y="40"/>
                  <a:pt x="5" y="40"/>
                </a:cubicBezTo>
                <a:cubicBezTo>
                  <a:pt x="10" y="46"/>
                  <a:pt x="10" y="46"/>
                  <a:pt x="10" y="46"/>
                </a:cubicBezTo>
                <a:cubicBezTo>
                  <a:pt x="10" y="46"/>
                  <a:pt x="10" y="46"/>
                  <a:pt x="10" y="46"/>
                </a:cubicBezTo>
                <a:cubicBezTo>
                  <a:pt x="11" y="46"/>
                  <a:pt x="12" y="47"/>
                  <a:pt x="13" y="47"/>
                </a:cubicBezTo>
                <a:cubicBezTo>
                  <a:pt x="14" y="47"/>
                  <a:pt x="15" y="46"/>
                  <a:pt x="15" y="46"/>
                </a:cubicBezTo>
                <a:cubicBezTo>
                  <a:pt x="15" y="46"/>
                  <a:pt x="15" y="46"/>
                  <a:pt x="15" y="46"/>
                </a:cubicBezTo>
                <a:cubicBezTo>
                  <a:pt x="15" y="46"/>
                  <a:pt x="15" y="46"/>
                  <a:pt x="15" y="46"/>
                </a:cubicBezTo>
                <a:cubicBezTo>
                  <a:pt x="16" y="46"/>
                  <a:pt x="16" y="46"/>
                  <a:pt x="16" y="46"/>
                </a:cubicBezTo>
                <a:cubicBezTo>
                  <a:pt x="24" y="37"/>
                  <a:pt x="24" y="37"/>
                  <a:pt x="24" y="37"/>
                </a:cubicBezTo>
                <a:cubicBezTo>
                  <a:pt x="24" y="37"/>
                  <a:pt x="24" y="37"/>
                  <a:pt x="24" y="37"/>
                </a:cubicBezTo>
                <a:cubicBezTo>
                  <a:pt x="24" y="37"/>
                  <a:pt x="25" y="36"/>
                  <a:pt x="25" y="35"/>
                </a:cubicBezTo>
                <a:cubicBezTo>
                  <a:pt x="25" y="34"/>
                  <a:pt x="25" y="34"/>
                  <a:pt x="25" y="33"/>
                </a:cubicBezTo>
                <a:close/>
                <a:moveTo>
                  <a:pt x="18" y="35"/>
                </a:moveTo>
                <a:cubicBezTo>
                  <a:pt x="18" y="35"/>
                  <a:pt x="18" y="35"/>
                  <a:pt x="18" y="35"/>
                </a:cubicBezTo>
                <a:cubicBezTo>
                  <a:pt x="17" y="36"/>
                  <a:pt x="16" y="36"/>
                  <a:pt x="15" y="35"/>
                </a:cubicBezTo>
                <a:cubicBezTo>
                  <a:pt x="15" y="34"/>
                  <a:pt x="15" y="33"/>
                  <a:pt x="15" y="32"/>
                </a:cubicBezTo>
                <a:cubicBezTo>
                  <a:pt x="32" y="16"/>
                  <a:pt x="32" y="16"/>
                  <a:pt x="32" y="16"/>
                </a:cubicBezTo>
                <a:cubicBezTo>
                  <a:pt x="33" y="15"/>
                  <a:pt x="34" y="15"/>
                  <a:pt x="35" y="16"/>
                </a:cubicBezTo>
                <a:cubicBezTo>
                  <a:pt x="35" y="17"/>
                  <a:pt x="35" y="18"/>
                  <a:pt x="35" y="19"/>
                </a:cubicBezTo>
                <a:cubicBezTo>
                  <a:pt x="18" y="35"/>
                  <a:pt x="18" y="35"/>
                  <a:pt x="18" y="35"/>
                </a:cubicBezTo>
                <a:close/>
                <a:moveTo>
                  <a:pt x="18" y="49"/>
                </a:moveTo>
                <a:cubicBezTo>
                  <a:pt x="18" y="49"/>
                  <a:pt x="18" y="49"/>
                  <a:pt x="18" y="49"/>
                </a:cubicBezTo>
                <a:cubicBezTo>
                  <a:pt x="17" y="49"/>
                  <a:pt x="16" y="49"/>
                  <a:pt x="15" y="48"/>
                </a:cubicBezTo>
                <a:cubicBezTo>
                  <a:pt x="18" y="49"/>
                  <a:pt x="18" y="49"/>
                  <a:pt x="18" y="49"/>
                </a:cubicBezTo>
                <a:close/>
                <a:moveTo>
                  <a:pt x="2" y="43"/>
                </a:moveTo>
                <a:cubicBezTo>
                  <a:pt x="2" y="43"/>
                  <a:pt x="2" y="43"/>
                  <a:pt x="2" y="43"/>
                </a:cubicBezTo>
                <a:cubicBezTo>
                  <a:pt x="1" y="42"/>
                  <a:pt x="1" y="41"/>
                  <a:pt x="2" y="40"/>
                </a:cubicBezTo>
                <a:cubicBezTo>
                  <a:pt x="2" y="43"/>
                  <a:pt x="2" y="43"/>
                  <a:pt x="2" y="43"/>
                </a:cubicBezTo>
                <a:close/>
                <a:moveTo>
                  <a:pt x="25" y="18"/>
                </a:moveTo>
                <a:cubicBezTo>
                  <a:pt x="25" y="18"/>
                  <a:pt x="25" y="18"/>
                  <a:pt x="25" y="18"/>
                </a:cubicBezTo>
                <a:cubicBezTo>
                  <a:pt x="26" y="19"/>
                  <a:pt x="26" y="20"/>
                  <a:pt x="25" y="21"/>
                </a:cubicBezTo>
                <a:cubicBezTo>
                  <a:pt x="24" y="21"/>
                  <a:pt x="22" y="21"/>
                  <a:pt x="22" y="20"/>
                </a:cubicBezTo>
                <a:cubicBezTo>
                  <a:pt x="21" y="18"/>
                  <a:pt x="21" y="17"/>
                  <a:pt x="21" y="15"/>
                </a:cubicBezTo>
                <a:cubicBezTo>
                  <a:pt x="22" y="14"/>
                  <a:pt x="22" y="12"/>
                  <a:pt x="23" y="11"/>
                </a:cubicBezTo>
                <a:cubicBezTo>
                  <a:pt x="23" y="11"/>
                  <a:pt x="23" y="11"/>
                  <a:pt x="23" y="11"/>
                </a:cubicBezTo>
                <a:cubicBezTo>
                  <a:pt x="32" y="3"/>
                  <a:pt x="32" y="3"/>
                  <a:pt x="32" y="3"/>
                </a:cubicBezTo>
                <a:cubicBezTo>
                  <a:pt x="32" y="3"/>
                  <a:pt x="32" y="3"/>
                  <a:pt x="32" y="3"/>
                </a:cubicBezTo>
                <a:cubicBezTo>
                  <a:pt x="32" y="3"/>
                  <a:pt x="32" y="3"/>
                  <a:pt x="32" y="3"/>
                </a:cubicBezTo>
                <a:cubicBezTo>
                  <a:pt x="32" y="3"/>
                  <a:pt x="32" y="3"/>
                  <a:pt x="32" y="3"/>
                </a:cubicBezTo>
                <a:cubicBezTo>
                  <a:pt x="33" y="1"/>
                  <a:pt x="35" y="0"/>
                  <a:pt x="37" y="0"/>
                </a:cubicBezTo>
                <a:cubicBezTo>
                  <a:pt x="39" y="0"/>
                  <a:pt x="41" y="1"/>
                  <a:pt x="43" y="3"/>
                </a:cubicBezTo>
                <a:cubicBezTo>
                  <a:pt x="43" y="3"/>
                  <a:pt x="43" y="3"/>
                  <a:pt x="43" y="3"/>
                </a:cubicBezTo>
                <a:cubicBezTo>
                  <a:pt x="43" y="3"/>
                  <a:pt x="43" y="3"/>
                  <a:pt x="43" y="3"/>
                </a:cubicBezTo>
                <a:cubicBezTo>
                  <a:pt x="48" y="8"/>
                  <a:pt x="48" y="8"/>
                  <a:pt x="48" y="8"/>
                </a:cubicBezTo>
                <a:cubicBezTo>
                  <a:pt x="48" y="8"/>
                  <a:pt x="48" y="8"/>
                  <a:pt x="48" y="8"/>
                </a:cubicBezTo>
                <a:cubicBezTo>
                  <a:pt x="48" y="8"/>
                  <a:pt x="48" y="8"/>
                  <a:pt x="48" y="8"/>
                </a:cubicBezTo>
                <a:cubicBezTo>
                  <a:pt x="49" y="10"/>
                  <a:pt x="50" y="11"/>
                  <a:pt x="50" y="13"/>
                </a:cubicBezTo>
                <a:cubicBezTo>
                  <a:pt x="50" y="15"/>
                  <a:pt x="49" y="17"/>
                  <a:pt x="48" y="19"/>
                </a:cubicBezTo>
                <a:cubicBezTo>
                  <a:pt x="48" y="19"/>
                  <a:pt x="48" y="19"/>
                  <a:pt x="48" y="19"/>
                </a:cubicBezTo>
                <a:cubicBezTo>
                  <a:pt x="48" y="19"/>
                  <a:pt x="48" y="19"/>
                  <a:pt x="48" y="19"/>
                </a:cubicBezTo>
                <a:cubicBezTo>
                  <a:pt x="39" y="27"/>
                  <a:pt x="39" y="27"/>
                  <a:pt x="39" y="27"/>
                </a:cubicBezTo>
                <a:cubicBezTo>
                  <a:pt x="39" y="27"/>
                  <a:pt x="39" y="27"/>
                  <a:pt x="39" y="27"/>
                </a:cubicBezTo>
                <a:cubicBezTo>
                  <a:pt x="39" y="27"/>
                  <a:pt x="39" y="27"/>
                  <a:pt x="39" y="27"/>
                </a:cubicBezTo>
                <a:cubicBezTo>
                  <a:pt x="38" y="28"/>
                  <a:pt x="37" y="29"/>
                  <a:pt x="35" y="29"/>
                </a:cubicBezTo>
                <a:cubicBezTo>
                  <a:pt x="34" y="30"/>
                  <a:pt x="32" y="29"/>
                  <a:pt x="31" y="29"/>
                </a:cubicBezTo>
                <a:cubicBezTo>
                  <a:pt x="30" y="28"/>
                  <a:pt x="29" y="27"/>
                  <a:pt x="30" y="26"/>
                </a:cubicBezTo>
                <a:cubicBezTo>
                  <a:pt x="30" y="25"/>
                  <a:pt x="31" y="25"/>
                  <a:pt x="32" y="25"/>
                </a:cubicBezTo>
                <a:cubicBezTo>
                  <a:pt x="33" y="25"/>
                  <a:pt x="34" y="26"/>
                  <a:pt x="35" y="25"/>
                </a:cubicBezTo>
                <a:cubicBezTo>
                  <a:pt x="35" y="25"/>
                  <a:pt x="36" y="25"/>
                  <a:pt x="37" y="24"/>
                </a:cubicBezTo>
                <a:cubicBezTo>
                  <a:pt x="37" y="24"/>
                  <a:pt x="37" y="24"/>
                  <a:pt x="37" y="24"/>
                </a:cubicBezTo>
                <a:cubicBezTo>
                  <a:pt x="45" y="16"/>
                  <a:pt x="45" y="16"/>
                  <a:pt x="45" y="16"/>
                </a:cubicBezTo>
                <a:cubicBezTo>
                  <a:pt x="45" y="16"/>
                  <a:pt x="45" y="16"/>
                  <a:pt x="45" y="16"/>
                </a:cubicBezTo>
                <a:cubicBezTo>
                  <a:pt x="45" y="16"/>
                  <a:pt x="45" y="16"/>
                  <a:pt x="45" y="16"/>
                </a:cubicBezTo>
                <a:cubicBezTo>
                  <a:pt x="45" y="16"/>
                  <a:pt x="45" y="16"/>
                  <a:pt x="45" y="16"/>
                </a:cubicBezTo>
                <a:cubicBezTo>
                  <a:pt x="46" y="15"/>
                  <a:pt x="46" y="14"/>
                  <a:pt x="46" y="13"/>
                </a:cubicBezTo>
                <a:cubicBezTo>
                  <a:pt x="46" y="12"/>
                  <a:pt x="46" y="11"/>
                  <a:pt x="45" y="11"/>
                </a:cubicBezTo>
                <a:cubicBezTo>
                  <a:pt x="45" y="11"/>
                  <a:pt x="45" y="11"/>
                  <a:pt x="45" y="11"/>
                </a:cubicBezTo>
                <a:cubicBezTo>
                  <a:pt x="45" y="11"/>
                  <a:pt x="45" y="11"/>
                  <a:pt x="45" y="11"/>
                </a:cubicBezTo>
                <a:cubicBezTo>
                  <a:pt x="40" y="5"/>
                  <a:pt x="40" y="5"/>
                  <a:pt x="40" y="5"/>
                </a:cubicBezTo>
                <a:cubicBezTo>
                  <a:pt x="40" y="5"/>
                  <a:pt x="40" y="5"/>
                  <a:pt x="40" y="5"/>
                </a:cubicBezTo>
                <a:cubicBezTo>
                  <a:pt x="40" y="5"/>
                  <a:pt x="40" y="5"/>
                  <a:pt x="40" y="5"/>
                </a:cubicBezTo>
                <a:cubicBezTo>
                  <a:pt x="39" y="5"/>
                  <a:pt x="38" y="4"/>
                  <a:pt x="37" y="4"/>
                </a:cubicBezTo>
                <a:cubicBezTo>
                  <a:pt x="36" y="4"/>
                  <a:pt x="35" y="5"/>
                  <a:pt x="35" y="5"/>
                </a:cubicBezTo>
                <a:cubicBezTo>
                  <a:pt x="34" y="5"/>
                  <a:pt x="34" y="5"/>
                  <a:pt x="34" y="5"/>
                </a:cubicBezTo>
                <a:cubicBezTo>
                  <a:pt x="34" y="5"/>
                  <a:pt x="34" y="5"/>
                  <a:pt x="34" y="5"/>
                </a:cubicBezTo>
                <a:cubicBezTo>
                  <a:pt x="34" y="5"/>
                  <a:pt x="34" y="5"/>
                  <a:pt x="34" y="5"/>
                </a:cubicBezTo>
                <a:cubicBezTo>
                  <a:pt x="26" y="14"/>
                  <a:pt x="26" y="14"/>
                  <a:pt x="26" y="14"/>
                </a:cubicBezTo>
                <a:cubicBezTo>
                  <a:pt x="26" y="14"/>
                  <a:pt x="26" y="14"/>
                  <a:pt x="26" y="14"/>
                </a:cubicBezTo>
                <a:cubicBezTo>
                  <a:pt x="26" y="14"/>
                  <a:pt x="25" y="15"/>
                  <a:pt x="25" y="16"/>
                </a:cubicBezTo>
                <a:cubicBezTo>
                  <a:pt x="25" y="17"/>
                  <a:pt x="25" y="17"/>
                  <a:pt x="25" y="18"/>
                </a:cubicBezTo>
                <a:close/>
                <a:moveTo>
                  <a:pt x="32" y="3"/>
                </a:moveTo>
                <a:cubicBezTo>
                  <a:pt x="32" y="3"/>
                  <a:pt x="32" y="3"/>
                  <a:pt x="32" y="3"/>
                </a:cubicBezTo>
                <a:cubicBezTo>
                  <a:pt x="33" y="2"/>
                  <a:pt x="34" y="2"/>
                  <a:pt x="34" y="3"/>
                </a:cubicBezTo>
                <a:cubicBezTo>
                  <a:pt x="32" y="3"/>
                  <a:pt x="32" y="3"/>
                  <a:pt x="32" y="3"/>
                </a:cubicBezTo>
                <a:close/>
                <a:moveTo>
                  <a:pt x="48" y="8"/>
                </a:moveTo>
                <a:cubicBezTo>
                  <a:pt x="48" y="8"/>
                  <a:pt x="48" y="8"/>
                  <a:pt x="48" y="8"/>
                </a:cubicBezTo>
                <a:cubicBezTo>
                  <a:pt x="49" y="9"/>
                  <a:pt x="49" y="10"/>
                  <a:pt x="48" y="11"/>
                </a:cubicBezTo>
                <a:cubicBezTo>
                  <a:pt x="48" y="8"/>
                  <a:pt x="48" y="8"/>
                  <a:pt x="48" y="8"/>
                </a:cubicBezTo>
                <a:close/>
              </a:path>
            </a:pathLst>
          </a:custGeom>
          <a:solidFill>
            <a:srgbClr val="FEFFFF"/>
          </a:solidFill>
          <a:ln>
            <a:noFill/>
          </a:ln>
        </p:spPr>
        <p:txBody>
          <a:bodyPr/>
          <a:lstStyle/>
          <a:p>
            <a:endParaRPr lang="zh-CN" altLang="en-US" sz="2400"/>
          </a:p>
        </p:txBody>
      </p:sp>
      <p:sp>
        <p:nvSpPr>
          <p:cNvPr id="24" name="矩形 23"/>
          <p:cNvSpPr/>
          <p:nvPr/>
        </p:nvSpPr>
        <p:spPr>
          <a:xfrm>
            <a:off x="870916" y="1403170"/>
            <a:ext cx="10450168" cy="1516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41" name="任意多边形: 形状 40"/>
          <p:cNvSpPr/>
          <p:nvPr/>
        </p:nvSpPr>
        <p:spPr>
          <a:xfrm rot="10809374" flipV="1">
            <a:off x="10239425" y="2828895"/>
            <a:ext cx="862773" cy="246360"/>
          </a:xfrm>
          <a:custGeom>
            <a:gdLst>
              <a:gd name="connsiteX0" fmla="*/ 862773 w 862773"/>
              <a:gd name="connsiteY0" fmla="*/ 1934 h 246360"/>
              <a:gd name="connsiteX1" fmla="*/ 153398 w 862773"/>
              <a:gd name="connsiteY1" fmla="*/ 0 h 246360"/>
              <a:gd name="connsiteX2" fmla="*/ 0 w 862773"/>
              <a:gd name="connsiteY2" fmla="*/ 246360 h 246360"/>
              <a:gd name="connsiteX3" fmla="*/ 710579 w 862773"/>
              <a:gd name="connsiteY3" fmla="*/ 246360 h 246360"/>
            </a:gdLst>
            <a:cxnLst>
              <a:cxn ang="0">
                <a:pos x="connsiteX0" y="connsiteY0"/>
              </a:cxn>
              <a:cxn ang="0">
                <a:pos x="connsiteX1" y="connsiteY1"/>
              </a:cxn>
              <a:cxn ang="0">
                <a:pos x="connsiteX2" y="connsiteY2"/>
              </a:cxn>
              <a:cxn ang="0">
                <a:pos x="connsiteX3" y="connsiteY3"/>
              </a:cxn>
            </a:cxnLst>
            <a:rect l="l" t="t" r="r" b="b"/>
            <a:pathLst>
              <a:path w="862772" h="246360">
                <a:moveTo>
                  <a:pt x="862773" y="1934"/>
                </a:moveTo>
                <a:lnTo>
                  <a:pt x="153398" y="0"/>
                </a:lnTo>
                <a:lnTo>
                  <a:pt x="0" y="246360"/>
                </a:lnTo>
                <a:lnTo>
                  <a:pt x="710579" y="24636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65"/>
          </a:p>
        </p:txBody>
      </p:sp>
      <p:sp>
        <p:nvSpPr>
          <p:cNvPr id="42" name="矩形 41"/>
          <p:cNvSpPr/>
          <p:nvPr/>
        </p:nvSpPr>
        <p:spPr>
          <a:xfrm>
            <a:off x="10389623" y="3076431"/>
            <a:ext cx="713016" cy="9701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rgbClr val="FEFFFF"/>
                </a:solidFill>
              </a:rPr>
              <a:t>B</a:t>
            </a:r>
            <a:endParaRPr lang="zh-CN" altLang="en-US" sz="3600">
              <a:solidFill>
                <a:srgbClr val="FEFFFF"/>
              </a:solidFill>
            </a:endParaRPr>
          </a:p>
        </p:txBody>
      </p:sp>
      <p:sp>
        <p:nvSpPr>
          <p:cNvPr id="43" name="矩形 42"/>
          <p:cNvSpPr/>
          <p:nvPr/>
        </p:nvSpPr>
        <p:spPr>
          <a:xfrm>
            <a:off x="8412134" y="1392071"/>
            <a:ext cx="2521612" cy="1422000"/>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3F4041"/>
                </a:solidFill>
                <a:latin typeface="幼圆" panose="02010509060101010101" pitchFamily="49" charset="-122"/>
                <a:ea typeface="幼圆" panose="02010509060101010101" pitchFamily="49" charset="-122"/>
              </a:rPr>
              <a:t>请输入文本请输入文本请输入文本</a:t>
            </a:r>
            <a:endParaRPr lang="zh-CN" altLang="en-US" sz="2000">
              <a:solidFill>
                <a:srgbClr val="3F4041"/>
              </a:solidFill>
            </a:endParaRPr>
          </a:p>
        </p:txBody>
      </p:sp>
      <p:sp>
        <p:nvSpPr>
          <p:cNvPr id="44" name="Rounded Rectangle 29"/>
          <p:cNvSpPr/>
          <p:nvPr/>
        </p:nvSpPr>
        <p:spPr>
          <a:xfrm>
            <a:off x="10239090" y="3880968"/>
            <a:ext cx="1080000" cy="1080000"/>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Freeform 522"/>
          <p:cNvSpPr>
            <a:spLocks noEditPoints="1"/>
          </p:cNvSpPr>
          <p:nvPr/>
        </p:nvSpPr>
        <p:spPr bwMode="auto">
          <a:xfrm>
            <a:off x="10417935" y="4059813"/>
            <a:ext cx="722311" cy="722311"/>
          </a:xfrm>
          <a:custGeom>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chemeClr val="accent1"/>
          </a:solidFill>
          <a:ln>
            <a:noFill/>
          </a:ln>
          <a:effectLst/>
        </p:spPr>
        <p:txBody>
          <a:bodyPr/>
          <a:lstStyle/>
          <a:p>
            <a:endParaRPr lang="zh-CN" altLang="en-US" sz="2400"/>
          </a:p>
        </p:txBody>
      </p:sp>
      <p:sp>
        <p:nvSpPr>
          <p:cNvPr id="46" name="任意多边形: 形状 45"/>
          <p:cNvSpPr/>
          <p:nvPr/>
        </p:nvSpPr>
        <p:spPr>
          <a:xfrm rot="10809374" flipV="1">
            <a:off x="9159425" y="4425676"/>
            <a:ext cx="862773" cy="246360"/>
          </a:xfrm>
          <a:custGeom>
            <a:gdLst>
              <a:gd name="connsiteX0" fmla="*/ 862773 w 862773"/>
              <a:gd name="connsiteY0" fmla="*/ 1934 h 246360"/>
              <a:gd name="connsiteX1" fmla="*/ 153398 w 862773"/>
              <a:gd name="connsiteY1" fmla="*/ 0 h 246360"/>
              <a:gd name="connsiteX2" fmla="*/ 0 w 862773"/>
              <a:gd name="connsiteY2" fmla="*/ 246360 h 246360"/>
              <a:gd name="connsiteX3" fmla="*/ 710579 w 862773"/>
              <a:gd name="connsiteY3" fmla="*/ 246360 h 246360"/>
            </a:gdLst>
            <a:cxnLst>
              <a:cxn ang="0">
                <a:pos x="connsiteX0" y="connsiteY0"/>
              </a:cxn>
              <a:cxn ang="0">
                <a:pos x="connsiteX1" y="connsiteY1"/>
              </a:cxn>
              <a:cxn ang="0">
                <a:pos x="connsiteX2" y="connsiteY2"/>
              </a:cxn>
              <a:cxn ang="0">
                <a:pos x="connsiteX3" y="connsiteY3"/>
              </a:cxn>
            </a:cxnLst>
            <a:rect l="l" t="t" r="r" b="b"/>
            <a:pathLst>
              <a:path w="862772" h="246360">
                <a:moveTo>
                  <a:pt x="862773" y="1934"/>
                </a:moveTo>
                <a:lnTo>
                  <a:pt x="153398" y="0"/>
                </a:lnTo>
                <a:lnTo>
                  <a:pt x="0" y="246360"/>
                </a:lnTo>
                <a:lnTo>
                  <a:pt x="710579" y="24636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65"/>
          </a:p>
        </p:txBody>
      </p:sp>
      <p:sp>
        <p:nvSpPr>
          <p:cNvPr id="47" name="矩形 46"/>
          <p:cNvSpPr/>
          <p:nvPr/>
        </p:nvSpPr>
        <p:spPr>
          <a:xfrm>
            <a:off x="9309623" y="4673212"/>
            <a:ext cx="713016" cy="9701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rgbClr val="FEFFFF"/>
                </a:solidFill>
              </a:rPr>
              <a:t>A</a:t>
            </a:r>
            <a:endParaRPr lang="zh-CN" altLang="en-US" sz="3600">
              <a:solidFill>
                <a:srgbClr val="FEFFFF"/>
              </a:solidFill>
            </a:endParaRPr>
          </a:p>
        </p:txBody>
      </p:sp>
      <p:sp>
        <p:nvSpPr>
          <p:cNvPr id="48" name="矩形 47"/>
          <p:cNvSpPr/>
          <p:nvPr/>
        </p:nvSpPr>
        <p:spPr>
          <a:xfrm>
            <a:off x="7332134" y="2988852"/>
            <a:ext cx="2521612" cy="1422000"/>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3F4041"/>
                </a:solidFill>
                <a:latin typeface="幼圆" panose="02010509060101010101" pitchFamily="49" charset="-122"/>
                <a:ea typeface="幼圆" panose="02010509060101010101" pitchFamily="49" charset="-122"/>
              </a:rPr>
              <a:t>请输入文本请输入文本请输入文本</a:t>
            </a:r>
            <a:endParaRPr lang="zh-CN" altLang="en-US" sz="2000">
              <a:solidFill>
                <a:srgbClr val="3F4041"/>
              </a:solidFill>
            </a:endParaRPr>
          </a:p>
        </p:txBody>
      </p:sp>
      <p:sp>
        <p:nvSpPr>
          <p:cNvPr id="49" name="Rounded Rectangle 29"/>
          <p:cNvSpPr/>
          <p:nvPr/>
        </p:nvSpPr>
        <p:spPr>
          <a:xfrm>
            <a:off x="9159090" y="5477749"/>
            <a:ext cx="1080000" cy="1080000"/>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0" name="Freeform 94"/>
          <p:cNvSpPr>
            <a:spLocks noEditPoints="1"/>
          </p:cNvSpPr>
          <p:nvPr/>
        </p:nvSpPr>
        <p:spPr bwMode="auto">
          <a:xfrm>
            <a:off x="9425680" y="5790358"/>
            <a:ext cx="546820" cy="454782"/>
          </a:xfrm>
          <a:custGeom>
            <a:gdLst>
              <a:gd name="T0" fmla="*/ 2 w 50"/>
              <a:gd name="T1" fmla="*/ 0 h 42"/>
              <a:gd name="T2" fmla="*/ 50 w 50"/>
              <a:gd name="T3" fmla="*/ 2 h 42"/>
              <a:gd name="T4" fmla="*/ 50 w 50"/>
              <a:gd name="T5" fmla="*/ 35 h 42"/>
              <a:gd name="T6" fmla="*/ 48 w 50"/>
              <a:gd name="T7" fmla="*/ 37 h 42"/>
              <a:gd name="T8" fmla="*/ 27 w 50"/>
              <a:gd name="T9" fmla="*/ 39 h 42"/>
              <a:gd name="T10" fmla="*/ 37 w 50"/>
              <a:gd name="T11" fmla="*/ 39 h 42"/>
              <a:gd name="T12" fmla="*/ 37 w 50"/>
              <a:gd name="T13" fmla="*/ 42 h 42"/>
              <a:gd name="T14" fmla="*/ 11 w 50"/>
              <a:gd name="T15" fmla="*/ 41 h 42"/>
              <a:gd name="T16" fmla="*/ 23 w 50"/>
              <a:gd name="T17" fmla="*/ 39 h 42"/>
              <a:gd name="T18" fmla="*/ 23 w 50"/>
              <a:gd name="T19" fmla="*/ 37 h 42"/>
              <a:gd name="T20" fmla="*/ 0 w 50"/>
              <a:gd name="T21" fmla="*/ 35 h 42"/>
              <a:gd name="T22" fmla="*/ 0 w 50"/>
              <a:gd name="T23" fmla="*/ 2 h 42"/>
              <a:gd name="T24" fmla="*/ 21 w 50"/>
              <a:gd name="T25" fmla="*/ 13 h 42"/>
              <a:gd name="T26" fmla="*/ 25 w 50"/>
              <a:gd name="T27" fmla="*/ 15 h 42"/>
              <a:gd name="T28" fmla="*/ 26 w 50"/>
              <a:gd name="T29" fmla="*/ 12 h 42"/>
              <a:gd name="T30" fmla="*/ 27 w 50"/>
              <a:gd name="T31" fmla="*/ 10 h 42"/>
              <a:gd name="T32" fmla="*/ 33 w 50"/>
              <a:gd name="T33" fmla="*/ 10 h 42"/>
              <a:gd name="T34" fmla="*/ 33 w 50"/>
              <a:gd name="T35" fmla="*/ 15 h 42"/>
              <a:gd name="T36" fmla="*/ 28 w 50"/>
              <a:gd name="T37" fmla="*/ 15 h 42"/>
              <a:gd name="T38" fmla="*/ 27 w 50"/>
              <a:gd name="T39" fmla="*/ 18 h 42"/>
              <a:gd name="T40" fmla="*/ 28 w 50"/>
              <a:gd name="T41" fmla="*/ 21 h 42"/>
              <a:gd name="T42" fmla="*/ 33 w 50"/>
              <a:gd name="T43" fmla="*/ 22 h 42"/>
              <a:gd name="T44" fmla="*/ 33 w 50"/>
              <a:gd name="T45" fmla="*/ 27 h 42"/>
              <a:gd name="T46" fmla="*/ 27 w 50"/>
              <a:gd name="T47" fmla="*/ 27 h 42"/>
              <a:gd name="T48" fmla="*/ 26 w 50"/>
              <a:gd name="T49" fmla="*/ 23 h 42"/>
              <a:gd name="T50" fmla="*/ 21 w 50"/>
              <a:gd name="T51" fmla="*/ 24 h 42"/>
              <a:gd name="T52" fmla="*/ 17 w 50"/>
              <a:gd name="T53" fmla="*/ 22 h 42"/>
              <a:gd name="T54" fmla="*/ 17 w 50"/>
              <a:gd name="T55" fmla="*/ 15 h 42"/>
              <a:gd name="T56" fmla="*/ 21 w 50"/>
              <a:gd name="T57" fmla="*/ 15 h 42"/>
              <a:gd name="T58" fmla="*/ 19 w 50"/>
              <a:gd name="T59" fmla="*/ 16 h 42"/>
              <a:gd name="T60" fmla="*/ 19 w 50"/>
              <a:gd name="T61" fmla="*/ 21 h 42"/>
              <a:gd name="T62" fmla="*/ 19 w 50"/>
              <a:gd name="T63" fmla="*/ 21 h 42"/>
              <a:gd name="T64" fmla="*/ 24 w 50"/>
              <a:gd name="T65" fmla="*/ 18 h 42"/>
              <a:gd name="T66" fmla="*/ 31 w 50"/>
              <a:gd name="T67" fmla="*/ 11 h 42"/>
              <a:gd name="T68" fmla="*/ 30 w 50"/>
              <a:gd name="T69" fmla="*/ 11 h 42"/>
              <a:gd name="T70" fmla="*/ 29 w 50"/>
              <a:gd name="T71" fmla="*/ 11 h 42"/>
              <a:gd name="T72" fmla="*/ 30 w 50"/>
              <a:gd name="T73" fmla="*/ 14 h 42"/>
              <a:gd name="T74" fmla="*/ 32 w 50"/>
              <a:gd name="T75" fmla="*/ 12 h 42"/>
              <a:gd name="T76" fmla="*/ 31 w 50"/>
              <a:gd name="T77" fmla="*/ 23 h 42"/>
              <a:gd name="T78" fmla="*/ 30 w 50"/>
              <a:gd name="T79" fmla="*/ 23 h 42"/>
              <a:gd name="T80" fmla="*/ 29 w 50"/>
              <a:gd name="T81" fmla="*/ 23 h 42"/>
              <a:gd name="T82" fmla="*/ 30 w 50"/>
              <a:gd name="T83" fmla="*/ 26 h 42"/>
              <a:gd name="T84" fmla="*/ 32 w 50"/>
              <a:gd name="T85" fmla="*/ 24 h 42"/>
              <a:gd name="T86" fmla="*/ 43 w 50"/>
              <a:gd name="T87" fmla="*/ 28 h 42"/>
              <a:gd name="T88" fmla="*/ 44 w 50"/>
              <a:gd name="T89" fmla="*/ 30 h 42"/>
              <a:gd name="T90" fmla="*/ 41 w 50"/>
              <a:gd name="T91" fmla="*/ 30 h 42"/>
              <a:gd name="T92" fmla="*/ 46 w 50"/>
              <a:gd name="T93" fmla="*/ 4 h 42"/>
              <a:gd name="T94" fmla="*/ 4 w 50"/>
              <a:gd name="T95" fmla="*/ 4 h 42"/>
              <a:gd name="T96" fmla="*/ 46 w 50"/>
              <a:gd name="T97" fmla="*/ 33 h 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0" h="42">
                <a:moveTo>
                  <a:pt x="2" y="0"/>
                </a:moveTo>
                <a:cubicBezTo>
                  <a:pt x="2" y="0"/>
                  <a:pt x="2" y="0"/>
                  <a:pt x="2" y="0"/>
                </a:cubicBezTo>
                <a:cubicBezTo>
                  <a:pt x="48" y="0"/>
                  <a:pt x="48" y="0"/>
                  <a:pt x="48" y="0"/>
                </a:cubicBezTo>
                <a:cubicBezTo>
                  <a:pt x="49" y="0"/>
                  <a:pt x="50" y="1"/>
                  <a:pt x="50" y="2"/>
                </a:cubicBezTo>
                <a:cubicBezTo>
                  <a:pt x="50" y="2"/>
                  <a:pt x="50" y="2"/>
                  <a:pt x="50" y="2"/>
                </a:cubicBezTo>
                <a:cubicBezTo>
                  <a:pt x="50" y="35"/>
                  <a:pt x="50" y="35"/>
                  <a:pt x="50" y="35"/>
                </a:cubicBezTo>
                <a:cubicBezTo>
                  <a:pt x="50" y="36"/>
                  <a:pt x="49" y="37"/>
                  <a:pt x="48" y="37"/>
                </a:cubicBezTo>
                <a:cubicBezTo>
                  <a:pt x="48" y="37"/>
                  <a:pt x="48" y="37"/>
                  <a:pt x="48" y="37"/>
                </a:cubicBezTo>
                <a:cubicBezTo>
                  <a:pt x="27" y="37"/>
                  <a:pt x="27" y="37"/>
                  <a:pt x="27" y="37"/>
                </a:cubicBezTo>
                <a:cubicBezTo>
                  <a:pt x="27" y="39"/>
                  <a:pt x="27" y="39"/>
                  <a:pt x="27" y="39"/>
                </a:cubicBezTo>
                <a:cubicBezTo>
                  <a:pt x="27" y="39"/>
                  <a:pt x="27" y="39"/>
                  <a:pt x="27" y="39"/>
                </a:cubicBezTo>
                <a:cubicBezTo>
                  <a:pt x="37" y="39"/>
                  <a:pt x="37" y="39"/>
                  <a:pt x="37" y="39"/>
                </a:cubicBezTo>
                <a:cubicBezTo>
                  <a:pt x="38" y="39"/>
                  <a:pt x="39" y="40"/>
                  <a:pt x="39" y="41"/>
                </a:cubicBezTo>
                <a:cubicBezTo>
                  <a:pt x="39" y="41"/>
                  <a:pt x="38" y="42"/>
                  <a:pt x="37" y="42"/>
                </a:cubicBezTo>
                <a:cubicBezTo>
                  <a:pt x="12" y="42"/>
                  <a:pt x="12" y="42"/>
                  <a:pt x="12" y="42"/>
                </a:cubicBezTo>
                <a:cubicBezTo>
                  <a:pt x="11" y="42"/>
                  <a:pt x="11" y="41"/>
                  <a:pt x="11" y="41"/>
                </a:cubicBezTo>
                <a:cubicBezTo>
                  <a:pt x="11" y="40"/>
                  <a:pt x="11" y="39"/>
                  <a:pt x="12" y="39"/>
                </a:cubicBezTo>
                <a:cubicBezTo>
                  <a:pt x="23" y="39"/>
                  <a:pt x="23" y="39"/>
                  <a:pt x="23" y="39"/>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21" y="13"/>
                </a:moveTo>
                <a:cubicBezTo>
                  <a:pt x="21" y="13"/>
                  <a:pt x="21" y="13"/>
                  <a:pt x="21" y="13"/>
                </a:cubicBezTo>
                <a:cubicBezTo>
                  <a:pt x="23" y="13"/>
                  <a:pt x="24" y="14"/>
                  <a:pt x="25" y="15"/>
                </a:cubicBezTo>
                <a:cubicBezTo>
                  <a:pt x="26" y="14"/>
                  <a:pt x="26" y="14"/>
                  <a:pt x="26" y="14"/>
                </a:cubicBezTo>
                <a:cubicBezTo>
                  <a:pt x="26" y="13"/>
                  <a:pt x="26" y="13"/>
                  <a:pt x="26" y="12"/>
                </a:cubicBezTo>
                <a:cubicBezTo>
                  <a:pt x="26" y="11"/>
                  <a:pt x="27" y="10"/>
                  <a:pt x="27" y="10"/>
                </a:cubicBezTo>
                <a:cubicBezTo>
                  <a:pt x="27" y="10"/>
                  <a:pt x="27" y="10"/>
                  <a:pt x="27" y="10"/>
                </a:cubicBezTo>
                <a:cubicBezTo>
                  <a:pt x="28" y="9"/>
                  <a:pt x="29" y="9"/>
                  <a:pt x="30" y="9"/>
                </a:cubicBezTo>
                <a:cubicBezTo>
                  <a:pt x="31" y="9"/>
                  <a:pt x="32" y="9"/>
                  <a:pt x="33" y="10"/>
                </a:cubicBezTo>
                <a:cubicBezTo>
                  <a:pt x="33" y="10"/>
                  <a:pt x="34" y="11"/>
                  <a:pt x="34" y="12"/>
                </a:cubicBezTo>
                <a:cubicBezTo>
                  <a:pt x="34" y="14"/>
                  <a:pt x="33" y="14"/>
                  <a:pt x="33" y="15"/>
                </a:cubicBezTo>
                <a:cubicBezTo>
                  <a:pt x="32" y="16"/>
                  <a:pt x="31" y="16"/>
                  <a:pt x="30" y="16"/>
                </a:cubicBezTo>
                <a:cubicBezTo>
                  <a:pt x="29" y="16"/>
                  <a:pt x="28" y="16"/>
                  <a:pt x="28" y="15"/>
                </a:cubicBezTo>
                <a:cubicBezTo>
                  <a:pt x="26" y="16"/>
                  <a:pt x="26" y="16"/>
                  <a:pt x="26" y="16"/>
                </a:cubicBezTo>
                <a:cubicBezTo>
                  <a:pt x="26" y="17"/>
                  <a:pt x="27" y="18"/>
                  <a:pt x="27" y="18"/>
                </a:cubicBezTo>
                <a:cubicBezTo>
                  <a:pt x="27" y="19"/>
                  <a:pt x="26" y="20"/>
                  <a:pt x="26" y="20"/>
                </a:cubicBezTo>
                <a:cubicBezTo>
                  <a:pt x="28" y="21"/>
                  <a:pt x="28" y="21"/>
                  <a:pt x="28" y="21"/>
                </a:cubicBezTo>
                <a:cubicBezTo>
                  <a:pt x="28" y="21"/>
                  <a:pt x="29" y="21"/>
                  <a:pt x="30" y="21"/>
                </a:cubicBezTo>
                <a:cubicBezTo>
                  <a:pt x="31" y="21"/>
                  <a:pt x="32" y="21"/>
                  <a:pt x="33" y="22"/>
                </a:cubicBezTo>
                <a:cubicBezTo>
                  <a:pt x="33" y="22"/>
                  <a:pt x="34" y="23"/>
                  <a:pt x="34" y="24"/>
                </a:cubicBezTo>
                <a:cubicBezTo>
                  <a:pt x="34" y="26"/>
                  <a:pt x="33" y="27"/>
                  <a:pt x="33" y="27"/>
                </a:cubicBezTo>
                <a:cubicBezTo>
                  <a:pt x="32" y="28"/>
                  <a:pt x="31" y="28"/>
                  <a:pt x="30" y="28"/>
                </a:cubicBezTo>
                <a:cubicBezTo>
                  <a:pt x="29" y="28"/>
                  <a:pt x="28" y="28"/>
                  <a:pt x="27" y="27"/>
                </a:cubicBezTo>
                <a:cubicBezTo>
                  <a:pt x="27" y="27"/>
                  <a:pt x="26" y="26"/>
                  <a:pt x="26" y="24"/>
                </a:cubicBezTo>
                <a:cubicBezTo>
                  <a:pt x="26" y="24"/>
                  <a:pt x="26" y="24"/>
                  <a:pt x="26" y="23"/>
                </a:cubicBezTo>
                <a:cubicBezTo>
                  <a:pt x="25" y="22"/>
                  <a:pt x="25" y="22"/>
                  <a:pt x="25" y="22"/>
                </a:cubicBezTo>
                <a:cubicBezTo>
                  <a:pt x="24" y="23"/>
                  <a:pt x="23" y="24"/>
                  <a:pt x="21" y="24"/>
                </a:cubicBezTo>
                <a:cubicBezTo>
                  <a:pt x="20" y="24"/>
                  <a:pt x="18" y="23"/>
                  <a:pt x="17" y="22"/>
                </a:cubicBezTo>
                <a:cubicBezTo>
                  <a:pt x="17" y="22"/>
                  <a:pt x="17" y="22"/>
                  <a:pt x="17" y="22"/>
                </a:cubicBezTo>
                <a:cubicBezTo>
                  <a:pt x="16" y="21"/>
                  <a:pt x="16" y="20"/>
                  <a:pt x="16" y="18"/>
                </a:cubicBezTo>
                <a:cubicBezTo>
                  <a:pt x="16" y="17"/>
                  <a:pt x="16" y="16"/>
                  <a:pt x="17" y="15"/>
                </a:cubicBezTo>
                <a:cubicBezTo>
                  <a:pt x="18" y="14"/>
                  <a:pt x="20" y="13"/>
                  <a:pt x="21" y="13"/>
                </a:cubicBezTo>
                <a:close/>
                <a:moveTo>
                  <a:pt x="21" y="15"/>
                </a:moveTo>
                <a:cubicBezTo>
                  <a:pt x="21" y="15"/>
                  <a:pt x="21" y="15"/>
                  <a:pt x="21" y="15"/>
                </a:cubicBezTo>
                <a:cubicBezTo>
                  <a:pt x="20" y="15"/>
                  <a:pt x="19" y="16"/>
                  <a:pt x="19" y="16"/>
                </a:cubicBezTo>
                <a:cubicBezTo>
                  <a:pt x="18" y="17"/>
                  <a:pt x="18" y="18"/>
                  <a:pt x="18" y="18"/>
                </a:cubicBezTo>
                <a:cubicBezTo>
                  <a:pt x="18" y="19"/>
                  <a:pt x="18" y="20"/>
                  <a:pt x="19" y="21"/>
                </a:cubicBezTo>
                <a:cubicBezTo>
                  <a:pt x="19" y="21"/>
                  <a:pt x="19" y="21"/>
                  <a:pt x="19" y="21"/>
                </a:cubicBezTo>
                <a:cubicBezTo>
                  <a:pt x="19" y="21"/>
                  <a:pt x="19" y="21"/>
                  <a:pt x="19" y="21"/>
                </a:cubicBezTo>
                <a:cubicBezTo>
                  <a:pt x="19" y="21"/>
                  <a:pt x="20" y="22"/>
                  <a:pt x="21" y="22"/>
                </a:cubicBezTo>
                <a:cubicBezTo>
                  <a:pt x="23" y="22"/>
                  <a:pt x="24" y="20"/>
                  <a:pt x="24" y="18"/>
                </a:cubicBezTo>
                <a:cubicBezTo>
                  <a:pt x="24" y="17"/>
                  <a:pt x="23" y="15"/>
                  <a:pt x="21" y="15"/>
                </a:cubicBezTo>
                <a:close/>
                <a:moveTo>
                  <a:pt x="31" y="11"/>
                </a:moveTo>
                <a:cubicBezTo>
                  <a:pt x="31" y="11"/>
                  <a:pt x="31" y="11"/>
                  <a:pt x="31" y="11"/>
                </a:cubicBezTo>
                <a:cubicBezTo>
                  <a:pt x="31" y="11"/>
                  <a:pt x="30" y="11"/>
                  <a:pt x="30" y="11"/>
                </a:cubicBezTo>
                <a:cubicBezTo>
                  <a:pt x="30" y="11"/>
                  <a:pt x="29" y="11"/>
                  <a:pt x="29" y="11"/>
                </a:cubicBezTo>
                <a:cubicBezTo>
                  <a:pt x="29" y="11"/>
                  <a:pt x="29" y="11"/>
                  <a:pt x="29" y="11"/>
                </a:cubicBezTo>
                <a:cubicBezTo>
                  <a:pt x="29" y="12"/>
                  <a:pt x="28" y="12"/>
                  <a:pt x="28" y="12"/>
                </a:cubicBezTo>
                <a:cubicBezTo>
                  <a:pt x="28" y="13"/>
                  <a:pt x="29" y="14"/>
                  <a:pt x="30" y="14"/>
                </a:cubicBezTo>
                <a:cubicBezTo>
                  <a:pt x="30" y="14"/>
                  <a:pt x="31" y="14"/>
                  <a:pt x="31" y="14"/>
                </a:cubicBezTo>
                <a:cubicBezTo>
                  <a:pt x="31" y="13"/>
                  <a:pt x="32" y="13"/>
                  <a:pt x="32" y="12"/>
                </a:cubicBezTo>
                <a:cubicBezTo>
                  <a:pt x="32" y="12"/>
                  <a:pt x="31" y="12"/>
                  <a:pt x="31" y="11"/>
                </a:cubicBezTo>
                <a:close/>
                <a:moveTo>
                  <a:pt x="31" y="23"/>
                </a:moveTo>
                <a:cubicBezTo>
                  <a:pt x="31" y="23"/>
                  <a:pt x="31" y="23"/>
                  <a:pt x="31" y="23"/>
                </a:cubicBezTo>
                <a:cubicBezTo>
                  <a:pt x="31" y="23"/>
                  <a:pt x="30" y="23"/>
                  <a:pt x="30" y="23"/>
                </a:cubicBezTo>
                <a:cubicBezTo>
                  <a:pt x="30" y="23"/>
                  <a:pt x="29" y="23"/>
                  <a:pt x="29" y="23"/>
                </a:cubicBezTo>
                <a:cubicBezTo>
                  <a:pt x="29" y="23"/>
                  <a:pt x="29" y="23"/>
                  <a:pt x="29" y="23"/>
                </a:cubicBezTo>
                <a:cubicBezTo>
                  <a:pt x="29" y="24"/>
                  <a:pt x="28" y="24"/>
                  <a:pt x="28" y="24"/>
                </a:cubicBezTo>
                <a:cubicBezTo>
                  <a:pt x="28" y="25"/>
                  <a:pt x="29" y="26"/>
                  <a:pt x="30" y="26"/>
                </a:cubicBezTo>
                <a:cubicBezTo>
                  <a:pt x="30" y="26"/>
                  <a:pt x="31" y="26"/>
                  <a:pt x="31" y="26"/>
                </a:cubicBezTo>
                <a:cubicBezTo>
                  <a:pt x="31" y="25"/>
                  <a:pt x="32" y="25"/>
                  <a:pt x="32" y="24"/>
                </a:cubicBezTo>
                <a:cubicBezTo>
                  <a:pt x="32" y="24"/>
                  <a:pt x="31" y="24"/>
                  <a:pt x="31" y="23"/>
                </a:cubicBezTo>
                <a:close/>
                <a:moveTo>
                  <a:pt x="43" y="28"/>
                </a:moveTo>
                <a:cubicBezTo>
                  <a:pt x="43" y="28"/>
                  <a:pt x="43" y="28"/>
                  <a:pt x="43" y="28"/>
                </a:cubicBezTo>
                <a:cubicBezTo>
                  <a:pt x="44" y="28"/>
                  <a:pt x="44" y="29"/>
                  <a:pt x="44" y="30"/>
                </a:cubicBezTo>
                <a:cubicBezTo>
                  <a:pt x="44" y="31"/>
                  <a:pt x="44" y="32"/>
                  <a:pt x="43" y="32"/>
                </a:cubicBezTo>
                <a:cubicBezTo>
                  <a:pt x="41" y="32"/>
                  <a:pt x="41" y="31"/>
                  <a:pt x="41" y="30"/>
                </a:cubicBezTo>
                <a:cubicBezTo>
                  <a:pt x="41" y="29"/>
                  <a:pt x="41" y="28"/>
                  <a:pt x="43" y="28"/>
                </a:cubicBezTo>
                <a:close/>
                <a:moveTo>
                  <a:pt x="46" y="4"/>
                </a:moveTo>
                <a:cubicBezTo>
                  <a:pt x="46" y="4"/>
                  <a:pt x="46" y="4"/>
                  <a:pt x="46" y="4"/>
                </a:cubicBezTo>
                <a:cubicBezTo>
                  <a:pt x="4" y="4"/>
                  <a:pt x="4" y="4"/>
                  <a:pt x="4" y="4"/>
                </a:cubicBezTo>
                <a:cubicBezTo>
                  <a:pt x="4" y="14"/>
                  <a:pt x="4" y="23"/>
                  <a:pt x="4" y="33"/>
                </a:cubicBezTo>
                <a:cubicBezTo>
                  <a:pt x="18" y="33"/>
                  <a:pt x="32" y="33"/>
                  <a:pt x="46" y="33"/>
                </a:cubicBezTo>
                <a:cubicBezTo>
                  <a:pt x="46" y="23"/>
                  <a:pt x="46" y="14"/>
                  <a:pt x="46" y="4"/>
                </a:cubicBezTo>
                <a:close/>
              </a:path>
            </a:pathLst>
          </a:custGeom>
          <a:solidFill>
            <a:schemeClr val="accent1"/>
          </a:solidFill>
          <a:ln>
            <a:noFill/>
          </a:ln>
        </p:spPr>
        <p:txBody>
          <a:bodyPr/>
          <a:lstStyle/>
          <a:p>
            <a:endParaRPr lang="zh-CN" altLang="en-US" sz="2400"/>
          </a:p>
        </p:txBody>
      </p:sp>
      <p:sp>
        <p:nvSpPr>
          <p:cNvPr id="51" name="矩形 50"/>
          <p:cNvSpPr/>
          <p:nvPr/>
        </p:nvSpPr>
        <p:spPr>
          <a:xfrm>
            <a:off x="526184" y="2076777"/>
            <a:ext cx="5469720" cy="1969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ü"/>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52" name="圆角矩形 28"/>
          <p:cNvSpPr/>
          <p:nvPr/>
        </p:nvSpPr>
        <p:spPr>
          <a:xfrm>
            <a:off x="526184" y="1392071"/>
            <a:ext cx="5469720" cy="595086"/>
          </a:xfrm>
          <a:prstGeom prst="rect">
            <a:avLst/>
          </a:prstGeom>
          <a:solidFill>
            <a:srgbClr val="FE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accent1"/>
                </a:solidFill>
                <a:latin typeface="+mj-ea"/>
                <a:ea typeface="+mj-ea"/>
              </a:rPr>
              <a:t>请在此输入您的小标题</a:t>
            </a:r>
            <a:endParaRPr lang="zh-CN" altLang="zh-CN" sz="2000">
              <a:solidFill>
                <a:schemeClr val="accent1"/>
              </a:solidFill>
              <a:latin typeface="+mj-ea"/>
              <a:ea typeface="+mj-ea"/>
            </a:endParaRPr>
          </a:p>
        </p:txBody>
      </p:sp>
      <p:sp>
        <p:nvSpPr>
          <p:cNvPr id="53" name="矩形 52"/>
          <p:cNvSpPr/>
          <p:nvPr/>
        </p:nvSpPr>
        <p:spPr>
          <a:xfrm>
            <a:off x="526184" y="4803776"/>
            <a:ext cx="5469720" cy="1969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ü"/>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54" name="圆角矩形 28"/>
          <p:cNvSpPr/>
          <p:nvPr/>
        </p:nvSpPr>
        <p:spPr>
          <a:xfrm>
            <a:off x="526184" y="4119070"/>
            <a:ext cx="5469720" cy="595086"/>
          </a:xfrm>
          <a:prstGeom prst="rect">
            <a:avLst/>
          </a:prstGeom>
          <a:solidFill>
            <a:srgbClr val="FE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accent1"/>
                </a:solidFill>
                <a:latin typeface="+mj-ea"/>
                <a:ea typeface="+mj-ea"/>
              </a:rPr>
              <a:t>请在此输入您的小标题</a:t>
            </a:r>
            <a:endParaRPr lang="zh-CN" altLang="zh-CN" sz="2000">
              <a:solidFill>
                <a:schemeClr val="accent1"/>
              </a:solidFill>
              <a:latin typeface="+mj-ea"/>
              <a:ea typeface="+mj-ea"/>
            </a:endParaRPr>
          </a:p>
        </p:txBody>
      </p:sp>
    </p:spTree>
  </p:cSld>
  <p:clrMapOvr>
    <a:masterClrMapping/>
  </p:clrMapOvr>
  <p:transition spd="slow"/>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0" name="椭圆 9"/>
          <p:cNvSpPr/>
          <p:nvPr/>
        </p:nvSpPr>
        <p:spPr>
          <a:xfrm>
            <a:off x="5002755" y="1987068"/>
            <a:ext cx="1951038" cy="1951038"/>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5400">
                <a:ln w="0"/>
                <a:solidFill>
                  <a:srgbClr val="FFFFFF"/>
                </a:solidFill>
                <a:effectLst>
                  <a:outerShdw blurRad="38100" dist="25400" dir="5400000" algn="ctr" rotWithShape="0">
                    <a:srgbClr val="6E747A">
                      <a:alpha val="43000"/>
                    </a:srgbClr>
                  </a:outerShdw>
                </a:effectLst>
              </a:rPr>
              <a:t>PK</a:t>
            </a:r>
            <a:endParaRPr lang="zh-CN" altLang="en-US" sz="5400">
              <a:ln w="0"/>
              <a:solidFill>
                <a:srgbClr val="FFFFFF"/>
              </a:solidFill>
              <a:effectLst>
                <a:outerShdw blurRad="38100" dist="25400" dir="5400000" algn="ctr" rotWithShape="0">
                  <a:srgbClr val="6E747A">
                    <a:alpha val="43000"/>
                  </a:srgbClr>
                </a:outerShdw>
              </a:effectLst>
            </a:endParaRPr>
          </a:p>
        </p:txBody>
      </p:sp>
      <p:sp>
        <p:nvSpPr>
          <p:cNvPr id="11" name="椭圆 10"/>
          <p:cNvSpPr/>
          <p:nvPr/>
        </p:nvSpPr>
        <p:spPr>
          <a:xfrm>
            <a:off x="4881113" y="1865707"/>
            <a:ext cx="2193761" cy="2193761"/>
          </a:xfrm>
          <a:prstGeom prst="ellips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22" name="Like"/>
          <p:cNvSpPr>
            <a:spLocks noEditPoints="1"/>
          </p:cNvSpPr>
          <p:nvPr/>
        </p:nvSpPr>
        <p:spPr bwMode="auto">
          <a:xfrm>
            <a:off x="3085102" y="2491441"/>
            <a:ext cx="1085424" cy="942292"/>
          </a:xfrm>
          <a:custGeom>
            <a:gdLst>
              <a:gd name="T0" fmla="*/ 227 w 395"/>
              <a:gd name="T1" fmla="*/ 0 h 339"/>
              <a:gd name="T2" fmla="*/ 200 w 395"/>
              <a:gd name="T3" fmla="*/ 12 h 339"/>
              <a:gd name="T4" fmla="*/ 197 w 395"/>
              <a:gd name="T5" fmla="*/ 22 h 339"/>
              <a:gd name="T6" fmla="*/ 198 w 395"/>
              <a:gd name="T7" fmla="*/ 69 h 339"/>
              <a:gd name="T8" fmla="*/ 147 w 395"/>
              <a:gd name="T9" fmla="*/ 151 h 339"/>
              <a:gd name="T10" fmla="*/ 134 w 395"/>
              <a:gd name="T11" fmla="*/ 160 h 339"/>
              <a:gd name="T12" fmla="*/ 121 w 395"/>
              <a:gd name="T13" fmla="*/ 152 h 339"/>
              <a:gd name="T14" fmla="*/ 15 w 395"/>
              <a:gd name="T15" fmla="*/ 152 h 339"/>
              <a:gd name="T16" fmla="*/ 4 w 395"/>
              <a:gd name="T17" fmla="*/ 157 h 339"/>
              <a:gd name="T18" fmla="*/ 0 w 395"/>
              <a:gd name="T19" fmla="*/ 169 h 339"/>
              <a:gd name="T20" fmla="*/ 12 w 395"/>
              <a:gd name="T21" fmla="*/ 325 h 339"/>
              <a:gd name="T22" fmla="*/ 28 w 395"/>
              <a:gd name="T23" fmla="*/ 339 h 339"/>
              <a:gd name="T24" fmla="*/ 121 w 395"/>
              <a:gd name="T25" fmla="*/ 339 h 339"/>
              <a:gd name="T26" fmla="*/ 136 w 395"/>
              <a:gd name="T27" fmla="*/ 323 h 339"/>
              <a:gd name="T28" fmla="*/ 136 w 395"/>
              <a:gd name="T29" fmla="*/ 315 h 339"/>
              <a:gd name="T30" fmla="*/ 146 w 395"/>
              <a:gd name="T31" fmla="*/ 315 h 339"/>
              <a:gd name="T32" fmla="*/ 151 w 395"/>
              <a:gd name="T33" fmla="*/ 318 h 339"/>
              <a:gd name="T34" fmla="*/ 175 w 395"/>
              <a:gd name="T35" fmla="*/ 327 h 339"/>
              <a:gd name="T36" fmla="*/ 314 w 395"/>
              <a:gd name="T37" fmla="*/ 327 h 339"/>
              <a:gd name="T38" fmla="*/ 361 w 395"/>
              <a:gd name="T39" fmla="*/ 286 h 339"/>
              <a:gd name="T40" fmla="*/ 358 w 395"/>
              <a:gd name="T41" fmla="*/ 273 h 339"/>
              <a:gd name="T42" fmla="*/ 373 w 395"/>
              <a:gd name="T43" fmla="*/ 243 h 339"/>
              <a:gd name="T44" fmla="*/ 370 w 395"/>
              <a:gd name="T45" fmla="*/ 230 h 339"/>
              <a:gd name="T46" fmla="*/ 384 w 395"/>
              <a:gd name="T47" fmla="*/ 201 h 339"/>
              <a:gd name="T48" fmla="*/ 381 w 395"/>
              <a:gd name="T49" fmla="*/ 188 h 339"/>
              <a:gd name="T50" fmla="*/ 395 w 395"/>
              <a:gd name="T51" fmla="*/ 158 h 339"/>
              <a:gd name="T52" fmla="*/ 385 w 395"/>
              <a:gd name="T53" fmla="*/ 136 h 339"/>
              <a:gd name="T54" fmla="*/ 360 w 395"/>
              <a:gd name="T55" fmla="*/ 127 h 339"/>
              <a:gd name="T56" fmla="*/ 266 w 395"/>
              <a:gd name="T57" fmla="*/ 127 h 339"/>
              <a:gd name="T58" fmla="*/ 275 w 395"/>
              <a:gd name="T59" fmla="*/ 77 h 339"/>
              <a:gd name="T60" fmla="*/ 275 w 395"/>
              <a:gd name="T61" fmla="*/ 74 h 339"/>
              <a:gd name="T62" fmla="*/ 254 w 395"/>
              <a:gd name="T63" fmla="*/ 11 h 339"/>
              <a:gd name="T64" fmla="*/ 247 w 395"/>
              <a:gd name="T65" fmla="*/ 4 h 339"/>
              <a:gd name="T66" fmla="*/ 227 w 395"/>
              <a:gd name="T67" fmla="*/ 0 h 339"/>
              <a:gd name="T68" fmla="*/ 227 w 395"/>
              <a:gd name="T69" fmla="*/ 15 h 339"/>
              <a:gd name="T70" fmla="*/ 241 w 395"/>
              <a:gd name="T71" fmla="*/ 18 h 339"/>
              <a:gd name="T72" fmla="*/ 260 w 395"/>
              <a:gd name="T73" fmla="*/ 75 h 339"/>
              <a:gd name="T74" fmla="*/ 248 w 395"/>
              <a:gd name="T75" fmla="*/ 142 h 339"/>
              <a:gd name="T76" fmla="*/ 360 w 395"/>
              <a:gd name="T77" fmla="*/ 142 h 339"/>
              <a:gd name="T78" fmla="*/ 349 w 395"/>
              <a:gd name="T79" fmla="*/ 185 h 339"/>
              <a:gd name="T80" fmla="*/ 337 w 395"/>
              <a:gd name="T81" fmla="*/ 227 h 339"/>
              <a:gd name="T82" fmla="*/ 326 w 395"/>
              <a:gd name="T83" fmla="*/ 270 h 339"/>
              <a:gd name="T84" fmla="*/ 314 w 395"/>
              <a:gd name="T85" fmla="*/ 312 h 339"/>
              <a:gd name="T86" fmla="*/ 175 w 395"/>
              <a:gd name="T87" fmla="*/ 312 h 339"/>
              <a:gd name="T88" fmla="*/ 147 w 395"/>
              <a:gd name="T89" fmla="*/ 300 h 339"/>
              <a:gd name="T90" fmla="*/ 136 w 395"/>
              <a:gd name="T91" fmla="*/ 300 h 339"/>
              <a:gd name="T92" fmla="*/ 136 w 395"/>
              <a:gd name="T93" fmla="*/ 177 h 339"/>
              <a:gd name="T94" fmla="*/ 157 w 395"/>
              <a:gd name="T95" fmla="*/ 162 h 339"/>
              <a:gd name="T96" fmla="*/ 213 w 395"/>
              <a:gd name="T97" fmla="*/ 70 h 339"/>
              <a:gd name="T98" fmla="*/ 212 w 395"/>
              <a:gd name="T99" fmla="*/ 21 h 339"/>
              <a:gd name="T100" fmla="*/ 227 w 395"/>
              <a:gd name="T101" fmla="*/ 15 h 339"/>
              <a:gd name="T102" fmla="*/ 93 w 395"/>
              <a:gd name="T103" fmla="*/ 288 h 339"/>
              <a:gd name="T104" fmla="*/ 104 w 395"/>
              <a:gd name="T105" fmla="*/ 299 h 339"/>
              <a:gd name="T106" fmla="*/ 93 w 395"/>
              <a:gd name="T107" fmla="*/ 310 h 339"/>
              <a:gd name="T108" fmla="*/ 82 w 395"/>
              <a:gd name="T109" fmla="*/ 299 h 339"/>
              <a:gd name="T110" fmla="*/ 93 w 395"/>
              <a:gd name="T111" fmla="*/ 288 h 3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5" h="339">
                <a:moveTo>
                  <a:pt x="227" y="0"/>
                </a:moveTo>
                <a:cubicBezTo>
                  <a:pt x="214" y="0"/>
                  <a:pt x="205" y="6"/>
                  <a:pt x="200" y="12"/>
                </a:cubicBezTo>
                <a:cubicBezTo>
                  <a:pt x="198" y="15"/>
                  <a:pt x="197" y="18"/>
                  <a:pt x="197" y="22"/>
                </a:cubicBezTo>
                <a:cubicBezTo>
                  <a:pt x="197" y="22"/>
                  <a:pt x="198" y="58"/>
                  <a:pt x="198" y="69"/>
                </a:cubicBezTo>
                <a:cubicBezTo>
                  <a:pt x="193" y="82"/>
                  <a:pt x="155" y="143"/>
                  <a:pt x="147" y="151"/>
                </a:cubicBezTo>
                <a:cubicBezTo>
                  <a:pt x="144" y="153"/>
                  <a:pt x="139" y="157"/>
                  <a:pt x="134" y="160"/>
                </a:cubicBezTo>
                <a:cubicBezTo>
                  <a:pt x="131" y="155"/>
                  <a:pt x="127" y="152"/>
                  <a:pt x="121" y="152"/>
                </a:cubicBezTo>
                <a:lnTo>
                  <a:pt x="15" y="152"/>
                </a:lnTo>
                <a:cubicBezTo>
                  <a:pt x="11" y="152"/>
                  <a:pt x="7" y="154"/>
                  <a:pt x="4" y="157"/>
                </a:cubicBezTo>
                <a:cubicBezTo>
                  <a:pt x="1" y="160"/>
                  <a:pt x="0" y="165"/>
                  <a:pt x="0" y="169"/>
                </a:cubicBezTo>
                <a:lnTo>
                  <a:pt x="12" y="325"/>
                </a:lnTo>
                <a:cubicBezTo>
                  <a:pt x="13" y="332"/>
                  <a:pt x="20" y="339"/>
                  <a:pt x="28" y="339"/>
                </a:cubicBezTo>
                <a:lnTo>
                  <a:pt x="121" y="339"/>
                </a:lnTo>
                <a:cubicBezTo>
                  <a:pt x="129" y="339"/>
                  <a:pt x="136" y="332"/>
                  <a:pt x="136" y="323"/>
                </a:cubicBezTo>
                <a:lnTo>
                  <a:pt x="136" y="315"/>
                </a:lnTo>
                <a:lnTo>
                  <a:pt x="146" y="315"/>
                </a:lnTo>
                <a:cubicBezTo>
                  <a:pt x="147" y="316"/>
                  <a:pt x="149" y="317"/>
                  <a:pt x="151" y="318"/>
                </a:cubicBezTo>
                <a:cubicBezTo>
                  <a:pt x="157" y="322"/>
                  <a:pt x="165" y="327"/>
                  <a:pt x="175" y="327"/>
                </a:cubicBezTo>
                <a:lnTo>
                  <a:pt x="314" y="327"/>
                </a:lnTo>
                <a:cubicBezTo>
                  <a:pt x="342" y="327"/>
                  <a:pt x="361" y="306"/>
                  <a:pt x="361" y="286"/>
                </a:cubicBezTo>
                <a:cubicBezTo>
                  <a:pt x="361" y="281"/>
                  <a:pt x="360" y="277"/>
                  <a:pt x="358" y="273"/>
                </a:cubicBezTo>
                <a:cubicBezTo>
                  <a:pt x="367" y="265"/>
                  <a:pt x="373" y="254"/>
                  <a:pt x="373" y="243"/>
                </a:cubicBezTo>
                <a:cubicBezTo>
                  <a:pt x="373" y="239"/>
                  <a:pt x="372" y="234"/>
                  <a:pt x="370" y="230"/>
                </a:cubicBezTo>
                <a:cubicBezTo>
                  <a:pt x="379" y="222"/>
                  <a:pt x="384" y="211"/>
                  <a:pt x="384" y="201"/>
                </a:cubicBezTo>
                <a:cubicBezTo>
                  <a:pt x="384" y="196"/>
                  <a:pt x="383" y="192"/>
                  <a:pt x="381" y="188"/>
                </a:cubicBezTo>
                <a:cubicBezTo>
                  <a:pt x="390" y="180"/>
                  <a:pt x="395" y="169"/>
                  <a:pt x="395" y="158"/>
                </a:cubicBezTo>
                <a:cubicBezTo>
                  <a:pt x="395" y="149"/>
                  <a:pt x="392" y="141"/>
                  <a:pt x="385" y="136"/>
                </a:cubicBezTo>
                <a:cubicBezTo>
                  <a:pt x="381" y="132"/>
                  <a:pt x="373" y="127"/>
                  <a:pt x="360" y="127"/>
                </a:cubicBezTo>
                <a:lnTo>
                  <a:pt x="266" y="127"/>
                </a:lnTo>
                <a:cubicBezTo>
                  <a:pt x="270" y="106"/>
                  <a:pt x="274" y="78"/>
                  <a:pt x="275" y="77"/>
                </a:cubicBezTo>
                <a:cubicBezTo>
                  <a:pt x="275" y="76"/>
                  <a:pt x="275" y="75"/>
                  <a:pt x="275" y="74"/>
                </a:cubicBezTo>
                <a:cubicBezTo>
                  <a:pt x="273" y="46"/>
                  <a:pt x="255" y="12"/>
                  <a:pt x="254" y="11"/>
                </a:cubicBezTo>
                <a:cubicBezTo>
                  <a:pt x="253" y="8"/>
                  <a:pt x="250" y="6"/>
                  <a:pt x="247" y="4"/>
                </a:cubicBezTo>
                <a:cubicBezTo>
                  <a:pt x="240" y="1"/>
                  <a:pt x="234" y="0"/>
                  <a:pt x="227" y="0"/>
                </a:cubicBezTo>
                <a:close/>
                <a:moveTo>
                  <a:pt x="227" y="15"/>
                </a:moveTo>
                <a:cubicBezTo>
                  <a:pt x="231" y="15"/>
                  <a:pt x="236" y="16"/>
                  <a:pt x="241" y="18"/>
                </a:cubicBezTo>
                <a:cubicBezTo>
                  <a:pt x="241" y="18"/>
                  <a:pt x="258" y="50"/>
                  <a:pt x="260" y="75"/>
                </a:cubicBezTo>
                <a:cubicBezTo>
                  <a:pt x="260" y="75"/>
                  <a:pt x="252" y="126"/>
                  <a:pt x="248" y="142"/>
                </a:cubicBezTo>
                <a:lnTo>
                  <a:pt x="360" y="142"/>
                </a:lnTo>
                <a:cubicBezTo>
                  <a:pt x="394" y="142"/>
                  <a:pt x="382" y="185"/>
                  <a:pt x="349" y="185"/>
                </a:cubicBezTo>
                <a:cubicBezTo>
                  <a:pt x="382" y="185"/>
                  <a:pt x="371" y="227"/>
                  <a:pt x="337" y="227"/>
                </a:cubicBezTo>
                <a:cubicBezTo>
                  <a:pt x="371" y="227"/>
                  <a:pt x="359" y="270"/>
                  <a:pt x="326" y="270"/>
                </a:cubicBezTo>
                <a:cubicBezTo>
                  <a:pt x="359" y="270"/>
                  <a:pt x="348" y="312"/>
                  <a:pt x="314" y="312"/>
                </a:cubicBezTo>
                <a:lnTo>
                  <a:pt x="175" y="312"/>
                </a:lnTo>
                <a:cubicBezTo>
                  <a:pt x="165" y="312"/>
                  <a:pt x="155" y="300"/>
                  <a:pt x="147" y="300"/>
                </a:cubicBezTo>
                <a:lnTo>
                  <a:pt x="136" y="300"/>
                </a:lnTo>
                <a:lnTo>
                  <a:pt x="136" y="177"/>
                </a:lnTo>
                <a:cubicBezTo>
                  <a:pt x="144" y="172"/>
                  <a:pt x="152" y="167"/>
                  <a:pt x="157" y="162"/>
                </a:cubicBezTo>
                <a:cubicBezTo>
                  <a:pt x="168" y="153"/>
                  <a:pt x="213" y="79"/>
                  <a:pt x="213" y="70"/>
                </a:cubicBezTo>
                <a:cubicBezTo>
                  <a:pt x="213" y="61"/>
                  <a:pt x="212" y="21"/>
                  <a:pt x="212" y="21"/>
                </a:cubicBezTo>
                <a:cubicBezTo>
                  <a:pt x="212" y="21"/>
                  <a:pt x="217" y="15"/>
                  <a:pt x="227" y="15"/>
                </a:cubicBezTo>
                <a:close/>
                <a:moveTo>
                  <a:pt x="93" y="288"/>
                </a:moveTo>
                <a:cubicBezTo>
                  <a:pt x="99" y="288"/>
                  <a:pt x="104" y="293"/>
                  <a:pt x="104" y="299"/>
                </a:cubicBezTo>
                <a:cubicBezTo>
                  <a:pt x="104" y="305"/>
                  <a:pt x="99" y="310"/>
                  <a:pt x="93" y="310"/>
                </a:cubicBezTo>
                <a:cubicBezTo>
                  <a:pt x="87" y="310"/>
                  <a:pt x="82" y="305"/>
                  <a:pt x="82" y="299"/>
                </a:cubicBezTo>
                <a:cubicBezTo>
                  <a:pt x="82" y="293"/>
                  <a:pt x="87" y="288"/>
                  <a:pt x="93" y="288"/>
                </a:cubicBezTo>
                <a:close/>
              </a:path>
            </a:pathLst>
          </a:custGeom>
          <a:solidFill>
            <a:schemeClr val="accent1"/>
          </a:solidFill>
          <a:ln>
            <a:noFill/>
          </a:ln>
          <a:effectLst>
            <a:outerShdw blurRad="50800" dist="762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3" name="Like"/>
          <p:cNvSpPr>
            <a:spLocks noEditPoints="1"/>
          </p:cNvSpPr>
          <p:nvPr/>
        </p:nvSpPr>
        <p:spPr bwMode="auto">
          <a:xfrm rot="10800000">
            <a:off x="8071969" y="2624791"/>
            <a:ext cx="1085424" cy="942292"/>
          </a:xfrm>
          <a:custGeom>
            <a:gdLst>
              <a:gd name="T0" fmla="*/ 227 w 395"/>
              <a:gd name="T1" fmla="*/ 0 h 339"/>
              <a:gd name="T2" fmla="*/ 200 w 395"/>
              <a:gd name="T3" fmla="*/ 12 h 339"/>
              <a:gd name="T4" fmla="*/ 197 w 395"/>
              <a:gd name="T5" fmla="*/ 22 h 339"/>
              <a:gd name="T6" fmla="*/ 198 w 395"/>
              <a:gd name="T7" fmla="*/ 69 h 339"/>
              <a:gd name="T8" fmla="*/ 147 w 395"/>
              <a:gd name="T9" fmla="*/ 151 h 339"/>
              <a:gd name="T10" fmla="*/ 134 w 395"/>
              <a:gd name="T11" fmla="*/ 160 h 339"/>
              <a:gd name="T12" fmla="*/ 121 w 395"/>
              <a:gd name="T13" fmla="*/ 152 h 339"/>
              <a:gd name="T14" fmla="*/ 15 w 395"/>
              <a:gd name="T15" fmla="*/ 152 h 339"/>
              <a:gd name="T16" fmla="*/ 4 w 395"/>
              <a:gd name="T17" fmla="*/ 157 h 339"/>
              <a:gd name="T18" fmla="*/ 0 w 395"/>
              <a:gd name="T19" fmla="*/ 169 h 339"/>
              <a:gd name="T20" fmla="*/ 12 w 395"/>
              <a:gd name="T21" fmla="*/ 325 h 339"/>
              <a:gd name="T22" fmla="*/ 28 w 395"/>
              <a:gd name="T23" fmla="*/ 339 h 339"/>
              <a:gd name="T24" fmla="*/ 121 w 395"/>
              <a:gd name="T25" fmla="*/ 339 h 339"/>
              <a:gd name="T26" fmla="*/ 136 w 395"/>
              <a:gd name="T27" fmla="*/ 323 h 339"/>
              <a:gd name="T28" fmla="*/ 136 w 395"/>
              <a:gd name="T29" fmla="*/ 315 h 339"/>
              <a:gd name="T30" fmla="*/ 146 w 395"/>
              <a:gd name="T31" fmla="*/ 315 h 339"/>
              <a:gd name="T32" fmla="*/ 151 w 395"/>
              <a:gd name="T33" fmla="*/ 318 h 339"/>
              <a:gd name="T34" fmla="*/ 175 w 395"/>
              <a:gd name="T35" fmla="*/ 327 h 339"/>
              <a:gd name="T36" fmla="*/ 314 w 395"/>
              <a:gd name="T37" fmla="*/ 327 h 339"/>
              <a:gd name="T38" fmla="*/ 361 w 395"/>
              <a:gd name="T39" fmla="*/ 286 h 339"/>
              <a:gd name="T40" fmla="*/ 358 w 395"/>
              <a:gd name="T41" fmla="*/ 273 h 339"/>
              <a:gd name="T42" fmla="*/ 373 w 395"/>
              <a:gd name="T43" fmla="*/ 243 h 339"/>
              <a:gd name="T44" fmla="*/ 370 w 395"/>
              <a:gd name="T45" fmla="*/ 230 h 339"/>
              <a:gd name="T46" fmla="*/ 384 w 395"/>
              <a:gd name="T47" fmla="*/ 201 h 339"/>
              <a:gd name="T48" fmla="*/ 381 w 395"/>
              <a:gd name="T49" fmla="*/ 188 h 339"/>
              <a:gd name="T50" fmla="*/ 395 w 395"/>
              <a:gd name="T51" fmla="*/ 158 h 339"/>
              <a:gd name="T52" fmla="*/ 385 w 395"/>
              <a:gd name="T53" fmla="*/ 136 h 339"/>
              <a:gd name="T54" fmla="*/ 360 w 395"/>
              <a:gd name="T55" fmla="*/ 127 h 339"/>
              <a:gd name="T56" fmla="*/ 266 w 395"/>
              <a:gd name="T57" fmla="*/ 127 h 339"/>
              <a:gd name="T58" fmla="*/ 275 w 395"/>
              <a:gd name="T59" fmla="*/ 77 h 339"/>
              <a:gd name="T60" fmla="*/ 275 w 395"/>
              <a:gd name="T61" fmla="*/ 74 h 339"/>
              <a:gd name="T62" fmla="*/ 254 w 395"/>
              <a:gd name="T63" fmla="*/ 11 h 339"/>
              <a:gd name="T64" fmla="*/ 247 w 395"/>
              <a:gd name="T65" fmla="*/ 4 h 339"/>
              <a:gd name="T66" fmla="*/ 227 w 395"/>
              <a:gd name="T67" fmla="*/ 0 h 339"/>
              <a:gd name="T68" fmla="*/ 227 w 395"/>
              <a:gd name="T69" fmla="*/ 15 h 339"/>
              <a:gd name="T70" fmla="*/ 241 w 395"/>
              <a:gd name="T71" fmla="*/ 18 h 339"/>
              <a:gd name="T72" fmla="*/ 260 w 395"/>
              <a:gd name="T73" fmla="*/ 75 h 339"/>
              <a:gd name="T74" fmla="*/ 248 w 395"/>
              <a:gd name="T75" fmla="*/ 142 h 339"/>
              <a:gd name="T76" fmla="*/ 360 w 395"/>
              <a:gd name="T77" fmla="*/ 142 h 339"/>
              <a:gd name="T78" fmla="*/ 349 w 395"/>
              <a:gd name="T79" fmla="*/ 185 h 339"/>
              <a:gd name="T80" fmla="*/ 337 w 395"/>
              <a:gd name="T81" fmla="*/ 227 h 339"/>
              <a:gd name="T82" fmla="*/ 326 w 395"/>
              <a:gd name="T83" fmla="*/ 270 h 339"/>
              <a:gd name="T84" fmla="*/ 314 w 395"/>
              <a:gd name="T85" fmla="*/ 312 h 339"/>
              <a:gd name="T86" fmla="*/ 175 w 395"/>
              <a:gd name="T87" fmla="*/ 312 h 339"/>
              <a:gd name="T88" fmla="*/ 147 w 395"/>
              <a:gd name="T89" fmla="*/ 300 h 339"/>
              <a:gd name="T90" fmla="*/ 136 w 395"/>
              <a:gd name="T91" fmla="*/ 300 h 339"/>
              <a:gd name="T92" fmla="*/ 136 w 395"/>
              <a:gd name="T93" fmla="*/ 177 h 339"/>
              <a:gd name="T94" fmla="*/ 157 w 395"/>
              <a:gd name="T95" fmla="*/ 162 h 339"/>
              <a:gd name="T96" fmla="*/ 213 w 395"/>
              <a:gd name="T97" fmla="*/ 70 h 339"/>
              <a:gd name="T98" fmla="*/ 212 w 395"/>
              <a:gd name="T99" fmla="*/ 21 h 339"/>
              <a:gd name="T100" fmla="*/ 227 w 395"/>
              <a:gd name="T101" fmla="*/ 15 h 339"/>
              <a:gd name="T102" fmla="*/ 93 w 395"/>
              <a:gd name="T103" fmla="*/ 288 h 339"/>
              <a:gd name="T104" fmla="*/ 104 w 395"/>
              <a:gd name="T105" fmla="*/ 299 h 339"/>
              <a:gd name="T106" fmla="*/ 93 w 395"/>
              <a:gd name="T107" fmla="*/ 310 h 339"/>
              <a:gd name="T108" fmla="*/ 82 w 395"/>
              <a:gd name="T109" fmla="*/ 299 h 339"/>
              <a:gd name="T110" fmla="*/ 93 w 395"/>
              <a:gd name="T111" fmla="*/ 288 h 3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5" h="339">
                <a:moveTo>
                  <a:pt x="227" y="0"/>
                </a:moveTo>
                <a:cubicBezTo>
                  <a:pt x="214" y="0"/>
                  <a:pt x="205" y="6"/>
                  <a:pt x="200" y="12"/>
                </a:cubicBezTo>
                <a:cubicBezTo>
                  <a:pt x="198" y="15"/>
                  <a:pt x="197" y="18"/>
                  <a:pt x="197" y="22"/>
                </a:cubicBezTo>
                <a:cubicBezTo>
                  <a:pt x="197" y="22"/>
                  <a:pt x="198" y="58"/>
                  <a:pt x="198" y="69"/>
                </a:cubicBezTo>
                <a:cubicBezTo>
                  <a:pt x="193" y="82"/>
                  <a:pt x="155" y="143"/>
                  <a:pt x="147" y="151"/>
                </a:cubicBezTo>
                <a:cubicBezTo>
                  <a:pt x="144" y="153"/>
                  <a:pt x="139" y="157"/>
                  <a:pt x="134" y="160"/>
                </a:cubicBezTo>
                <a:cubicBezTo>
                  <a:pt x="131" y="155"/>
                  <a:pt x="127" y="152"/>
                  <a:pt x="121" y="152"/>
                </a:cubicBezTo>
                <a:lnTo>
                  <a:pt x="15" y="152"/>
                </a:lnTo>
                <a:cubicBezTo>
                  <a:pt x="11" y="152"/>
                  <a:pt x="7" y="154"/>
                  <a:pt x="4" y="157"/>
                </a:cubicBezTo>
                <a:cubicBezTo>
                  <a:pt x="1" y="160"/>
                  <a:pt x="0" y="165"/>
                  <a:pt x="0" y="169"/>
                </a:cubicBezTo>
                <a:lnTo>
                  <a:pt x="12" y="325"/>
                </a:lnTo>
                <a:cubicBezTo>
                  <a:pt x="13" y="332"/>
                  <a:pt x="20" y="339"/>
                  <a:pt x="28" y="339"/>
                </a:cubicBezTo>
                <a:lnTo>
                  <a:pt x="121" y="339"/>
                </a:lnTo>
                <a:cubicBezTo>
                  <a:pt x="129" y="339"/>
                  <a:pt x="136" y="332"/>
                  <a:pt x="136" y="323"/>
                </a:cubicBezTo>
                <a:lnTo>
                  <a:pt x="136" y="315"/>
                </a:lnTo>
                <a:lnTo>
                  <a:pt x="146" y="315"/>
                </a:lnTo>
                <a:cubicBezTo>
                  <a:pt x="147" y="316"/>
                  <a:pt x="149" y="317"/>
                  <a:pt x="151" y="318"/>
                </a:cubicBezTo>
                <a:cubicBezTo>
                  <a:pt x="157" y="322"/>
                  <a:pt x="165" y="327"/>
                  <a:pt x="175" y="327"/>
                </a:cubicBezTo>
                <a:lnTo>
                  <a:pt x="314" y="327"/>
                </a:lnTo>
                <a:cubicBezTo>
                  <a:pt x="342" y="327"/>
                  <a:pt x="361" y="306"/>
                  <a:pt x="361" y="286"/>
                </a:cubicBezTo>
                <a:cubicBezTo>
                  <a:pt x="361" y="281"/>
                  <a:pt x="360" y="277"/>
                  <a:pt x="358" y="273"/>
                </a:cubicBezTo>
                <a:cubicBezTo>
                  <a:pt x="367" y="265"/>
                  <a:pt x="373" y="254"/>
                  <a:pt x="373" y="243"/>
                </a:cubicBezTo>
                <a:cubicBezTo>
                  <a:pt x="373" y="239"/>
                  <a:pt x="372" y="234"/>
                  <a:pt x="370" y="230"/>
                </a:cubicBezTo>
                <a:cubicBezTo>
                  <a:pt x="379" y="222"/>
                  <a:pt x="384" y="211"/>
                  <a:pt x="384" y="201"/>
                </a:cubicBezTo>
                <a:cubicBezTo>
                  <a:pt x="384" y="196"/>
                  <a:pt x="383" y="192"/>
                  <a:pt x="381" y="188"/>
                </a:cubicBezTo>
                <a:cubicBezTo>
                  <a:pt x="390" y="180"/>
                  <a:pt x="395" y="169"/>
                  <a:pt x="395" y="158"/>
                </a:cubicBezTo>
                <a:cubicBezTo>
                  <a:pt x="395" y="149"/>
                  <a:pt x="392" y="141"/>
                  <a:pt x="385" y="136"/>
                </a:cubicBezTo>
                <a:cubicBezTo>
                  <a:pt x="381" y="132"/>
                  <a:pt x="373" y="127"/>
                  <a:pt x="360" y="127"/>
                </a:cubicBezTo>
                <a:lnTo>
                  <a:pt x="266" y="127"/>
                </a:lnTo>
                <a:cubicBezTo>
                  <a:pt x="270" y="106"/>
                  <a:pt x="274" y="78"/>
                  <a:pt x="275" y="77"/>
                </a:cubicBezTo>
                <a:cubicBezTo>
                  <a:pt x="275" y="76"/>
                  <a:pt x="275" y="75"/>
                  <a:pt x="275" y="74"/>
                </a:cubicBezTo>
                <a:cubicBezTo>
                  <a:pt x="273" y="46"/>
                  <a:pt x="255" y="12"/>
                  <a:pt x="254" y="11"/>
                </a:cubicBezTo>
                <a:cubicBezTo>
                  <a:pt x="253" y="8"/>
                  <a:pt x="250" y="6"/>
                  <a:pt x="247" y="4"/>
                </a:cubicBezTo>
                <a:cubicBezTo>
                  <a:pt x="240" y="1"/>
                  <a:pt x="234" y="0"/>
                  <a:pt x="227" y="0"/>
                </a:cubicBezTo>
                <a:close/>
                <a:moveTo>
                  <a:pt x="227" y="15"/>
                </a:moveTo>
                <a:cubicBezTo>
                  <a:pt x="231" y="15"/>
                  <a:pt x="236" y="16"/>
                  <a:pt x="241" y="18"/>
                </a:cubicBezTo>
                <a:cubicBezTo>
                  <a:pt x="241" y="18"/>
                  <a:pt x="258" y="50"/>
                  <a:pt x="260" y="75"/>
                </a:cubicBezTo>
                <a:cubicBezTo>
                  <a:pt x="260" y="75"/>
                  <a:pt x="252" y="126"/>
                  <a:pt x="248" y="142"/>
                </a:cubicBezTo>
                <a:lnTo>
                  <a:pt x="360" y="142"/>
                </a:lnTo>
                <a:cubicBezTo>
                  <a:pt x="394" y="142"/>
                  <a:pt x="382" y="185"/>
                  <a:pt x="349" y="185"/>
                </a:cubicBezTo>
                <a:cubicBezTo>
                  <a:pt x="382" y="185"/>
                  <a:pt x="371" y="227"/>
                  <a:pt x="337" y="227"/>
                </a:cubicBezTo>
                <a:cubicBezTo>
                  <a:pt x="371" y="227"/>
                  <a:pt x="359" y="270"/>
                  <a:pt x="326" y="270"/>
                </a:cubicBezTo>
                <a:cubicBezTo>
                  <a:pt x="359" y="270"/>
                  <a:pt x="348" y="312"/>
                  <a:pt x="314" y="312"/>
                </a:cubicBezTo>
                <a:lnTo>
                  <a:pt x="175" y="312"/>
                </a:lnTo>
                <a:cubicBezTo>
                  <a:pt x="165" y="312"/>
                  <a:pt x="155" y="300"/>
                  <a:pt x="147" y="300"/>
                </a:cubicBezTo>
                <a:lnTo>
                  <a:pt x="136" y="300"/>
                </a:lnTo>
                <a:lnTo>
                  <a:pt x="136" y="177"/>
                </a:lnTo>
                <a:cubicBezTo>
                  <a:pt x="144" y="172"/>
                  <a:pt x="152" y="167"/>
                  <a:pt x="157" y="162"/>
                </a:cubicBezTo>
                <a:cubicBezTo>
                  <a:pt x="168" y="153"/>
                  <a:pt x="213" y="79"/>
                  <a:pt x="213" y="70"/>
                </a:cubicBezTo>
                <a:cubicBezTo>
                  <a:pt x="213" y="61"/>
                  <a:pt x="212" y="21"/>
                  <a:pt x="212" y="21"/>
                </a:cubicBezTo>
                <a:cubicBezTo>
                  <a:pt x="212" y="21"/>
                  <a:pt x="217" y="15"/>
                  <a:pt x="227" y="15"/>
                </a:cubicBezTo>
                <a:close/>
                <a:moveTo>
                  <a:pt x="93" y="288"/>
                </a:moveTo>
                <a:cubicBezTo>
                  <a:pt x="99" y="288"/>
                  <a:pt x="104" y="293"/>
                  <a:pt x="104" y="299"/>
                </a:cubicBezTo>
                <a:cubicBezTo>
                  <a:pt x="104" y="305"/>
                  <a:pt x="99" y="310"/>
                  <a:pt x="93" y="310"/>
                </a:cubicBezTo>
                <a:cubicBezTo>
                  <a:pt x="87" y="310"/>
                  <a:pt x="82" y="305"/>
                  <a:pt x="82" y="299"/>
                </a:cubicBezTo>
                <a:cubicBezTo>
                  <a:pt x="82" y="293"/>
                  <a:pt x="87" y="288"/>
                  <a:pt x="93" y="288"/>
                </a:cubicBezTo>
                <a:close/>
              </a:path>
            </a:pathLst>
          </a:custGeom>
          <a:solidFill>
            <a:schemeClr val="accent1"/>
          </a:solidFill>
          <a:ln>
            <a:noFill/>
          </a:ln>
          <a:effectLst>
            <a:outerShdw blurRad="50800" dist="762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5" name="文本框 24"/>
          <p:cNvSpPr txBox="1"/>
          <p:nvPr/>
        </p:nvSpPr>
        <p:spPr>
          <a:xfrm>
            <a:off x="477599" y="2631853"/>
            <a:ext cx="2557009" cy="1107996"/>
          </a:xfrm>
          <a:prstGeom prst="rect">
            <a:avLst/>
          </a:prstGeom>
          <a:noFill/>
        </p:spPr>
        <p:txBody>
          <a:bodyPr wrap="square" rtlCol="0">
            <a:spAutoFit/>
          </a:bodyPr>
          <a:lstStyle/>
          <a:p>
            <a:pPr algn="ctr"/>
            <a:r>
              <a:rPr lang="en-US" altLang="zh-CN" sz="6600">
                <a:latin typeface="+mj-ea"/>
                <a:ea typeface="+mj-ea"/>
              </a:rPr>
              <a:t>789</a:t>
            </a:r>
            <a:r>
              <a:rPr lang="zh-CN" altLang="en-US" sz="3600">
                <a:latin typeface="+mj-ea"/>
                <a:ea typeface="+mj-ea"/>
              </a:rPr>
              <a:t>吨</a:t>
            </a:r>
            <a:endParaRPr lang="zh-CN" altLang="en-US" sz="6600">
              <a:latin typeface="+mj-ea"/>
              <a:ea typeface="+mj-ea"/>
            </a:endParaRPr>
          </a:p>
        </p:txBody>
      </p:sp>
      <p:sp>
        <p:nvSpPr>
          <p:cNvPr id="27" name="文本框 26"/>
          <p:cNvSpPr txBox="1"/>
          <p:nvPr/>
        </p:nvSpPr>
        <p:spPr>
          <a:xfrm>
            <a:off x="9157393" y="2631853"/>
            <a:ext cx="2557009" cy="1107996"/>
          </a:xfrm>
          <a:prstGeom prst="rect">
            <a:avLst/>
          </a:prstGeom>
          <a:noFill/>
        </p:spPr>
        <p:txBody>
          <a:bodyPr wrap="square" rtlCol="0">
            <a:spAutoFit/>
          </a:bodyPr>
          <a:lstStyle/>
          <a:p>
            <a:pPr algn="ctr"/>
            <a:r>
              <a:rPr lang="en-US" altLang="zh-CN" sz="6600">
                <a:latin typeface="+mj-ea"/>
                <a:ea typeface="+mj-ea"/>
              </a:rPr>
              <a:t>227</a:t>
            </a:r>
            <a:r>
              <a:rPr lang="zh-CN" altLang="en-US" sz="3600">
                <a:latin typeface="+mj-ea"/>
                <a:ea typeface="+mj-ea"/>
              </a:rPr>
              <a:t>吨</a:t>
            </a:r>
            <a:endParaRPr lang="zh-CN" altLang="en-US" sz="6600">
              <a:latin typeface="+mj-ea"/>
              <a:ea typeface="+mj-ea"/>
            </a:endParaRPr>
          </a:p>
        </p:txBody>
      </p:sp>
      <p:sp>
        <p:nvSpPr>
          <p:cNvPr id="28" name="矩形 27"/>
          <p:cNvSpPr/>
          <p:nvPr/>
        </p:nvSpPr>
        <p:spPr>
          <a:xfrm>
            <a:off x="870916" y="4705904"/>
            <a:ext cx="10450168" cy="1334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请在此添加第四节标题</a:t>
            </a:r>
            <a:endParaRPr lang="zh-CN" altLang="en-US"/>
          </a:p>
        </p:txBody>
      </p:sp>
      <p:sp>
        <p:nvSpPr>
          <p:cNvPr id="9219" name="文本占位符 2"/>
          <p:cNvSpPr>
            <a:spLocks noGrp="1"/>
          </p:cNvSpPr>
          <p:nvPr>
            <p:ph type="body" idx="1"/>
          </p:nvPr>
        </p:nvSpPr>
        <p:spPr/>
        <p:txBody>
          <a:bodyPr/>
          <a:lstStyle/>
          <a:p>
            <a:r>
              <a:rPr lang="zh-CN" altLang="en-US"/>
              <a:t>请输入第四节的小标题</a:t>
            </a:r>
            <a:endParaRPr lang="zh-CN" altLang="en-US"/>
          </a:p>
        </p:txBody>
      </p:sp>
      <p:sp>
        <p:nvSpPr>
          <p:cNvPr id="5" name="椭圆 4"/>
          <p:cNvSpPr/>
          <p:nvPr/>
        </p:nvSpPr>
        <p:spPr>
          <a:xfrm>
            <a:off x="2457618" y="731519"/>
            <a:ext cx="1440000" cy="1440000"/>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a:solidFill>
                  <a:schemeClr val="accent1">
                    <a:lumMod val="20000"/>
                    <a:lumOff val="80000"/>
                  </a:schemeClr>
                </a:solidFill>
                <a:effectLst>
                  <a:outerShdw blurRad="38100" dist="38100" dir="2700000" algn="tl">
                    <a:srgbClr val="000000">
                      <a:alpha val="43137"/>
                    </a:srgbClr>
                  </a:outerShdw>
                </a:effectLst>
              </a:rPr>
              <a:t>D</a:t>
            </a:r>
            <a:endParaRPr lang="zh-CN" altLang="en-US" sz="8800" b="1">
              <a:solidFill>
                <a:schemeClr val="accent1">
                  <a:lumMod val="20000"/>
                  <a:lumOff val="80000"/>
                </a:schemeClr>
              </a:solidFill>
              <a:effectLst>
                <a:outerShdw blurRad="38100" dist="38100" dir="2700000" algn="tl">
                  <a:srgbClr val="000000">
                    <a:alpha val="43137"/>
                  </a:srgbClr>
                </a:outerShdw>
              </a:effectLst>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2" name="직사각형 20"/>
          <p:cNvSpPr/>
          <p:nvPr/>
        </p:nvSpPr>
        <p:spPr bwMode="auto">
          <a:xfrm>
            <a:off x="7972795" y="3592093"/>
            <a:ext cx="1160512" cy="1144602"/>
          </a:xfrm>
          <a:prstGeom prst="rect">
            <a:avLst/>
          </a:prstGeom>
          <a:solidFill>
            <a:schemeClr val="accent1"/>
          </a:solidFill>
          <a:ln>
            <a:noFill/>
          </a:ln>
          <a:scene3d>
            <a:camera prst="perspectiveLeft">
              <a:rot lat="20150190" lon="1349229" rev="19377652"/>
            </a:camera>
            <a:lightRig rig="balanced" dir="t">
              <a:rot lat="0" lon="0" rev="9000000"/>
            </a:lightRig>
          </a:scene3d>
          <a:sp3d extrusionH="1270000">
            <a:bevelT w="0" h="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직사각형 20"/>
          <p:cNvSpPr/>
          <p:nvPr/>
        </p:nvSpPr>
        <p:spPr bwMode="auto">
          <a:xfrm>
            <a:off x="9133307" y="1777360"/>
            <a:ext cx="1706690" cy="1683292"/>
          </a:xfrm>
          <a:prstGeom prst="rect">
            <a:avLst/>
          </a:prstGeom>
          <a:solidFill>
            <a:schemeClr val="accent1"/>
          </a:solidFill>
          <a:ln>
            <a:noFill/>
          </a:ln>
          <a:scene3d>
            <a:camera prst="perspectiveLeft">
              <a:rot lat="20150190" lon="1349229" rev="19377652"/>
            </a:camera>
            <a:lightRig rig="balanced" dir="t">
              <a:rot lat="0" lon="0" rev="9000000"/>
            </a:lightRig>
          </a:scene3d>
          <a:sp3d extrusionH="1270000">
            <a:bevelT w="0" h="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cxnSp>
        <p:nvCxnSpPr>
          <p:cNvPr id="14" name="直接箭头连接符 13"/>
          <p:cNvCxnSpPr/>
          <p:nvPr/>
        </p:nvCxnSpPr>
        <p:spPr>
          <a:xfrm flipH="1">
            <a:off x="6175717" y="4318782"/>
            <a:ext cx="15474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4923692" y="2841674"/>
            <a:ext cx="38228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484349" y="5729001"/>
            <a:ext cx="2137403" cy="899661"/>
          </a:xfrm>
          <a:prstGeom prst="rect">
            <a:avLst/>
          </a:prstGeom>
          <a:noFill/>
        </p:spPr>
        <p:txBody>
          <a:bodyPr wrap="square" rtlCol="0">
            <a:spAutoFit/>
          </a:bodyPr>
          <a:lstStyle/>
          <a:p>
            <a:pPr algn="ctr"/>
            <a:r>
              <a:rPr lang="en-US" altLang="zh-CN" sz="4800">
                <a:latin typeface="+mj-ea"/>
                <a:ea typeface="+mj-ea"/>
              </a:rPr>
              <a:t>789</a:t>
            </a:r>
            <a:r>
              <a:rPr lang="zh-CN" altLang="en-US">
                <a:latin typeface="+mj-ea"/>
                <a:ea typeface="+mj-ea"/>
              </a:rPr>
              <a:t>万</a:t>
            </a:r>
            <a:endParaRPr lang="zh-CN" altLang="en-US" sz="4800">
              <a:latin typeface="+mj-ea"/>
              <a:ea typeface="+mj-ea"/>
            </a:endParaRPr>
          </a:p>
        </p:txBody>
      </p:sp>
      <p:sp>
        <p:nvSpPr>
          <p:cNvPr id="17" name="文本框 16"/>
          <p:cNvSpPr txBox="1"/>
          <p:nvPr/>
        </p:nvSpPr>
        <p:spPr>
          <a:xfrm>
            <a:off x="9453277" y="4401851"/>
            <a:ext cx="2137403" cy="830997"/>
          </a:xfrm>
          <a:prstGeom prst="rect">
            <a:avLst/>
          </a:prstGeom>
          <a:noFill/>
        </p:spPr>
        <p:txBody>
          <a:bodyPr wrap="square" rtlCol="0">
            <a:spAutoFit/>
          </a:bodyPr>
          <a:lstStyle/>
          <a:p>
            <a:pPr algn="ctr"/>
            <a:r>
              <a:rPr lang="en-US" altLang="zh-CN" sz="4800">
                <a:latin typeface="+mj-ea"/>
                <a:ea typeface="+mj-ea"/>
              </a:rPr>
              <a:t>893</a:t>
            </a:r>
            <a:r>
              <a:rPr lang="zh-CN" altLang="en-US">
                <a:latin typeface="+mj-ea"/>
                <a:ea typeface="+mj-ea"/>
              </a:rPr>
              <a:t>万</a:t>
            </a:r>
            <a:endParaRPr lang="zh-CN" altLang="en-US" sz="4800">
              <a:latin typeface="+mj-ea"/>
              <a:ea typeface="+mj-ea"/>
            </a:endParaRPr>
          </a:p>
        </p:txBody>
      </p:sp>
      <p:sp>
        <p:nvSpPr>
          <p:cNvPr id="18" name="矩形 17"/>
          <p:cNvSpPr/>
          <p:nvPr/>
        </p:nvSpPr>
        <p:spPr>
          <a:xfrm>
            <a:off x="353752" y="1890917"/>
            <a:ext cx="4376546" cy="1901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3" name="矩形 22"/>
          <p:cNvSpPr/>
          <p:nvPr/>
        </p:nvSpPr>
        <p:spPr>
          <a:xfrm>
            <a:off x="1549539" y="4164394"/>
            <a:ext cx="4376546" cy="1901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21" name="Freeform 11"/>
          <p:cNvSpPr>
            <a:spLocks noEditPoints="1"/>
          </p:cNvSpPr>
          <p:nvPr/>
        </p:nvSpPr>
        <p:spPr bwMode="auto">
          <a:xfrm>
            <a:off x="2203344" y="2102126"/>
            <a:ext cx="889859" cy="887990"/>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22" name="Freeform 11"/>
          <p:cNvSpPr>
            <a:spLocks noEditPoints="1"/>
          </p:cNvSpPr>
          <p:nvPr/>
        </p:nvSpPr>
        <p:spPr bwMode="auto">
          <a:xfrm>
            <a:off x="3093203" y="1915883"/>
            <a:ext cx="474095" cy="473099"/>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23" name="Freeform 11"/>
          <p:cNvSpPr>
            <a:spLocks noEditPoints="1"/>
          </p:cNvSpPr>
          <p:nvPr/>
        </p:nvSpPr>
        <p:spPr bwMode="auto">
          <a:xfrm>
            <a:off x="3093203" y="2439229"/>
            <a:ext cx="1477362" cy="1474259"/>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24" name="Freeform 11"/>
          <p:cNvSpPr>
            <a:spLocks noEditPoints="1"/>
          </p:cNvSpPr>
          <p:nvPr/>
        </p:nvSpPr>
        <p:spPr bwMode="auto">
          <a:xfrm>
            <a:off x="1282143" y="3040363"/>
            <a:ext cx="1811060" cy="1807256"/>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43" name="Freeform 11"/>
          <p:cNvSpPr>
            <a:spLocks noEditPoints="1"/>
          </p:cNvSpPr>
          <p:nvPr/>
        </p:nvSpPr>
        <p:spPr bwMode="auto">
          <a:xfrm>
            <a:off x="3186337" y="3963735"/>
            <a:ext cx="542672" cy="541532"/>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47" name="圆角矩形 46"/>
          <p:cNvSpPr/>
          <p:nvPr/>
        </p:nvSpPr>
        <p:spPr>
          <a:xfrm>
            <a:off x="1282144" y="5175063"/>
            <a:ext cx="3288422" cy="62221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rgbClr val="FEFFFF"/>
                </a:solidFill>
                <a:latin typeface="幼圆" panose="02010509060101010101" pitchFamily="49" charset="-122"/>
                <a:ea typeface="幼圆" panose="02010509060101010101" pitchFamily="49" charset="-122"/>
              </a:rPr>
              <a:t>请输入您的小标题</a:t>
            </a:r>
            <a:endParaRPr lang="zh-CN" altLang="zh-CN">
              <a:solidFill>
                <a:srgbClr val="FEFFFF"/>
              </a:solidFill>
              <a:latin typeface="幼圆" panose="02010509060101010101" pitchFamily="49" charset="-122"/>
              <a:ea typeface="幼圆" panose="02010509060101010101" pitchFamily="49" charset="-122"/>
            </a:endParaRPr>
          </a:p>
        </p:txBody>
      </p:sp>
      <p:sp>
        <p:nvSpPr>
          <p:cNvPr id="14" name="矩形 13"/>
          <p:cNvSpPr/>
          <p:nvPr/>
        </p:nvSpPr>
        <p:spPr>
          <a:xfrm>
            <a:off x="6001853" y="1634622"/>
            <a:ext cx="5069113" cy="4901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rabicPeriod"/>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endParaRPr lang="zh-CN"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rabicPeriod"/>
            </a:pPr>
            <a:endParaRPr lang="zh-CN" altLang="zh-CN" sz="20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9" name="모서리가 둥근 직사각형 31"/>
          <p:cNvSpPr/>
          <p:nvPr/>
        </p:nvSpPr>
        <p:spPr bwMode="auto">
          <a:xfrm>
            <a:off x="848186" y="2863719"/>
            <a:ext cx="4287862" cy="503238"/>
          </a:xfrm>
          <a:prstGeom prst="roundRect">
            <a:avLst>
              <a:gd name="adj" fmla="val 50000"/>
            </a:avLst>
          </a:prstGeom>
          <a:solidFill>
            <a:srgbClr val="FEFFFF"/>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ct val="0"/>
              </a:spcBef>
              <a:spcAft>
                <a:spcPct val="0"/>
              </a:spcAft>
              <a:defRPr/>
            </a:pPr>
            <a:r>
              <a:rPr kumimoji="0" lang="en-US" altLang="zh-CN" sz="2800">
                <a:solidFill>
                  <a:schemeClr val="accent1"/>
                </a:solidFill>
              </a:rPr>
              <a:t>6890549</a:t>
            </a:r>
            <a:r>
              <a:rPr kumimoji="0" lang="zh-CN" altLang="en-US" sz="2000">
                <a:solidFill>
                  <a:schemeClr val="accent1"/>
                </a:solidFill>
              </a:rPr>
              <a:t>元</a:t>
            </a:r>
            <a:endParaRPr kumimoji="0" lang="ko-KR" altLang="en-US" sz="2800">
              <a:solidFill>
                <a:schemeClr val="accent1"/>
              </a:solidFill>
            </a:endParaRPr>
          </a:p>
        </p:txBody>
      </p:sp>
      <p:sp>
        <p:nvSpPr>
          <p:cNvPr id="10" name="평행 사변형 43"/>
          <p:cNvSpPr/>
          <p:nvPr/>
        </p:nvSpPr>
        <p:spPr bwMode="auto">
          <a:xfrm>
            <a:off x="1708156" y="2715985"/>
            <a:ext cx="1702700" cy="665040"/>
          </a:xfrm>
          <a:prstGeom prst="parallelogram">
            <a:avLst>
              <a:gd name="adj" fmla="val 63319"/>
            </a:avLst>
          </a:prstGeom>
          <a:solidFill>
            <a:schemeClr val="accent1"/>
          </a:solidFill>
          <a:ln w="95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fontAlgn="auto">
              <a:spcBef>
                <a:spcPct val="0"/>
              </a:spcBef>
              <a:spcAft>
                <a:spcPct val="0"/>
              </a:spcAft>
              <a:defRPr/>
            </a:pPr>
            <a:r>
              <a:rPr kumimoji="0" lang="en-US" altLang="zh-CN" sz="3600" baseline="-25000">
                <a:solidFill>
                  <a:srgbClr val="FEFFFF"/>
                </a:solidFill>
              </a:rPr>
              <a:t>78%</a:t>
            </a:r>
            <a:endParaRPr kumimoji="0" lang="ko-KR" altLang="en-US" sz="3600" baseline="-25000">
              <a:solidFill>
                <a:srgbClr val="FEFFFF"/>
              </a:solidFill>
            </a:endParaRPr>
          </a:p>
        </p:txBody>
      </p:sp>
      <p:sp>
        <p:nvSpPr>
          <p:cNvPr id="11" name="직사각형 44"/>
          <p:cNvSpPr/>
          <p:nvPr/>
        </p:nvSpPr>
        <p:spPr bwMode="auto">
          <a:xfrm>
            <a:off x="922032" y="2939919"/>
            <a:ext cx="819682" cy="369332"/>
          </a:xfrm>
          <a:prstGeom prst="rect">
            <a:avLst/>
          </a:prstGeom>
        </p:spPr>
        <p:txBody>
          <a:bodyPr wrap="square">
            <a:spAutoFit/>
          </a:bodyPr>
          <a:lstStyle/>
          <a:p>
            <a:pPr algn="ctr" fontAlgn="auto">
              <a:spcBef>
                <a:spcPct val="0"/>
              </a:spcBef>
              <a:spcAft>
                <a:spcPct val="0"/>
              </a:spcAft>
              <a:defRPr/>
            </a:pPr>
            <a:r>
              <a:rPr lang="en-US" altLang="zh-CN" sz="1800" b="1" spc="-150">
                <a:solidFill>
                  <a:srgbClr val="3F4041"/>
                </a:solidFill>
                <a:latin typeface="Arial Black" panose="020b0a04020102020204" pitchFamily="34" charset="0"/>
                <a:cs typeface="Arial" panose="020b0604020202020204" pitchFamily="34" charset="0"/>
              </a:rPr>
              <a:t>10</a:t>
            </a:r>
            <a:r>
              <a:rPr lang="zh-CN" altLang="en-US" sz="1800" b="1" spc="-150">
                <a:solidFill>
                  <a:srgbClr val="3F4041"/>
                </a:solidFill>
                <a:latin typeface="Arial Black" panose="020b0a04020102020204" pitchFamily="34" charset="0"/>
                <a:cs typeface="Arial" panose="020b0604020202020204" pitchFamily="34" charset="0"/>
              </a:rPr>
              <a:t>月</a:t>
            </a:r>
            <a:endParaRPr kumimoji="0" lang="ko-KR" altLang="en-US" sz="1800" b="1" spc="-150">
              <a:solidFill>
                <a:srgbClr val="3F4041"/>
              </a:solidFill>
              <a:latin typeface="Arial Black" panose="020b0a04020102020204" pitchFamily="34" charset="0"/>
              <a:ea typeface="+mn-ea"/>
              <a:cs typeface="Arial" panose="020b0604020202020204" pitchFamily="34" charset="0"/>
            </a:endParaRPr>
          </a:p>
        </p:txBody>
      </p:sp>
      <p:sp>
        <p:nvSpPr>
          <p:cNvPr id="12" name="모서리가 둥근 직사각형 31"/>
          <p:cNvSpPr/>
          <p:nvPr/>
        </p:nvSpPr>
        <p:spPr bwMode="auto">
          <a:xfrm>
            <a:off x="848186" y="4039376"/>
            <a:ext cx="4287862" cy="503238"/>
          </a:xfrm>
          <a:prstGeom prst="roundRect">
            <a:avLst>
              <a:gd name="adj" fmla="val 50000"/>
            </a:avLst>
          </a:prstGeom>
          <a:solidFill>
            <a:srgbClr val="FEFFFF"/>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ct val="0"/>
              </a:spcBef>
              <a:spcAft>
                <a:spcPct val="0"/>
              </a:spcAft>
              <a:defRPr/>
            </a:pPr>
            <a:r>
              <a:rPr lang="en-US" altLang="zh-CN" sz="2800">
                <a:solidFill>
                  <a:schemeClr val="accent1"/>
                </a:solidFill>
              </a:rPr>
              <a:t>8545468</a:t>
            </a:r>
            <a:r>
              <a:rPr kumimoji="0" lang="zh-CN" altLang="en-US" sz="2000">
                <a:solidFill>
                  <a:schemeClr val="accent1"/>
                </a:solidFill>
              </a:rPr>
              <a:t>元</a:t>
            </a:r>
            <a:endParaRPr kumimoji="0" lang="ko-KR" altLang="en-US" sz="2800">
              <a:solidFill>
                <a:schemeClr val="accent1"/>
              </a:solidFill>
            </a:endParaRPr>
          </a:p>
        </p:txBody>
      </p:sp>
      <p:sp>
        <p:nvSpPr>
          <p:cNvPr id="13" name="평행 사변형 43"/>
          <p:cNvSpPr/>
          <p:nvPr/>
        </p:nvSpPr>
        <p:spPr bwMode="auto">
          <a:xfrm>
            <a:off x="1708156" y="3891642"/>
            <a:ext cx="1702700" cy="665040"/>
          </a:xfrm>
          <a:prstGeom prst="parallelogram">
            <a:avLst>
              <a:gd name="adj" fmla="val 63319"/>
            </a:avLst>
          </a:prstGeom>
          <a:solidFill>
            <a:schemeClr val="accent1"/>
          </a:solidFill>
          <a:ln w="95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fontAlgn="auto">
              <a:spcBef>
                <a:spcPct val="0"/>
              </a:spcBef>
              <a:spcAft>
                <a:spcPct val="0"/>
              </a:spcAft>
              <a:defRPr/>
            </a:pPr>
            <a:r>
              <a:rPr lang="en-US" altLang="zh-CN" sz="3600" baseline="-25000">
                <a:solidFill>
                  <a:srgbClr val="FEFFFF"/>
                </a:solidFill>
              </a:rPr>
              <a:t>86</a:t>
            </a:r>
            <a:r>
              <a:rPr kumimoji="0" lang="en-US" altLang="zh-CN" sz="3600" baseline="-25000">
                <a:solidFill>
                  <a:srgbClr val="FEFFFF"/>
                </a:solidFill>
              </a:rPr>
              <a:t>%</a:t>
            </a:r>
            <a:endParaRPr kumimoji="0" lang="ko-KR" altLang="en-US" sz="3600" baseline="-25000">
              <a:solidFill>
                <a:srgbClr val="FEFFFF"/>
              </a:solidFill>
            </a:endParaRPr>
          </a:p>
        </p:txBody>
      </p:sp>
      <p:sp>
        <p:nvSpPr>
          <p:cNvPr id="18" name="직사각형 44"/>
          <p:cNvSpPr/>
          <p:nvPr/>
        </p:nvSpPr>
        <p:spPr bwMode="auto">
          <a:xfrm>
            <a:off x="922032" y="4115576"/>
            <a:ext cx="819682" cy="369332"/>
          </a:xfrm>
          <a:prstGeom prst="rect">
            <a:avLst/>
          </a:prstGeom>
        </p:spPr>
        <p:txBody>
          <a:bodyPr wrap="square">
            <a:spAutoFit/>
          </a:bodyPr>
          <a:lstStyle/>
          <a:p>
            <a:pPr algn="ctr" fontAlgn="auto">
              <a:spcBef>
                <a:spcPct val="0"/>
              </a:spcBef>
              <a:spcAft>
                <a:spcPct val="0"/>
              </a:spcAft>
              <a:defRPr/>
            </a:pPr>
            <a:r>
              <a:rPr lang="en-US" altLang="zh-CN" sz="1800" b="1" spc="-150">
                <a:solidFill>
                  <a:srgbClr val="3F4041"/>
                </a:solidFill>
                <a:latin typeface="Arial Black" panose="020b0a04020102020204" pitchFamily="34" charset="0"/>
                <a:cs typeface="Arial" panose="020b0604020202020204" pitchFamily="34" charset="0"/>
              </a:rPr>
              <a:t>11</a:t>
            </a:r>
            <a:r>
              <a:rPr lang="zh-CN" altLang="en-US" sz="1800" b="1" spc="-150">
                <a:solidFill>
                  <a:srgbClr val="3F4041"/>
                </a:solidFill>
                <a:latin typeface="Arial Black" panose="020b0a04020102020204" pitchFamily="34" charset="0"/>
                <a:cs typeface="Arial" panose="020b0604020202020204" pitchFamily="34" charset="0"/>
              </a:rPr>
              <a:t>月</a:t>
            </a:r>
            <a:endParaRPr kumimoji="0" lang="ko-KR" altLang="en-US" sz="1800" b="1" spc="-150">
              <a:solidFill>
                <a:srgbClr val="3F4041"/>
              </a:solidFill>
              <a:latin typeface="Arial Black" panose="020b0a04020102020204" pitchFamily="34" charset="0"/>
              <a:ea typeface="+mn-ea"/>
              <a:cs typeface="Arial" panose="020b0604020202020204" pitchFamily="34" charset="0"/>
            </a:endParaRPr>
          </a:p>
        </p:txBody>
      </p:sp>
      <p:sp>
        <p:nvSpPr>
          <p:cNvPr id="19" name="모서리가 둥근 직사각형 31"/>
          <p:cNvSpPr/>
          <p:nvPr/>
        </p:nvSpPr>
        <p:spPr bwMode="auto">
          <a:xfrm>
            <a:off x="848186" y="5215033"/>
            <a:ext cx="4287862" cy="503238"/>
          </a:xfrm>
          <a:prstGeom prst="roundRect">
            <a:avLst>
              <a:gd name="adj" fmla="val 50000"/>
            </a:avLst>
          </a:prstGeom>
          <a:solidFill>
            <a:srgbClr val="FEFFFF"/>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ct val="0"/>
              </a:spcBef>
              <a:spcAft>
                <a:spcPct val="0"/>
              </a:spcAft>
              <a:defRPr/>
            </a:pPr>
            <a:r>
              <a:rPr kumimoji="0" lang="en-US" altLang="zh-CN" sz="2800">
                <a:solidFill>
                  <a:schemeClr val="accent1"/>
                </a:solidFill>
              </a:rPr>
              <a:t>9980155</a:t>
            </a:r>
            <a:r>
              <a:rPr kumimoji="0" lang="zh-CN" altLang="en-US" sz="2000">
                <a:solidFill>
                  <a:schemeClr val="accent1"/>
                </a:solidFill>
              </a:rPr>
              <a:t>元</a:t>
            </a:r>
            <a:endParaRPr kumimoji="0" lang="ko-KR" altLang="en-US" sz="2800">
              <a:solidFill>
                <a:schemeClr val="accent1"/>
              </a:solidFill>
            </a:endParaRPr>
          </a:p>
        </p:txBody>
      </p:sp>
      <p:sp>
        <p:nvSpPr>
          <p:cNvPr id="22" name="평행 사변형 43"/>
          <p:cNvSpPr/>
          <p:nvPr/>
        </p:nvSpPr>
        <p:spPr bwMode="auto">
          <a:xfrm>
            <a:off x="1708156" y="5067299"/>
            <a:ext cx="1702700" cy="665040"/>
          </a:xfrm>
          <a:prstGeom prst="parallelogram">
            <a:avLst>
              <a:gd name="adj" fmla="val 63319"/>
            </a:avLst>
          </a:prstGeom>
          <a:solidFill>
            <a:schemeClr val="accent1"/>
          </a:solidFill>
          <a:ln w="95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fontAlgn="auto">
              <a:spcBef>
                <a:spcPct val="0"/>
              </a:spcBef>
              <a:spcAft>
                <a:spcPct val="0"/>
              </a:spcAft>
              <a:defRPr/>
            </a:pPr>
            <a:r>
              <a:rPr kumimoji="0" lang="en-US" altLang="zh-CN" sz="3600" baseline="-25000">
                <a:solidFill>
                  <a:srgbClr val="FEFFFF"/>
                </a:solidFill>
              </a:rPr>
              <a:t>93%</a:t>
            </a:r>
            <a:endParaRPr kumimoji="0" lang="ko-KR" altLang="en-US" sz="3600" baseline="-25000">
              <a:solidFill>
                <a:srgbClr val="FEFFFF"/>
              </a:solidFill>
            </a:endParaRPr>
          </a:p>
        </p:txBody>
      </p:sp>
      <p:sp>
        <p:nvSpPr>
          <p:cNvPr id="23" name="직사각형 44"/>
          <p:cNvSpPr/>
          <p:nvPr/>
        </p:nvSpPr>
        <p:spPr bwMode="auto">
          <a:xfrm>
            <a:off x="922032" y="5291233"/>
            <a:ext cx="819682" cy="369332"/>
          </a:xfrm>
          <a:prstGeom prst="rect">
            <a:avLst/>
          </a:prstGeom>
        </p:spPr>
        <p:txBody>
          <a:bodyPr wrap="square">
            <a:spAutoFit/>
          </a:bodyPr>
          <a:lstStyle/>
          <a:p>
            <a:pPr algn="ctr" fontAlgn="auto">
              <a:spcBef>
                <a:spcPct val="0"/>
              </a:spcBef>
              <a:spcAft>
                <a:spcPct val="0"/>
              </a:spcAft>
              <a:defRPr/>
            </a:pPr>
            <a:r>
              <a:rPr lang="en-US" altLang="zh-CN" sz="1800" b="1" spc="-150">
                <a:solidFill>
                  <a:srgbClr val="3F4041"/>
                </a:solidFill>
                <a:latin typeface="Arial Black" panose="020b0a04020102020204" pitchFamily="34" charset="0"/>
                <a:cs typeface="Arial" panose="020b0604020202020204" pitchFamily="34" charset="0"/>
              </a:rPr>
              <a:t>12</a:t>
            </a:r>
            <a:r>
              <a:rPr lang="zh-CN" altLang="en-US" sz="1800" b="1" spc="-150">
                <a:solidFill>
                  <a:srgbClr val="3F4041"/>
                </a:solidFill>
                <a:latin typeface="Arial Black" panose="020b0a04020102020204" pitchFamily="34" charset="0"/>
                <a:cs typeface="Arial" panose="020b0604020202020204" pitchFamily="34" charset="0"/>
              </a:rPr>
              <a:t>月</a:t>
            </a:r>
            <a:endParaRPr kumimoji="0" lang="ko-KR" altLang="en-US" sz="1800" b="1" spc="-150">
              <a:solidFill>
                <a:srgbClr val="3F4041"/>
              </a:solidFill>
              <a:latin typeface="Arial Black" panose="020b0a04020102020204" pitchFamily="34" charset="0"/>
              <a:ea typeface="+mn-ea"/>
              <a:cs typeface="Arial" panose="020b0604020202020204" pitchFamily="34" charset="0"/>
            </a:endParaRPr>
          </a:p>
        </p:txBody>
      </p:sp>
      <p:sp>
        <p:nvSpPr>
          <p:cNvPr id="24" name="矩形 23"/>
          <p:cNvSpPr/>
          <p:nvPr/>
        </p:nvSpPr>
        <p:spPr>
          <a:xfrm>
            <a:off x="6373320" y="2249051"/>
            <a:ext cx="5107480" cy="4180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6060000" y="2576264"/>
            <a:ext cx="72000" cy="32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9" name="文本框 18"/>
          <p:cNvSpPr txBox="1"/>
          <p:nvPr/>
        </p:nvSpPr>
        <p:spPr>
          <a:xfrm>
            <a:off x="6780800" y="2821941"/>
            <a:ext cx="2241227" cy="523220"/>
          </a:xfrm>
          <a:prstGeom prst="rect">
            <a:avLst/>
          </a:prstGeom>
          <a:noFill/>
        </p:spPr>
        <p:txBody>
          <a:bodyPr wrap="square" rtlCol="0">
            <a:spAutoFit/>
          </a:bodyPr>
          <a:lstStyle/>
          <a:p>
            <a:pPr algn="ctr" defTabSz="914400"/>
            <a:r>
              <a:rPr lang="zh-CN" altLang="en-US">
                <a:latin typeface="+mj-ea"/>
                <a:ea typeface="+mj-ea"/>
              </a:rPr>
              <a:t>十月</a:t>
            </a:r>
            <a:r>
              <a:rPr lang="en-US" altLang="zh-CN" sz="2800" b="1">
                <a:latin typeface="+mj-ea"/>
                <a:ea typeface="+mj-ea"/>
              </a:rPr>
              <a:t>92%</a:t>
            </a:r>
            <a:endParaRPr lang="zh-CN" altLang="en-US" sz="2800" b="1">
              <a:latin typeface="+mj-ea"/>
              <a:ea typeface="+mj-ea"/>
            </a:endParaRPr>
          </a:p>
        </p:txBody>
      </p:sp>
      <p:sp>
        <p:nvSpPr>
          <p:cNvPr id="20" name="空心弧 19"/>
          <p:cNvSpPr/>
          <p:nvPr/>
        </p:nvSpPr>
        <p:spPr>
          <a:xfrm rot="5400000" flipH="1">
            <a:off x="8059903" y="2711569"/>
            <a:ext cx="2886759" cy="2886759"/>
          </a:xfrm>
          <a:prstGeom prst="blockArc">
            <a:avLst>
              <a:gd name="adj1" fmla="val 3503457"/>
              <a:gd name="adj2" fmla="val 566940"/>
              <a:gd name="adj3" fmla="val 4233"/>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65">
              <a:solidFill>
                <a:prstClr val="black"/>
              </a:solidFill>
              <a:latin typeface="Calibri" panose="020f0502020204030204"/>
              <a:ea typeface="宋体" panose="02010600030101010101" pitchFamily="2" charset="-122"/>
            </a:endParaRPr>
          </a:p>
        </p:txBody>
      </p:sp>
      <p:sp>
        <p:nvSpPr>
          <p:cNvPr id="21" name="空心弧 20"/>
          <p:cNvSpPr/>
          <p:nvPr/>
        </p:nvSpPr>
        <p:spPr>
          <a:xfrm rot="5400000" flipH="1">
            <a:off x="7762185" y="2413851"/>
            <a:ext cx="3482194" cy="3482194"/>
          </a:xfrm>
          <a:prstGeom prst="blockArc">
            <a:avLst>
              <a:gd name="adj1" fmla="val 5224784"/>
              <a:gd name="adj2" fmla="val 570409"/>
              <a:gd name="adj3" fmla="val 6317"/>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65">
              <a:solidFill>
                <a:prstClr val="black"/>
              </a:solidFill>
              <a:latin typeface="Calibri" panose="020f0502020204030204"/>
              <a:ea typeface="宋体" panose="02010600030101010101" pitchFamily="2" charset="-122"/>
            </a:endParaRPr>
          </a:p>
        </p:txBody>
      </p:sp>
      <p:sp>
        <p:nvSpPr>
          <p:cNvPr id="22" name="空心弧 21"/>
          <p:cNvSpPr/>
          <p:nvPr/>
        </p:nvSpPr>
        <p:spPr>
          <a:xfrm rot="5400000" flipH="1">
            <a:off x="7378229" y="2029895"/>
            <a:ext cx="4250107" cy="4250107"/>
          </a:xfrm>
          <a:prstGeom prst="blockArc">
            <a:avLst>
              <a:gd name="adj1" fmla="val 6449694"/>
              <a:gd name="adj2" fmla="val 546150"/>
              <a:gd name="adj3" fmla="val 784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65">
              <a:solidFill>
                <a:prstClr val="black"/>
              </a:solidFill>
              <a:latin typeface="Calibri" panose="020f0502020204030204"/>
              <a:ea typeface="宋体" panose="02010600030101010101" pitchFamily="2" charset="-122"/>
            </a:endParaRPr>
          </a:p>
        </p:txBody>
      </p:sp>
      <p:sp>
        <p:nvSpPr>
          <p:cNvPr id="28" name="文本框 27"/>
          <p:cNvSpPr txBox="1"/>
          <p:nvPr/>
        </p:nvSpPr>
        <p:spPr>
          <a:xfrm>
            <a:off x="5838092" y="3518927"/>
            <a:ext cx="2241227" cy="523220"/>
          </a:xfrm>
          <a:prstGeom prst="rect">
            <a:avLst/>
          </a:prstGeom>
          <a:noFill/>
        </p:spPr>
        <p:txBody>
          <a:bodyPr wrap="square" rtlCol="0">
            <a:spAutoFit/>
          </a:bodyPr>
          <a:lstStyle/>
          <a:p>
            <a:pPr algn="ctr" defTabSz="914400"/>
            <a:r>
              <a:rPr lang="zh-CN" altLang="en-US">
                <a:latin typeface="+mj-ea"/>
                <a:ea typeface="+mj-ea"/>
              </a:rPr>
              <a:t>十一月</a:t>
            </a:r>
            <a:r>
              <a:rPr lang="en-US" altLang="zh-CN" sz="2800" b="1">
                <a:latin typeface="+mj-ea"/>
                <a:ea typeface="+mj-ea"/>
              </a:rPr>
              <a:t>83%</a:t>
            </a:r>
            <a:endParaRPr lang="zh-CN" altLang="en-US" sz="2800" b="1">
              <a:latin typeface="+mj-ea"/>
              <a:ea typeface="+mj-ea"/>
            </a:endParaRPr>
          </a:p>
        </p:txBody>
      </p:sp>
      <p:sp>
        <p:nvSpPr>
          <p:cNvPr id="29" name="文本框 28"/>
          <p:cNvSpPr txBox="1"/>
          <p:nvPr/>
        </p:nvSpPr>
        <p:spPr>
          <a:xfrm>
            <a:off x="5390442" y="4219436"/>
            <a:ext cx="2241227" cy="523220"/>
          </a:xfrm>
          <a:prstGeom prst="rect">
            <a:avLst/>
          </a:prstGeom>
          <a:noFill/>
        </p:spPr>
        <p:txBody>
          <a:bodyPr wrap="square" rtlCol="0">
            <a:spAutoFit/>
          </a:bodyPr>
          <a:lstStyle/>
          <a:p>
            <a:pPr algn="ctr" defTabSz="914400"/>
            <a:r>
              <a:rPr lang="zh-CN" altLang="en-US">
                <a:latin typeface="+mj-ea"/>
                <a:ea typeface="+mj-ea"/>
              </a:rPr>
              <a:t>十二月</a:t>
            </a:r>
            <a:r>
              <a:rPr lang="en-US" altLang="zh-CN" sz="2800" b="1">
                <a:latin typeface="+mj-ea"/>
                <a:ea typeface="+mj-ea"/>
              </a:rPr>
              <a:t>72%</a:t>
            </a:r>
            <a:endParaRPr lang="zh-CN" altLang="en-US" sz="2800" b="1">
              <a:latin typeface="+mj-ea"/>
              <a:ea typeface="+mj-ea"/>
            </a:endParaRPr>
          </a:p>
        </p:txBody>
      </p:sp>
      <p:sp>
        <p:nvSpPr>
          <p:cNvPr id="30" name="文本框 29"/>
          <p:cNvSpPr txBox="1"/>
          <p:nvPr/>
        </p:nvSpPr>
        <p:spPr>
          <a:xfrm>
            <a:off x="8266107" y="3689985"/>
            <a:ext cx="2425340" cy="1015663"/>
          </a:xfrm>
          <a:prstGeom prst="rect">
            <a:avLst/>
          </a:prstGeom>
          <a:noFill/>
        </p:spPr>
        <p:txBody>
          <a:bodyPr wrap="square" rtlCol="0">
            <a:spAutoFit/>
          </a:bodyPr>
          <a:lstStyle/>
          <a:p>
            <a:pPr algn="ctr"/>
            <a:r>
              <a:rPr lang="en-US" altLang="zh-CN" sz="6000">
                <a:latin typeface="+mj-ea"/>
                <a:ea typeface="+mj-ea"/>
              </a:rPr>
              <a:t>982</a:t>
            </a:r>
            <a:r>
              <a:rPr lang="zh-CN" altLang="en-US" sz="2400">
                <a:latin typeface="+mj-ea"/>
                <a:ea typeface="+mj-ea"/>
              </a:rPr>
              <a:t>万</a:t>
            </a:r>
            <a:endParaRPr lang="zh-CN" altLang="en-US" sz="6000">
              <a:latin typeface="+mj-ea"/>
              <a:ea typeface="+mj-ea"/>
            </a:endParaRPr>
          </a:p>
        </p:txBody>
      </p:sp>
      <p:sp>
        <p:nvSpPr>
          <p:cNvPr id="31" name="矩形 30"/>
          <p:cNvSpPr/>
          <p:nvPr/>
        </p:nvSpPr>
        <p:spPr>
          <a:xfrm>
            <a:off x="452779" y="2029895"/>
            <a:ext cx="4807147" cy="4180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l"/>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3" name="任意多边形 12"/>
          <p:cNvSpPr/>
          <p:nvPr/>
        </p:nvSpPr>
        <p:spPr>
          <a:xfrm>
            <a:off x="4822326" y="2667648"/>
            <a:ext cx="1222597" cy="1205265"/>
          </a:xfrm>
          <a:custGeom>
            <a:gdLst>
              <a:gd name="connsiteX0" fmla="*/ 615064 w 1870190"/>
              <a:gd name="connsiteY0" fmla="*/ 0 h 1843677"/>
              <a:gd name="connsiteX1" fmla="*/ 1049979 w 1870190"/>
              <a:gd name="connsiteY1" fmla="*/ 180148 h 1843677"/>
              <a:gd name="connsiteX2" fmla="*/ 1870190 w 1870190"/>
              <a:gd name="connsiteY2" fmla="*/ 1000359 h 1843677"/>
              <a:gd name="connsiteX3" fmla="*/ 1828048 w 1870190"/>
              <a:gd name="connsiteY3" fmla="*/ 1002487 h 1843677"/>
              <a:gd name="connsiteX4" fmla="*/ 986041 w 1870190"/>
              <a:gd name="connsiteY4" fmla="*/ 1763755 h 1843677"/>
              <a:gd name="connsiteX5" fmla="*/ 973843 w 1870190"/>
              <a:gd name="connsiteY5" fmla="*/ 1843677 h 1843677"/>
              <a:gd name="connsiteX6" fmla="*/ 180147 w 1870190"/>
              <a:gd name="connsiteY6" fmla="*/ 1049981 h 1843677"/>
              <a:gd name="connsiteX7" fmla="*/ 180147 w 1870190"/>
              <a:gd name="connsiteY7" fmla="*/ 180148 h 1843677"/>
              <a:gd name="connsiteX8" fmla="*/ 615064 w 1870190"/>
              <a:gd name="connsiteY8" fmla="*/ 0 h 18436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0190" h="1843677">
                <a:moveTo>
                  <a:pt x="615064" y="0"/>
                </a:moveTo>
                <a:cubicBezTo>
                  <a:pt x="772472" y="1"/>
                  <a:pt x="929881" y="60049"/>
                  <a:pt x="1049979" y="180148"/>
                </a:cubicBezTo>
                <a:lnTo>
                  <a:pt x="1870190" y="1000359"/>
                </a:lnTo>
                <a:lnTo>
                  <a:pt x="1828048" y="1002487"/>
                </a:lnTo>
                <a:cubicBezTo>
                  <a:pt x="1408674" y="1045077"/>
                  <a:pt x="1069131" y="1357708"/>
                  <a:pt x="986041" y="1763755"/>
                </a:cubicBezTo>
                <a:lnTo>
                  <a:pt x="973843" y="1843677"/>
                </a:lnTo>
                <a:lnTo>
                  <a:pt x="180147" y="1049981"/>
                </a:lnTo>
                <a:cubicBezTo>
                  <a:pt x="-60050" y="809784"/>
                  <a:pt x="-60050" y="420345"/>
                  <a:pt x="180147" y="180148"/>
                </a:cubicBezTo>
                <a:cubicBezTo>
                  <a:pt x="300246" y="60049"/>
                  <a:pt x="457654" y="1"/>
                  <a:pt x="615064" y="0"/>
                </a:cubicBezTo>
                <a:close/>
              </a:path>
            </a:pathLst>
          </a:cu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srgbClr val="FEFFFF"/>
                </a:solidFill>
                <a:effectLst/>
                <a:uLnTx/>
                <a:uFillTx/>
                <a:ea typeface="宋体" panose="02010600030101010101" pitchFamily="2" charset="-122"/>
                <a:cs typeface="+mn-cs"/>
              </a:rPr>
              <a:t>A</a:t>
            </a:r>
            <a:endParaRPr kumimoji="0" lang="zh-CN" altLang="en-US" sz="3200" b="0" i="0" u="none" strike="noStrike" kern="0" cap="none" spc="0" normalizeH="0" baseline="0" noProof="0">
              <a:ln>
                <a:noFill/>
              </a:ln>
              <a:solidFill>
                <a:srgbClr val="FEFFFF"/>
              </a:solidFill>
              <a:effectLst/>
              <a:uLnTx/>
              <a:uFillTx/>
              <a:ea typeface="宋体" panose="02010600030101010101" pitchFamily="2" charset="-122"/>
              <a:cs typeface="+mn-cs"/>
            </a:endParaRPr>
          </a:p>
        </p:txBody>
      </p:sp>
      <p:sp>
        <p:nvSpPr>
          <p:cNvPr id="14" name="任意多边形 13"/>
          <p:cNvSpPr/>
          <p:nvPr/>
        </p:nvSpPr>
        <p:spPr>
          <a:xfrm>
            <a:off x="6157296" y="2681034"/>
            <a:ext cx="1212379" cy="1231224"/>
          </a:xfrm>
          <a:custGeom>
            <a:gdLst>
              <a:gd name="connsiteX0" fmla="*/ 1239496 w 1854559"/>
              <a:gd name="connsiteY0" fmla="*/ 0 h 1883386"/>
              <a:gd name="connsiteX1" fmla="*/ 1674412 w 1854559"/>
              <a:gd name="connsiteY1" fmla="*/ 180147 h 1883386"/>
              <a:gd name="connsiteX2" fmla="*/ 1674413 w 1854559"/>
              <a:gd name="connsiteY2" fmla="*/ 1049980 h 1883386"/>
              <a:gd name="connsiteX3" fmla="*/ 841007 w 1854559"/>
              <a:gd name="connsiteY3" fmla="*/ 1883386 h 1883386"/>
              <a:gd name="connsiteX4" fmla="*/ 838743 w 1854559"/>
              <a:gd name="connsiteY4" fmla="*/ 1838559 h 1883386"/>
              <a:gd name="connsiteX5" fmla="*/ 77475 w 1854559"/>
              <a:gd name="connsiteY5" fmla="*/ 996552 h 1883386"/>
              <a:gd name="connsiteX6" fmla="*/ 0 w 1854559"/>
              <a:gd name="connsiteY6" fmla="*/ 984728 h 1883386"/>
              <a:gd name="connsiteX7" fmla="*/ 804580 w 1854559"/>
              <a:gd name="connsiteY7" fmla="*/ 180147 h 1883386"/>
              <a:gd name="connsiteX8" fmla="*/ 1239496 w 1854559"/>
              <a:gd name="connsiteY8" fmla="*/ 0 h 18833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559" h="1883386">
                <a:moveTo>
                  <a:pt x="1239496" y="0"/>
                </a:moveTo>
                <a:cubicBezTo>
                  <a:pt x="1396905" y="0"/>
                  <a:pt x="1554314" y="60049"/>
                  <a:pt x="1674412" y="180147"/>
                </a:cubicBezTo>
                <a:cubicBezTo>
                  <a:pt x="1914609" y="420344"/>
                  <a:pt x="1914609" y="809783"/>
                  <a:pt x="1674413" y="1049980"/>
                </a:cubicBezTo>
                <a:lnTo>
                  <a:pt x="841007" y="1883386"/>
                </a:lnTo>
                <a:lnTo>
                  <a:pt x="838743" y="1838559"/>
                </a:lnTo>
                <a:cubicBezTo>
                  <a:pt x="796153" y="1419185"/>
                  <a:pt x="483523" y="1079642"/>
                  <a:pt x="77475" y="996552"/>
                </a:cubicBezTo>
                <a:lnTo>
                  <a:pt x="0" y="984728"/>
                </a:lnTo>
                <a:lnTo>
                  <a:pt x="804580" y="180147"/>
                </a:lnTo>
                <a:cubicBezTo>
                  <a:pt x="924679" y="60049"/>
                  <a:pt x="1082088" y="0"/>
                  <a:pt x="1239496" y="0"/>
                </a:cubicBezTo>
                <a:close/>
              </a:path>
            </a:pathLst>
          </a:cu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srgbClr val="FEFFFF"/>
                </a:solidFill>
                <a:effectLst/>
                <a:uLnTx/>
                <a:uFillTx/>
                <a:ea typeface="宋体" panose="02010600030101010101" pitchFamily="2" charset="-122"/>
                <a:cs typeface="+mn-cs"/>
              </a:rPr>
              <a:t>B</a:t>
            </a:r>
            <a:endParaRPr kumimoji="0" lang="zh-CN" altLang="en-US" sz="3200" b="0" i="0" u="none" strike="noStrike" kern="0" cap="none" spc="0" normalizeH="0" baseline="0" noProof="0">
              <a:ln>
                <a:noFill/>
              </a:ln>
              <a:solidFill>
                <a:srgbClr val="FEFFFF"/>
              </a:solidFill>
              <a:effectLst/>
              <a:uLnTx/>
              <a:uFillTx/>
              <a:ea typeface="宋体" panose="02010600030101010101" pitchFamily="2" charset="-122"/>
              <a:cs typeface="+mn-cs"/>
            </a:endParaRPr>
          </a:p>
        </p:txBody>
      </p:sp>
      <p:sp>
        <p:nvSpPr>
          <p:cNvPr id="15" name="任意多边形 14"/>
          <p:cNvSpPr/>
          <p:nvPr/>
        </p:nvSpPr>
        <p:spPr>
          <a:xfrm>
            <a:off x="6155696" y="3983685"/>
            <a:ext cx="1217348" cy="1234681"/>
          </a:xfrm>
          <a:custGeom>
            <a:gdLst>
              <a:gd name="connsiteX0" fmla="*/ 843318 w 1862160"/>
              <a:gd name="connsiteY0" fmla="*/ 0 h 1888674"/>
              <a:gd name="connsiteX1" fmla="*/ 1682013 w 1862160"/>
              <a:gd name="connsiteY1" fmla="*/ 838695 h 1888674"/>
              <a:gd name="connsiteX2" fmla="*/ 1682013 w 1862160"/>
              <a:gd name="connsiteY2" fmla="*/ 1708527 h 1888674"/>
              <a:gd name="connsiteX3" fmla="*/ 812180 w 1862160"/>
              <a:gd name="connsiteY3" fmla="*/ 1708527 h 1888674"/>
              <a:gd name="connsiteX4" fmla="*/ 0 w 1862160"/>
              <a:gd name="connsiteY4" fmla="*/ 896347 h 1888674"/>
              <a:gd name="connsiteX5" fmla="*/ 79922 w 1862160"/>
              <a:gd name="connsiteY5" fmla="*/ 884149 h 1888674"/>
              <a:gd name="connsiteX6" fmla="*/ 841190 w 1862160"/>
              <a:gd name="connsiteY6" fmla="*/ 42142 h 1888674"/>
              <a:gd name="connsiteX7" fmla="*/ 843318 w 1862160"/>
              <a:gd name="connsiteY7" fmla="*/ 0 h 18886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2160" h="1888674">
                <a:moveTo>
                  <a:pt x="843318" y="0"/>
                </a:moveTo>
                <a:lnTo>
                  <a:pt x="1682013" y="838695"/>
                </a:lnTo>
                <a:cubicBezTo>
                  <a:pt x="1922209" y="1078891"/>
                  <a:pt x="1922209" y="1468330"/>
                  <a:pt x="1682013" y="1708527"/>
                </a:cubicBezTo>
                <a:cubicBezTo>
                  <a:pt x="1441816" y="1948724"/>
                  <a:pt x="1052377" y="1948724"/>
                  <a:pt x="812180" y="1708527"/>
                </a:cubicBezTo>
                <a:lnTo>
                  <a:pt x="0" y="896347"/>
                </a:lnTo>
                <a:lnTo>
                  <a:pt x="79922" y="884149"/>
                </a:lnTo>
                <a:cubicBezTo>
                  <a:pt x="485970" y="801060"/>
                  <a:pt x="798600" y="461516"/>
                  <a:pt x="841190" y="42142"/>
                </a:cubicBezTo>
                <a:lnTo>
                  <a:pt x="843318" y="0"/>
                </a:lnTo>
                <a:close/>
              </a:path>
            </a:pathLst>
          </a:cu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srgbClr val="FEFFFF"/>
                </a:solidFill>
                <a:effectLst/>
                <a:uLnTx/>
                <a:uFillTx/>
                <a:ea typeface="宋体" panose="02010600030101010101" pitchFamily="2" charset="-122"/>
                <a:cs typeface="+mn-cs"/>
              </a:rPr>
              <a:t>C</a:t>
            </a:r>
            <a:endParaRPr kumimoji="0" lang="zh-CN" altLang="en-US" sz="3200" b="0" i="0" u="none" strike="noStrike" kern="0" cap="none" spc="0" normalizeH="0" baseline="0" noProof="0">
              <a:ln>
                <a:noFill/>
              </a:ln>
              <a:solidFill>
                <a:srgbClr val="FEFFFF"/>
              </a:solidFill>
              <a:effectLst/>
              <a:uLnTx/>
              <a:uFillTx/>
              <a:ea typeface="宋体" panose="02010600030101010101" pitchFamily="2" charset="-122"/>
              <a:cs typeface="+mn-cs"/>
            </a:endParaRPr>
          </a:p>
        </p:txBody>
      </p:sp>
      <p:sp>
        <p:nvSpPr>
          <p:cNvPr id="16" name="任意多边形 15"/>
          <p:cNvSpPr/>
          <p:nvPr/>
        </p:nvSpPr>
        <p:spPr>
          <a:xfrm>
            <a:off x="4818957" y="4022875"/>
            <a:ext cx="1227723" cy="1208877"/>
          </a:xfrm>
          <a:custGeom>
            <a:gdLst>
              <a:gd name="connsiteX0" fmla="*/ 979371 w 1878030"/>
              <a:gd name="connsiteY0" fmla="*/ 0 h 1849202"/>
              <a:gd name="connsiteX1" fmla="*/ 991195 w 1878030"/>
              <a:gd name="connsiteY1" fmla="*/ 77475 h 1849202"/>
              <a:gd name="connsiteX2" fmla="*/ 1833202 w 1878030"/>
              <a:gd name="connsiteY2" fmla="*/ 838743 h 1849202"/>
              <a:gd name="connsiteX3" fmla="*/ 1878030 w 1878030"/>
              <a:gd name="connsiteY3" fmla="*/ 841007 h 1849202"/>
              <a:gd name="connsiteX4" fmla="*/ 1049980 w 1878030"/>
              <a:gd name="connsiteY4" fmla="*/ 1669055 h 1849202"/>
              <a:gd name="connsiteX5" fmla="*/ 180148 w 1878030"/>
              <a:gd name="connsiteY5" fmla="*/ 1669055 h 1849202"/>
              <a:gd name="connsiteX6" fmla="*/ 0 w 1878030"/>
              <a:gd name="connsiteY6" fmla="*/ 1234138 h 1849202"/>
              <a:gd name="connsiteX7" fmla="*/ 180148 w 1878030"/>
              <a:gd name="connsiteY7" fmla="*/ 799223 h 1849202"/>
              <a:gd name="connsiteX8" fmla="*/ 979371 w 1878030"/>
              <a:gd name="connsiteY8" fmla="*/ 0 h 18492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030" h="1849202">
                <a:moveTo>
                  <a:pt x="979371" y="0"/>
                </a:moveTo>
                <a:lnTo>
                  <a:pt x="991195" y="77475"/>
                </a:lnTo>
                <a:cubicBezTo>
                  <a:pt x="1074285" y="483523"/>
                  <a:pt x="1413828" y="796153"/>
                  <a:pt x="1833202" y="838743"/>
                </a:cubicBezTo>
                <a:lnTo>
                  <a:pt x="1878030" y="841007"/>
                </a:lnTo>
                <a:lnTo>
                  <a:pt x="1049980" y="1669055"/>
                </a:lnTo>
                <a:cubicBezTo>
                  <a:pt x="809784" y="1909252"/>
                  <a:pt x="420345" y="1909252"/>
                  <a:pt x="180148" y="1669055"/>
                </a:cubicBezTo>
                <a:cubicBezTo>
                  <a:pt x="60049" y="1548956"/>
                  <a:pt x="1" y="1391548"/>
                  <a:pt x="0" y="1234138"/>
                </a:cubicBezTo>
                <a:cubicBezTo>
                  <a:pt x="1" y="1076730"/>
                  <a:pt x="60049" y="919321"/>
                  <a:pt x="180148" y="799223"/>
                </a:cubicBezTo>
                <a:lnTo>
                  <a:pt x="979371" y="0"/>
                </a:lnTo>
                <a:close/>
              </a:path>
            </a:pathLst>
          </a:cu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srgbClr val="FEFFFF"/>
                </a:solidFill>
                <a:effectLst/>
                <a:uLnTx/>
                <a:uFillTx/>
                <a:ea typeface="宋体" panose="02010600030101010101" pitchFamily="2" charset="-122"/>
                <a:cs typeface="+mn-cs"/>
              </a:rPr>
              <a:t>D</a:t>
            </a:r>
            <a:endParaRPr kumimoji="0" lang="zh-CN" altLang="en-US" sz="3200" b="0" i="0" u="none" strike="noStrike" kern="0" cap="none" spc="0" normalizeH="0" baseline="0" noProof="0">
              <a:ln>
                <a:noFill/>
              </a:ln>
              <a:solidFill>
                <a:srgbClr val="FEFFFF"/>
              </a:solidFill>
              <a:effectLst/>
              <a:uLnTx/>
              <a:uFillTx/>
              <a:ea typeface="宋体" panose="02010600030101010101" pitchFamily="2" charset="-122"/>
              <a:cs typeface="+mn-cs"/>
            </a:endParaRPr>
          </a:p>
        </p:txBody>
      </p:sp>
      <p:sp>
        <p:nvSpPr>
          <p:cNvPr id="17" name="椭圆 16"/>
          <p:cNvSpPr/>
          <p:nvPr/>
        </p:nvSpPr>
        <p:spPr>
          <a:xfrm>
            <a:off x="5625269" y="3478969"/>
            <a:ext cx="941463" cy="941463"/>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20000"/>
                  <a:lumOff val="80000"/>
                </a:schemeClr>
              </a:solidFill>
            </a:endParaRPr>
          </a:p>
        </p:txBody>
      </p:sp>
      <p:sp>
        <p:nvSpPr>
          <p:cNvPr id="18" name="Freeform 11"/>
          <p:cNvSpPr>
            <a:spLocks noEditPoints="1"/>
          </p:cNvSpPr>
          <p:nvPr/>
        </p:nvSpPr>
        <p:spPr bwMode="auto">
          <a:xfrm>
            <a:off x="5763961" y="3618358"/>
            <a:ext cx="664079" cy="662684"/>
          </a:xfrm>
          <a:custGeom>
            <a:gdLst>
              <a:gd name="T0" fmla="*/ 392 w 420"/>
              <a:gd name="T1" fmla="*/ 182 h 419"/>
              <a:gd name="T2" fmla="*/ 384 w 420"/>
              <a:gd name="T3" fmla="*/ 150 h 419"/>
              <a:gd name="T4" fmla="*/ 371 w 420"/>
              <a:gd name="T5" fmla="*/ 120 h 419"/>
              <a:gd name="T6" fmla="*/ 352 w 420"/>
              <a:gd name="T7" fmla="*/ 93 h 419"/>
              <a:gd name="T8" fmla="*/ 329 w 420"/>
              <a:gd name="T9" fmla="*/ 69 h 419"/>
              <a:gd name="T10" fmla="*/ 302 w 420"/>
              <a:gd name="T11" fmla="*/ 50 h 419"/>
              <a:gd name="T12" fmla="*/ 272 w 420"/>
              <a:gd name="T13" fmla="*/ 36 h 419"/>
              <a:gd name="T14" fmla="*/ 240 w 420"/>
              <a:gd name="T15" fmla="*/ 28 h 419"/>
              <a:gd name="T16" fmla="*/ 207 w 420"/>
              <a:gd name="T17" fmla="*/ 26 h 419"/>
              <a:gd name="T18" fmla="*/ 175 w 420"/>
              <a:gd name="T19" fmla="*/ 29 h 419"/>
              <a:gd name="T20" fmla="*/ 143 w 420"/>
              <a:gd name="T21" fmla="*/ 38 h 419"/>
              <a:gd name="T22" fmla="*/ 103 w 420"/>
              <a:gd name="T23" fmla="*/ 29 h 419"/>
              <a:gd name="T24" fmla="*/ 73 w 420"/>
              <a:gd name="T25" fmla="*/ 51 h 419"/>
              <a:gd name="T26" fmla="*/ 47 w 420"/>
              <a:gd name="T27" fmla="*/ 78 h 419"/>
              <a:gd name="T28" fmla="*/ 26 w 420"/>
              <a:gd name="T29" fmla="*/ 109 h 419"/>
              <a:gd name="T30" fmla="*/ 11 w 420"/>
              <a:gd name="T31" fmla="*/ 144 h 419"/>
              <a:gd name="T32" fmla="*/ 3 w 420"/>
              <a:gd name="T33" fmla="*/ 180 h 419"/>
              <a:gd name="T34" fmla="*/ 1 w 420"/>
              <a:gd name="T35" fmla="*/ 218 h 419"/>
              <a:gd name="T36" fmla="*/ 5 w 420"/>
              <a:gd name="T37" fmla="*/ 255 h 419"/>
              <a:gd name="T38" fmla="*/ 17 w 420"/>
              <a:gd name="T39" fmla="*/ 291 h 419"/>
              <a:gd name="T40" fmla="*/ 34 w 420"/>
              <a:gd name="T41" fmla="*/ 324 h 419"/>
              <a:gd name="T42" fmla="*/ 58 w 420"/>
              <a:gd name="T43" fmla="*/ 353 h 419"/>
              <a:gd name="T44" fmla="*/ 86 w 420"/>
              <a:gd name="T45" fmla="*/ 378 h 419"/>
              <a:gd name="T46" fmla="*/ 118 w 420"/>
              <a:gd name="T47" fmla="*/ 398 h 419"/>
              <a:gd name="T48" fmla="*/ 153 w 420"/>
              <a:gd name="T49" fmla="*/ 411 h 419"/>
              <a:gd name="T50" fmla="*/ 190 w 420"/>
              <a:gd name="T51" fmla="*/ 418 h 419"/>
              <a:gd name="T52" fmla="*/ 228 w 420"/>
              <a:gd name="T53" fmla="*/ 419 h 419"/>
              <a:gd name="T54" fmla="*/ 265 w 420"/>
              <a:gd name="T55" fmla="*/ 412 h 419"/>
              <a:gd name="T56" fmla="*/ 294 w 420"/>
              <a:gd name="T57" fmla="*/ 402 h 419"/>
              <a:gd name="T58" fmla="*/ 319 w 420"/>
              <a:gd name="T59" fmla="*/ 389 h 419"/>
              <a:gd name="T60" fmla="*/ 349 w 420"/>
              <a:gd name="T61" fmla="*/ 366 h 419"/>
              <a:gd name="T62" fmla="*/ 375 w 420"/>
              <a:gd name="T63" fmla="*/ 339 h 419"/>
              <a:gd name="T64" fmla="*/ 396 w 420"/>
              <a:gd name="T65" fmla="*/ 307 h 419"/>
              <a:gd name="T66" fmla="*/ 410 w 420"/>
              <a:gd name="T67" fmla="*/ 273 h 419"/>
              <a:gd name="T68" fmla="*/ 418 w 420"/>
              <a:gd name="T69" fmla="*/ 236 h 419"/>
              <a:gd name="T70" fmla="*/ 363 w 420"/>
              <a:gd name="T71" fmla="*/ 140 h 419"/>
              <a:gd name="T72" fmla="*/ 363 w 420"/>
              <a:gd name="T73" fmla="*/ 140 h 419"/>
              <a:gd name="T74" fmla="*/ 216 w 420"/>
              <a:gd name="T75" fmla="*/ 178 h 419"/>
              <a:gd name="T76" fmla="*/ 204 w 420"/>
              <a:gd name="T77" fmla="*/ 195 h 419"/>
              <a:gd name="T78" fmla="*/ 211 w 420"/>
              <a:gd name="T79" fmla="*/ 178 h 419"/>
              <a:gd name="T80" fmla="*/ 141 w 420"/>
              <a:gd name="T81" fmla="*/ 57 h 419"/>
              <a:gd name="T82" fmla="*/ 141 w 420"/>
              <a:gd name="T83" fmla="*/ 57 h 419"/>
              <a:gd name="T84" fmla="*/ 44 w 420"/>
              <a:gd name="T85" fmla="*/ 189 h 419"/>
              <a:gd name="T86" fmla="*/ 180 w 420"/>
              <a:gd name="T87" fmla="*/ 220 h 419"/>
              <a:gd name="T88" fmla="*/ 182 w 420"/>
              <a:gd name="T89" fmla="*/ 225 h 419"/>
              <a:gd name="T90" fmla="*/ 189 w 420"/>
              <a:gd name="T91" fmla="*/ 376 h 419"/>
              <a:gd name="T92" fmla="*/ 189 w 420"/>
              <a:gd name="T93" fmla="*/ 376 h 419"/>
              <a:gd name="T94" fmla="*/ 275 w 420"/>
              <a:gd name="T95" fmla="*/ 364 h 419"/>
              <a:gd name="T96" fmla="*/ 235 w 420"/>
              <a:gd name="T97" fmla="*/ 230 h 419"/>
              <a:gd name="T98" fmla="*/ 237 w 420"/>
              <a:gd name="T99" fmla="*/ 227 h 419"/>
              <a:gd name="T100" fmla="*/ 377 w 420"/>
              <a:gd name="T101" fmla="*/ 226 h 419"/>
              <a:gd name="T102" fmla="*/ 377 w 420"/>
              <a:gd name="T103" fmla="*/ 226 h 4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0" h="419">
                <a:moveTo>
                  <a:pt x="394" y="203"/>
                </a:moveTo>
                <a:cubicBezTo>
                  <a:pt x="420" y="198"/>
                  <a:pt x="420" y="198"/>
                  <a:pt x="420" y="198"/>
                </a:cubicBezTo>
                <a:cubicBezTo>
                  <a:pt x="419" y="193"/>
                  <a:pt x="419" y="187"/>
                  <a:pt x="418" y="182"/>
                </a:cubicBezTo>
                <a:cubicBezTo>
                  <a:pt x="392" y="182"/>
                  <a:pt x="392" y="182"/>
                  <a:pt x="392" y="182"/>
                </a:cubicBezTo>
                <a:cubicBezTo>
                  <a:pt x="392" y="178"/>
                  <a:pt x="391" y="174"/>
                  <a:pt x="390" y="170"/>
                </a:cubicBezTo>
                <a:cubicBezTo>
                  <a:pt x="414" y="161"/>
                  <a:pt x="414" y="161"/>
                  <a:pt x="414" y="161"/>
                </a:cubicBezTo>
                <a:cubicBezTo>
                  <a:pt x="413" y="156"/>
                  <a:pt x="412" y="150"/>
                  <a:pt x="410" y="145"/>
                </a:cubicBezTo>
                <a:cubicBezTo>
                  <a:pt x="384" y="150"/>
                  <a:pt x="384" y="150"/>
                  <a:pt x="384" y="150"/>
                </a:cubicBezTo>
                <a:cubicBezTo>
                  <a:pt x="383" y="146"/>
                  <a:pt x="381" y="142"/>
                  <a:pt x="380" y="139"/>
                </a:cubicBezTo>
                <a:cubicBezTo>
                  <a:pt x="402" y="125"/>
                  <a:pt x="402" y="125"/>
                  <a:pt x="402" y="125"/>
                </a:cubicBezTo>
                <a:cubicBezTo>
                  <a:pt x="400" y="120"/>
                  <a:pt x="398" y="115"/>
                  <a:pt x="395" y="111"/>
                </a:cubicBezTo>
                <a:cubicBezTo>
                  <a:pt x="371" y="120"/>
                  <a:pt x="371" y="120"/>
                  <a:pt x="371" y="120"/>
                </a:cubicBezTo>
                <a:cubicBezTo>
                  <a:pt x="369" y="116"/>
                  <a:pt x="367" y="113"/>
                  <a:pt x="365" y="109"/>
                </a:cubicBezTo>
                <a:cubicBezTo>
                  <a:pt x="384" y="92"/>
                  <a:pt x="384" y="92"/>
                  <a:pt x="384" y="92"/>
                </a:cubicBezTo>
                <a:cubicBezTo>
                  <a:pt x="381" y="88"/>
                  <a:pt x="378" y="83"/>
                  <a:pt x="374" y="79"/>
                </a:cubicBezTo>
                <a:cubicBezTo>
                  <a:pt x="352" y="93"/>
                  <a:pt x="352" y="93"/>
                  <a:pt x="352" y="93"/>
                </a:cubicBezTo>
                <a:cubicBezTo>
                  <a:pt x="350" y="89"/>
                  <a:pt x="347" y="86"/>
                  <a:pt x="344" y="83"/>
                </a:cubicBezTo>
                <a:cubicBezTo>
                  <a:pt x="360" y="63"/>
                  <a:pt x="360" y="63"/>
                  <a:pt x="360" y="63"/>
                </a:cubicBezTo>
                <a:cubicBezTo>
                  <a:pt x="357" y="59"/>
                  <a:pt x="353" y="55"/>
                  <a:pt x="349" y="52"/>
                </a:cubicBezTo>
                <a:cubicBezTo>
                  <a:pt x="329" y="69"/>
                  <a:pt x="329" y="69"/>
                  <a:pt x="329" y="69"/>
                </a:cubicBezTo>
                <a:cubicBezTo>
                  <a:pt x="326" y="66"/>
                  <a:pt x="323" y="64"/>
                  <a:pt x="320" y="62"/>
                </a:cubicBezTo>
                <a:cubicBezTo>
                  <a:pt x="332" y="39"/>
                  <a:pt x="332" y="39"/>
                  <a:pt x="332" y="39"/>
                </a:cubicBezTo>
                <a:cubicBezTo>
                  <a:pt x="327" y="36"/>
                  <a:pt x="323" y="33"/>
                  <a:pt x="318" y="30"/>
                </a:cubicBezTo>
                <a:cubicBezTo>
                  <a:pt x="302" y="50"/>
                  <a:pt x="302" y="50"/>
                  <a:pt x="302" y="50"/>
                </a:cubicBezTo>
                <a:cubicBezTo>
                  <a:pt x="299" y="48"/>
                  <a:pt x="295" y="46"/>
                  <a:pt x="291" y="44"/>
                </a:cubicBezTo>
                <a:cubicBezTo>
                  <a:pt x="299" y="20"/>
                  <a:pt x="299" y="20"/>
                  <a:pt x="299" y="20"/>
                </a:cubicBezTo>
                <a:cubicBezTo>
                  <a:pt x="294" y="17"/>
                  <a:pt x="289" y="15"/>
                  <a:pt x="284" y="13"/>
                </a:cubicBezTo>
                <a:cubicBezTo>
                  <a:pt x="272" y="36"/>
                  <a:pt x="272" y="36"/>
                  <a:pt x="272" y="36"/>
                </a:cubicBezTo>
                <a:cubicBezTo>
                  <a:pt x="268" y="35"/>
                  <a:pt x="265" y="34"/>
                  <a:pt x="261" y="33"/>
                </a:cubicBezTo>
                <a:cubicBezTo>
                  <a:pt x="264" y="7"/>
                  <a:pt x="264" y="7"/>
                  <a:pt x="264" y="7"/>
                </a:cubicBezTo>
                <a:cubicBezTo>
                  <a:pt x="259" y="5"/>
                  <a:pt x="254" y="4"/>
                  <a:pt x="248" y="3"/>
                </a:cubicBezTo>
                <a:cubicBezTo>
                  <a:pt x="240" y="28"/>
                  <a:pt x="240" y="28"/>
                  <a:pt x="240" y="28"/>
                </a:cubicBezTo>
                <a:cubicBezTo>
                  <a:pt x="236" y="27"/>
                  <a:pt x="232" y="27"/>
                  <a:pt x="228" y="26"/>
                </a:cubicBezTo>
                <a:cubicBezTo>
                  <a:pt x="227" y="0"/>
                  <a:pt x="227" y="0"/>
                  <a:pt x="227" y="0"/>
                </a:cubicBezTo>
                <a:cubicBezTo>
                  <a:pt x="222" y="0"/>
                  <a:pt x="216" y="0"/>
                  <a:pt x="211" y="0"/>
                </a:cubicBezTo>
                <a:cubicBezTo>
                  <a:pt x="207" y="26"/>
                  <a:pt x="207" y="26"/>
                  <a:pt x="207" y="26"/>
                </a:cubicBezTo>
                <a:cubicBezTo>
                  <a:pt x="203" y="26"/>
                  <a:pt x="199" y="26"/>
                  <a:pt x="195" y="26"/>
                </a:cubicBezTo>
                <a:cubicBezTo>
                  <a:pt x="190" y="1"/>
                  <a:pt x="190" y="1"/>
                  <a:pt x="190" y="1"/>
                </a:cubicBezTo>
                <a:cubicBezTo>
                  <a:pt x="184" y="1"/>
                  <a:pt x="179" y="2"/>
                  <a:pt x="173" y="3"/>
                </a:cubicBezTo>
                <a:cubicBezTo>
                  <a:pt x="175" y="29"/>
                  <a:pt x="175" y="29"/>
                  <a:pt x="175" y="29"/>
                </a:cubicBezTo>
                <a:cubicBezTo>
                  <a:pt x="171" y="30"/>
                  <a:pt x="167" y="31"/>
                  <a:pt x="163" y="32"/>
                </a:cubicBezTo>
                <a:cubicBezTo>
                  <a:pt x="153" y="8"/>
                  <a:pt x="153" y="8"/>
                  <a:pt x="153" y="8"/>
                </a:cubicBezTo>
                <a:cubicBezTo>
                  <a:pt x="148" y="9"/>
                  <a:pt x="142" y="11"/>
                  <a:pt x="137" y="13"/>
                </a:cubicBezTo>
                <a:cubicBezTo>
                  <a:pt x="143" y="38"/>
                  <a:pt x="143" y="38"/>
                  <a:pt x="143" y="38"/>
                </a:cubicBezTo>
                <a:cubicBezTo>
                  <a:pt x="141" y="39"/>
                  <a:pt x="139" y="40"/>
                  <a:pt x="136" y="41"/>
                </a:cubicBezTo>
                <a:cubicBezTo>
                  <a:pt x="135" y="42"/>
                  <a:pt x="134" y="42"/>
                  <a:pt x="132" y="43"/>
                </a:cubicBezTo>
                <a:cubicBezTo>
                  <a:pt x="118" y="21"/>
                  <a:pt x="118" y="21"/>
                  <a:pt x="118" y="21"/>
                </a:cubicBezTo>
                <a:cubicBezTo>
                  <a:pt x="113" y="24"/>
                  <a:pt x="108" y="26"/>
                  <a:pt x="103" y="29"/>
                </a:cubicBezTo>
                <a:cubicBezTo>
                  <a:pt x="114" y="53"/>
                  <a:pt x="114" y="53"/>
                  <a:pt x="114" y="53"/>
                </a:cubicBezTo>
                <a:cubicBezTo>
                  <a:pt x="110" y="55"/>
                  <a:pt x="107" y="57"/>
                  <a:pt x="104" y="60"/>
                </a:cubicBezTo>
                <a:cubicBezTo>
                  <a:pt x="86" y="41"/>
                  <a:pt x="86" y="41"/>
                  <a:pt x="86" y="41"/>
                </a:cubicBezTo>
                <a:cubicBezTo>
                  <a:pt x="81" y="44"/>
                  <a:pt x="77" y="47"/>
                  <a:pt x="73" y="51"/>
                </a:cubicBezTo>
                <a:cubicBezTo>
                  <a:pt x="87" y="73"/>
                  <a:pt x="87" y="73"/>
                  <a:pt x="87" y="73"/>
                </a:cubicBezTo>
                <a:cubicBezTo>
                  <a:pt x="84" y="75"/>
                  <a:pt x="81" y="78"/>
                  <a:pt x="79" y="81"/>
                </a:cubicBezTo>
                <a:cubicBezTo>
                  <a:pt x="58" y="66"/>
                  <a:pt x="58" y="66"/>
                  <a:pt x="58" y="66"/>
                </a:cubicBezTo>
                <a:cubicBezTo>
                  <a:pt x="54" y="70"/>
                  <a:pt x="50" y="74"/>
                  <a:pt x="47" y="78"/>
                </a:cubicBezTo>
                <a:cubicBezTo>
                  <a:pt x="65" y="97"/>
                  <a:pt x="65" y="97"/>
                  <a:pt x="65" y="97"/>
                </a:cubicBezTo>
                <a:cubicBezTo>
                  <a:pt x="62" y="100"/>
                  <a:pt x="60" y="103"/>
                  <a:pt x="58" y="106"/>
                </a:cubicBezTo>
                <a:cubicBezTo>
                  <a:pt x="34" y="95"/>
                  <a:pt x="34" y="95"/>
                  <a:pt x="34" y="95"/>
                </a:cubicBezTo>
                <a:cubicBezTo>
                  <a:pt x="31" y="100"/>
                  <a:pt x="29" y="104"/>
                  <a:pt x="26" y="109"/>
                </a:cubicBezTo>
                <a:cubicBezTo>
                  <a:pt x="47" y="124"/>
                  <a:pt x="47" y="124"/>
                  <a:pt x="47" y="124"/>
                </a:cubicBezTo>
                <a:cubicBezTo>
                  <a:pt x="45" y="128"/>
                  <a:pt x="44" y="132"/>
                  <a:pt x="42" y="135"/>
                </a:cubicBezTo>
                <a:cubicBezTo>
                  <a:pt x="17" y="128"/>
                  <a:pt x="17" y="128"/>
                  <a:pt x="17" y="128"/>
                </a:cubicBezTo>
                <a:cubicBezTo>
                  <a:pt x="15" y="133"/>
                  <a:pt x="13" y="138"/>
                  <a:pt x="11" y="144"/>
                </a:cubicBezTo>
                <a:cubicBezTo>
                  <a:pt x="35" y="155"/>
                  <a:pt x="35" y="155"/>
                  <a:pt x="35" y="155"/>
                </a:cubicBezTo>
                <a:cubicBezTo>
                  <a:pt x="33" y="159"/>
                  <a:pt x="32" y="162"/>
                  <a:pt x="31" y="166"/>
                </a:cubicBezTo>
                <a:cubicBezTo>
                  <a:pt x="5" y="164"/>
                  <a:pt x="5" y="164"/>
                  <a:pt x="5" y="164"/>
                </a:cubicBezTo>
                <a:cubicBezTo>
                  <a:pt x="4" y="169"/>
                  <a:pt x="3" y="175"/>
                  <a:pt x="3" y="180"/>
                </a:cubicBezTo>
                <a:cubicBezTo>
                  <a:pt x="28" y="187"/>
                  <a:pt x="28" y="187"/>
                  <a:pt x="28" y="187"/>
                </a:cubicBezTo>
                <a:cubicBezTo>
                  <a:pt x="27" y="191"/>
                  <a:pt x="27" y="195"/>
                  <a:pt x="26" y="199"/>
                </a:cubicBezTo>
                <a:cubicBezTo>
                  <a:pt x="1" y="201"/>
                  <a:pt x="1" y="201"/>
                  <a:pt x="1" y="201"/>
                </a:cubicBezTo>
                <a:cubicBezTo>
                  <a:pt x="0" y="207"/>
                  <a:pt x="0" y="212"/>
                  <a:pt x="1" y="218"/>
                </a:cubicBezTo>
                <a:cubicBezTo>
                  <a:pt x="26" y="220"/>
                  <a:pt x="26" y="220"/>
                  <a:pt x="26" y="220"/>
                </a:cubicBezTo>
                <a:cubicBezTo>
                  <a:pt x="27" y="224"/>
                  <a:pt x="27" y="228"/>
                  <a:pt x="28" y="232"/>
                </a:cubicBezTo>
                <a:cubicBezTo>
                  <a:pt x="2" y="239"/>
                  <a:pt x="2" y="239"/>
                  <a:pt x="2" y="239"/>
                </a:cubicBezTo>
                <a:cubicBezTo>
                  <a:pt x="3" y="244"/>
                  <a:pt x="4" y="249"/>
                  <a:pt x="5" y="255"/>
                </a:cubicBezTo>
                <a:cubicBezTo>
                  <a:pt x="31" y="252"/>
                  <a:pt x="31" y="252"/>
                  <a:pt x="31" y="252"/>
                </a:cubicBezTo>
                <a:cubicBezTo>
                  <a:pt x="32" y="256"/>
                  <a:pt x="33" y="260"/>
                  <a:pt x="34" y="264"/>
                </a:cubicBezTo>
                <a:cubicBezTo>
                  <a:pt x="11" y="275"/>
                  <a:pt x="11" y="275"/>
                  <a:pt x="11" y="275"/>
                </a:cubicBezTo>
                <a:cubicBezTo>
                  <a:pt x="13" y="280"/>
                  <a:pt x="15" y="286"/>
                  <a:pt x="17" y="291"/>
                </a:cubicBezTo>
                <a:cubicBezTo>
                  <a:pt x="42" y="284"/>
                  <a:pt x="42" y="284"/>
                  <a:pt x="42" y="284"/>
                </a:cubicBezTo>
                <a:cubicBezTo>
                  <a:pt x="43" y="287"/>
                  <a:pt x="45" y="291"/>
                  <a:pt x="47" y="295"/>
                </a:cubicBezTo>
                <a:cubicBezTo>
                  <a:pt x="26" y="310"/>
                  <a:pt x="26" y="310"/>
                  <a:pt x="26" y="310"/>
                </a:cubicBezTo>
                <a:cubicBezTo>
                  <a:pt x="29" y="315"/>
                  <a:pt x="31" y="319"/>
                  <a:pt x="34" y="324"/>
                </a:cubicBezTo>
                <a:cubicBezTo>
                  <a:pt x="58" y="313"/>
                  <a:pt x="58" y="313"/>
                  <a:pt x="58" y="313"/>
                </a:cubicBezTo>
                <a:cubicBezTo>
                  <a:pt x="60" y="316"/>
                  <a:pt x="62" y="319"/>
                  <a:pt x="65" y="322"/>
                </a:cubicBezTo>
                <a:cubicBezTo>
                  <a:pt x="47" y="341"/>
                  <a:pt x="47" y="341"/>
                  <a:pt x="47" y="341"/>
                </a:cubicBezTo>
                <a:cubicBezTo>
                  <a:pt x="50" y="345"/>
                  <a:pt x="54" y="349"/>
                  <a:pt x="58" y="353"/>
                </a:cubicBezTo>
                <a:cubicBezTo>
                  <a:pt x="79" y="338"/>
                  <a:pt x="79" y="338"/>
                  <a:pt x="79" y="338"/>
                </a:cubicBezTo>
                <a:cubicBezTo>
                  <a:pt x="81" y="341"/>
                  <a:pt x="84" y="344"/>
                  <a:pt x="87" y="347"/>
                </a:cubicBezTo>
                <a:cubicBezTo>
                  <a:pt x="73" y="368"/>
                  <a:pt x="73" y="368"/>
                  <a:pt x="73" y="368"/>
                </a:cubicBezTo>
                <a:cubicBezTo>
                  <a:pt x="77" y="372"/>
                  <a:pt x="81" y="375"/>
                  <a:pt x="86" y="378"/>
                </a:cubicBezTo>
                <a:cubicBezTo>
                  <a:pt x="104" y="360"/>
                  <a:pt x="104" y="360"/>
                  <a:pt x="104" y="360"/>
                </a:cubicBezTo>
                <a:cubicBezTo>
                  <a:pt x="107" y="362"/>
                  <a:pt x="110" y="364"/>
                  <a:pt x="114" y="366"/>
                </a:cubicBezTo>
                <a:cubicBezTo>
                  <a:pt x="104" y="390"/>
                  <a:pt x="104" y="390"/>
                  <a:pt x="104" y="390"/>
                </a:cubicBezTo>
                <a:cubicBezTo>
                  <a:pt x="108" y="393"/>
                  <a:pt x="113" y="395"/>
                  <a:pt x="118" y="398"/>
                </a:cubicBezTo>
                <a:cubicBezTo>
                  <a:pt x="132" y="376"/>
                  <a:pt x="132" y="376"/>
                  <a:pt x="132" y="376"/>
                </a:cubicBezTo>
                <a:cubicBezTo>
                  <a:pt x="136" y="378"/>
                  <a:pt x="140" y="379"/>
                  <a:pt x="143" y="381"/>
                </a:cubicBezTo>
                <a:cubicBezTo>
                  <a:pt x="138" y="406"/>
                  <a:pt x="138" y="406"/>
                  <a:pt x="138" y="406"/>
                </a:cubicBezTo>
                <a:cubicBezTo>
                  <a:pt x="143" y="408"/>
                  <a:pt x="148" y="410"/>
                  <a:pt x="153" y="411"/>
                </a:cubicBezTo>
                <a:cubicBezTo>
                  <a:pt x="163" y="387"/>
                  <a:pt x="163" y="387"/>
                  <a:pt x="163" y="387"/>
                </a:cubicBezTo>
                <a:cubicBezTo>
                  <a:pt x="167" y="388"/>
                  <a:pt x="171" y="389"/>
                  <a:pt x="175" y="390"/>
                </a:cubicBezTo>
                <a:cubicBezTo>
                  <a:pt x="174" y="416"/>
                  <a:pt x="174" y="416"/>
                  <a:pt x="174" y="416"/>
                </a:cubicBezTo>
                <a:cubicBezTo>
                  <a:pt x="179" y="417"/>
                  <a:pt x="185" y="418"/>
                  <a:pt x="190" y="418"/>
                </a:cubicBezTo>
                <a:cubicBezTo>
                  <a:pt x="196" y="393"/>
                  <a:pt x="196" y="393"/>
                  <a:pt x="196" y="393"/>
                </a:cubicBezTo>
                <a:cubicBezTo>
                  <a:pt x="200" y="393"/>
                  <a:pt x="204" y="394"/>
                  <a:pt x="208" y="394"/>
                </a:cubicBezTo>
                <a:cubicBezTo>
                  <a:pt x="212" y="419"/>
                  <a:pt x="212" y="419"/>
                  <a:pt x="212" y="419"/>
                </a:cubicBezTo>
                <a:cubicBezTo>
                  <a:pt x="217" y="419"/>
                  <a:pt x="222" y="419"/>
                  <a:pt x="228" y="419"/>
                </a:cubicBezTo>
                <a:cubicBezTo>
                  <a:pt x="229" y="393"/>
                  <a:pt x="229" y="393"/>
                  <a:pt x="229" y="393"/>
                </a:cubicBezTo>
                <a:cubicBezTo>
                  <a:pt x="233" y="392"/>
                  <a:pt x="237" y="392"/>
                  <a:pt x="241" y="391"/>
                </a:cubicBezTo>
                <a:cubicBezTo>
                  <a:pt x="249" y="416"/>
                  <a:pt x="249" y="416"/>
                  <a:pt x="249" y="416"/>
                </a:cubicBezTo>
                <a:cubicBezTo>
                  <a:pt x="254" y="415"/>
                  <a:pt x="260" y="413"/>
                  <a:pt x="265" y="412"/>
                </a:cubicBezTo>
                <a:cubicBezTo>
                  <a:pt x="261" y="386"/>
                  <a:pt x="261" y="386"/>
                  <a:pt x="261" y="386"/>
                </a:cubicBezTo>
                <a:cubicBezTo>
                  <a:pt x="265" y="385"/>
                  <a:pt x="269" y="384"/>
                  <a:pt x="273" y="382"/>
                </a:cubicBezTo>
                <a:cubicBezTo>
                  <a:pt x="285" y="405"/>
                  <a:pt x="285" y="405"/>
                  <a:pt x="285" y="405"/>
                </a:cubicBezTo>
                <a:cubicBezTo>
                  <a:pt x="288" y="404"/>
                  <a:pt x="291" y="403"/>
                  <a:pt x="294" y="402"/>
                </a:cubicBezTo>
                <a:cubicBezTo>
                  <a:pt x="296" y="401"/>
                  <a:pt x="298" y="400"/>
                  <a:pt x="300" y="399"/>
                </a:cubicBezTo>
                <a:cubicBezTo>
                  <a:pt x="292" y="374"/>
                  <a:pt x="292" y="374"/>
                  <a:pt x="292" y="374"/>
                </a:cubicBezTo>
                <a:cubicBezTo>
                  <a:pt x="296" y="372"/>
                  <a:pt x="299" y="371"/>
                  <a:pt x="303" y="368"/>
                </a:cubicBezTo>
                <a:cubicBezTo>
                  <a:pt x="319" y="389"/>
                  <a:pt x="319" y="389"/>
                  <a:pt x="319" y="389"/>
                </a:cubicBezTo>
                <a:cubicBezTo>
                  <a:pt x="324" y="386"/>
                  <a:pt x="328" y="383"/>
                  <a:pt x="333" y="380"/>
                </a:cubicBezTo>
                <a:cubicBezTo>
                  <a:pt x="320" y="357"/>
                  <a:pt x="320" y="357"/>
                  <a:pt x="320" y="357"/>
                </a:cubicBezTo>
                <a:cubicBezTo>
                  <a:pt x="324" y="355"/>
                  <a:pt x="327" y="352"/>
                  <a:pt x="330" y="349"/>
                </a:cubicBezTo>
                <a:cubicBezTo>
                  <a:pt x="349" y="366"/>
                  <a:pt x="349" y="366"/>
                  <a:pt x="349" y="366"/>
                </a:cubicBezTo>
                <a:cubicBezTo>
                  <a:pt x="354" y="363"/>
                  <a:pt x="357" y="359"/>
                  <a:pt x="361" y="355"/>
                </a:cubicBezTo>
                <a:cubicBezTo>
                  <a:pt x="345" y="335"/>
                  <a:pt x="345" y="335"/>
                  <a:pt x="345" y="335"/>
                </a:cubicBezTo>
                <a:cubicBezTo>
                  <a:pt x="348" y="332"/>
                  <a:pt x="350" y="329"/>
                  <a:pt x="353" y="326"/>
                </a:cubicBezTo>
                <a:cubicBezTo>
                  <a:pt x="375" y="339"/>
                  <a:pt x="375" y="339"/>
                  <a:pt x="375" y="339"/>
                </a:cubicBezTo>
                <a:cubicBezTo>
                  <a:pt x="379" y="335"/>
                  <a:pt x="382" y="330"/>
                  <a:pt x="385" y="326"/>
                </a:cubicBezTo>
                <a:cubicBezTo>
                  <a:pt x="365" y="309"/>
                  <a:pt x="365" y="309"/>
                  <a:pt x="365" y="309"/>
                </a:cubicBezTo>
                <a:cubicBezTo>
                  <a:pt x="367" y="305"/>
                  <a:pt x="369" y="302"/>
                  <a:pt x="371" y="298"/>
                </a:cubicBezTo>
                <a:cubicBezTo>
                  <a:pt x="396" y="307"/>
                  <a:pt x="396" y="307"/>
                  <a:pt x="396" y="307"/>
                </a:cubicBezTo>
                <a:cubicBezTo>
                  <a:pt x="398" y="303"/>
                  <a:pt x="401" y="298"/>
                  <a:pt x="403" y="293"/>
                </a:cubicBezTo>
                <a:cubicBezTo>
                  <a:pt x="380" y="279"/>
                  <a:pt x="380" y="279"/>
                  <a:pt x="380" y="279"/>
                </a:cubicBezTo>
                <a:cubicBezTo>
                  <a:pt x="382" y="276"/>
                  <a:pt x="383" y="272"/>
                  <a:pt x="385" y="268"/>
                </a:cubicBezTo>
                <a:cubicBezTo>
                  <a:pt x="410" y="273"/>
                  <a:pt x="410" y="273"/>
                  <a:pt x="410" y="273"/>
                </a:cubicBezTo>
                <a:cubicBezTo>
                  <a:pt x="412" y="267"/>
                  <a:pt x="413" y="262"/>
                  <a:pt x="415" y="257"/>
                </a:cubicBezTo>
                <a:cubicBezTo>
                  <a:pt x="390" y="248"/>
                  <a:pt x="390" y="248"/>
                  <a:pt x="390" y="248"/>
                </a:cubicBezTo>
                <a:cubicBezTo>
                  <a:pt x="391" y="244"/>
                  <a:pt x="392" y="240"/>
                  <a:pt x="392" y="236"/>
                </a:cubicBezTo>
                <a:cubicBezTo>
                  <a:pt x="418" y="236"/>
                  <a:pt x="418" y="236"/>
                  <a:pt x="418" y="236"/>
                </a:cubicBezTo>
                <a:cubicBezTo>
                  <a:pt x="419" y="230"/>
                  <a:pt x="419" y="225"/>
                  <a:pt x="420" y="220"/>
                </a:cubicBezTo>
                <a:cubicBezTo>
                  <a:pt x="394" y="215"/>
                  <a:pt x="394" y="215"/>
                  <a:pt x="394" y="215"/>
                </a:cubicBezTo>
                <a:cubicBezTo>
                  <a:pt x="394" y="211"/>
                  <a:pt x="394" y="207"/>
                  <a:pt x="394" y="203"/>
                </a:cubicBezTo>
                <a:close/>
                <a:moveTo>
                  <a:pt x="363" y="140"/>
                </a:moveTo>
                <a:cubicBezTo>
                  <a:pt x="238" y="195"/>
                  <a:pt x="238" y="195"/>
                  <a:pt x="238" y="195"/>
                </a:cubicBezTo>
                <a:cubicBezTo>
                  <a:pt x="237" y="191"/>
                  <a:pt x="234" y="188"/>
                  <a:pt x="231" y="185"/>
                </a:cubicBezTo>
                <a:cubicBezTo>
                  <a:pt x="312" y="76"/>
                  <a:pt x="312" y="76"/>
                  <a:pt x="312" y="76"/>
                </a:cubicBezTo>
                <a:cubicBezTo>
                  <a:pt x="333" y="92"/>
                  <a:pt x="351" y="114"/>
                  <a:pt x="363" y="140"/>
                </a:cubicBezTo>
                <a:close/>
                <a:moveTo>
                  <a:pt x="231" y="43"/>
                </a:moveTo>
                <a:cubicBezTo>
                  <a:pt x="259" y="47"/>
                  <a:pt x="285" y="57"/>
                  <a:pt x="308" y="73"/>
                </a:cubicBezTo>
                <a:cubicBezTo>
                  <a:pt x="227" y="183"/>
                  <a:pt x="227" y="183"/>
                  <a:pt x="227" y="183"/>
                </a:cubicBezTo>
                <a:cubicBezTo>
                  <a:pt x="224" y="181"/>
                  <a:pt x="220" y="179"/>
                  <a:pt x="216" y="178"/>
                </a:cubicBezTo>
                <a:lnTo>
                  <a:pt x="231" y="43"/>
                </a:lnTo>
                <a:close/>
                <a:moveTo>
                  <a:pt x="217" y="224"/>
                </a:moveTo>
                <a:cubicBezTo>
                  <a:pt x="209" y="228"/>
                  <a:pt x="199" y="224"/>
                  <a:pt x="196" y="216"/>
                </a:cubicBezTo>
                <a:cubicBezTo>
                  <a:pt x="192" y="208"/>
                  <a:pt x="196" y="199"/>
                  <a:pt x="204" y="195"/>
                </a:cubicBezTo>
                <a:cubicBezTo>
                  <a:pt x="212" y="192"/>
                  <a:pt x="221" y="195"/>
                  <a:pt x="225" y="203"/>
                </a:cubicBezTo>
                <a:cubicBezTo>
                  <a:pt x="228" y="211"/>
                  <a:pt x="225" y="221"/>
                  <a:pt x="217" y="224"/>
                </a:cubicBezTo>
                <a:close/>
                <a:moveTo>
                  <a:pt x="227" y="43"/>
                </a:moveTo>
                <a:cubicBezTo>
                  <a:pt x="211" y="178"/>
                  <a:pt x="211" y="178"/>
                  <a:pt x="211" y="178"/>
                </a:cubicBezTo>
                <a:cubicBezTo>
                  <a:pt x="208" y="178"/>
                  <a:pt x="204" y="178"/>
                  <a:pt x="200" y="180"/>
                </a:cubicBezTo>
                <a:cubicBezTo>
                  <a:pt x="145" y="55"/>
                  <a:pt x="145" y="55"/>
                  <a:pt x="145" y="55"/>
                </a:cubicBezTo>
                <a:cubicBezTo>
                  <a:pt x="172" y="44"/>
                  <a:pt x="200" y="40"/>
                  <a:pt x="227" y="43"/>
                </a:cubicBezTo>
                <a:close/>
                <a:moveTo>
                  <a:pt x="141" y="57"/>
                </a:moveTo>
                <a:cubicBezTo>
                  <a:pt x="195" y="181"/>
                  <a:pt x="195" y="181"/>
                  <a:pt x="195" y="181"/>
                </a:cubicBezTo>
                <a:cubicBezTo>
                  <a:pt x="192" y="183"/>
                  <a:pt x="189" y="186"/>
                  <a:pt x="186" y="189"/>
                </a:cubicBezTo>
                <a:cubicBezTo>
                  <a:pt x="76" y="108"/>
                  <a:pt x="76" y="108"/>
                  <a:pt x="76" y="108"/>
                </a:cubicBezTo>
                <a:cubicBezTo>
                  <a:pt x="93" y="87"/>
                  <a:pt x="114" y="69"/>
                  <a:pt x="141" y="57"/>
                </a:cubicBezTo>
                <a:close/>
                <a:moveTo>
                  <a:pt x="74" y="112"/>
                </a:moveTo>
                <a:cubicBezTo>
                  <a:pt x="183" y="193"/>
                  <a:pt x="183" y="193"/>
                  <a:pt x="183" y="193"/>
                </a:cubicBezTo>
                <a:cubicBezTo>
                  <a:pt x="181" y="196"/>
                  <a:pt x="180" y="200"/>
                  <a:pt x="179" y="204"/>
                </a:cubicBezTo>
                <a:cubicBezTo>
                  <a:pt x="44" y="189"/>
                  <a:pt x="44" y="189"/>
                  <a:pt x="44" y="189"/>
                </a:cubicBezTo>
                <a:cubicBezTo>
                  <a:pt x="47" y="161"/>
                  <a:pt x="58" y="135"/>
                  <a:pt x="74" y="112"/>
                </a:cubicBezTo>
                <a:close/>
                <a:moveTo>
                  <a:pt x="43" y="193"/>
                </a:moveTo>
                <a:cubicBezTo>
                  <a:pt x="178" y="208"/>
                  <a:pt x="178" y="208"/>
                  <a:pt x="178" y="208"/>
                </a:cubicBezTo>
                <a:cubicBezTo>
                  <a:pt x="178" y="212"/>
                  <a:pt x="179" y="216"/>
                  <a:pt x="180" y="220"/>
                </a:cubicBezTo>
                <a:cubicBezTo>
                  <a:pt x="56" y="275"/>
                  <a:pt x="56" y="275"/>
                  <a:pt x="56" y="275"/>
                </a:cubicBezTo>
                <a:cubicBezTo>
                  <a:pt x="44" y="248"/>
                  <a:pt x="41" y="220"/>
                  <a:pt x="43" y="193"/>
                </a:cubicBezTo>
                <a:close/>
                <a:moveTo>
                  <a:pt x="57" y="279"/>
                </a:moveTo>
                <a:cubicBezTo>
                  <a:pt x="182" y="225"/>
                  <a:pt x="182" y="225"/>
                  <a:pt x="182" y="225"/>
                </a:cubicBezTo>
                <a:cubicBezTo>
                  <a:pt x="184" y="228"/>
                  <a:pt x="187" y="231"/>
                  <a:pt x="190" y="234"/>
                </a:cubicBezTo>
                <a:cubicBezTo>
                  <a:pt x="109" y="343"/>
                  <a:pt x="109" y="343"/>
                  <a:pt x="109" y="343"/>
                </a:cubicBezTo>
                <a:cubicBezTo>
                  <a:pt x="87" y="327"/>
                  <a:pt x="69" y="305"/>
                  <a:pt x="57" y="279"/>
                </a:cubicBezTo>
                <a:close/>
                <a:moveTo>
                  <a:pt x="189" y="376"/>
                </a:moveTo>
                <a:cubicBezTo>
                  <a:pt x="162" y="373"/>
                  <a:pt x="135" y="362"/>
                  <a:pt x="113" y="346"/>
                </a:cubicBezTo>
                <a:cubicBezTo>
                  <a:pt x="193" y="237"/>
                  <a:pt x="193" y="237"/>
                  <a:pt x="193" y="237"/>
                </a:cubicBezTo>
                <a:cubicBezTo>
                  <a:pt x="197" y="239"/>
                  <a:pt x="200" y="240"/>
                  <a:pt x="204" y="241"/>
                </a:cubicBezTo>
                <a:lnTo>
                  <a:pt x="189" y="376"/>
                </a:lnTo>
                <a:close/>
                <a:moveTo>
                  <a:pt x="194" y="377"/>
                </a:moveTo>
                <a:cubicBezTo>
                  <a:pt x="209" y="242"/>
                  <a:pt x="209" y="242"/>
                  <a:pt x="209" y="242"/>
                </a:cubicBezTo>
                <a:cubicBezTo>
                  <a:pt x="213" y="242"/>
                  <a:pt x="217" y="241"/>
                  <a:pt x="221" y="240"/>
                </a:cubicBezTo>
                <a:cubicBezTo>
                  <a:pt x="275" y="364"/>
                  <a:pt x="275" y="364"/>
                  <a:pt x="275" y="364"/>
                </a:cubicBezTo>
                <a:cubicBezTo>
                  <a:pt x="249" y="376"/>
                  <a:pt x="221" y="379"/>
                  <a:pt x="194" y="377"/>
                </a:cubicBezTo>
                <a:close/>
                <a:moveTo>
                  <a:pt x="280" y="362"/>
                </a:moveTo>
                <a:cubicBezTo>
                  <a:pt x="225" y="238"/>
                  <a:pt x="225" y="238"/>
                  <a:pt x="225" y="238"/>
                </a:cubicBezTo>
                <a:cubicBezTo>
                  <a:pt x="229" y="236"/>
                  <a:pt x="232" y="233"/>
                  <a:pt x="235" y="230"/>
                </a:cubicBezTo>
                <a:cubicBezTo>
                  <a:pt x="344" y="311"/>
                  <a:pt x="344" y="311"/>
                  <a:pt x="344" y="311"/>
                </a:cubicBezTo>
                <a:cubicBezTo>
                  <a:pt x="328" y="333"/>
                  <a:pt x="306" y="350"/>
                  <a:pt x="280" y="362"/>
                </a:cubicBezTo>
                <a:close/>
                <a:moveTo>
                  <a:pt x="347" y="307"/>
                </a:moveTo>
                <a:cubicBezTo>
                  <a:pt x="237" y="227"/>
                  <a:pt x="237" y="227"/>
                  <a:pt x="237" y="227"/>
                </a:cubicBezTo>
                <a:cubicBezTo>
                  <a:pt x="239" y="223"/>
                  <a:pt x="241" y="219"/>
                  <a:pt x="242" y="215"/>
                </a:cubicBezTo>
                <a:cubicBezTo>
                  <a:pt x="377" y="230"/>
                  <a:pt x="377" y="230"/>
                  <a:pt x="377" y="230"/>
                </a:cubicBezTo>
                <a:cubicBezTo>
                  <a:pt x="373" y="258"/>
                  <a:pt x="363" y="285"/>
                  <a:pt x="347" y="307"/>
                </a:cubicBezTo>
                <a:close/>
                <a:moveTo>
                  <a:pt x="377" y="226"/>
                </a:moveTo>
                <a:cubicBezTo>
                  <a:pt x="242" y="211"/>
                  <a:pt x="242" y="211"/>
                  <a:pt x="242" y="211"/>
                </a:cubicBezTo>
                <a:cubicBezTo>
                  <a:pt x="242" y="207"/>
                  <a:pt x="242" y="203"/>
                  <a:pt x="240" y="199"/>
                </a:cubicBezTo>
                <a:cubicBezTo>
                  <a:pt x="365" y="144"/>
                  <a:pt x="365" y="144"/>
                  <a:pt x="365" y="144"/>
                </a:cubicBezTo>
                <a:cubicBezTo>
                  <a:pt x="376" y="171"/>
                  <a:pt x="380" y="199"/>
                  <a:pt x="377" y="226"/>
                </a:cubicBezTo>
                <a:close/>
              </a:path>
            </a:pathLst>
          </a:custGeom>
          <a:solidFill>
            <a:srgbClr val="FE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ndParaRPr>
          </a:p>
        </p:txBody>
      </p:sp>
      <p:sp>
        <p:nvSpPr>
          <p:cNvPr id="19" name="矩形 18"/>
          <p:cNvSpPr/>
          <p:nvPr/>
        </p:nvSpPr>
        <p:spPr>
          <a:xfrm>
            <a:off x="1322002" y="2663016"/>
            <a:ext cx="3443841" cy="1244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1322002" y="4786328"/>
            <a:ext cx="3443841" cy="1244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7423354" y="2663016"/>
            <a:ext cx="3443841" cy="1244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2" name="矩形 21"/>
          <p:cNvSpPr/>
          <p:nvPr/>
        </p:nvSpPr>
        <p:spPr>
          <a:xfrm>
            <a:off x="7423354" y="4786328"/>
            <a:ext cx="3443841" cy="1244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3" name="任意多边形 22"/>
          <p:cNvSpPr>
            <a:spLocks noChangeArrowheads="1"/>
          </p:cNvSpPr>
          <p:nvPr/>
        </p:nvSpPr>
        <p:spPr bwMode="auto">
          <a:xfrm>
            <a:off x="1533671" y="2452127"/>
            <a:ext cx="519620" cy="129920"/>
          </a:xfrm>
          <a:custGeom>
            <a:gdLst>
              <a:gd name="connsiteX0" fmla="*/ 454543 w 519620"/>
              <a:gd name="connsiteY0" fmla="*/ 0 h 129920"/>
              <a:gd name="connsiteX1" fmla="*/ 519620 w 519620"/>
              <a:gd name="connsiteY1" fmla="*/ 64960 h 129920"/>
              <a:gd name="connsiteX2" fmla="*/ 454543 w 519620"/>
              <a:gd name="connsiteY2" fmla="*/ 129920 h 129920"/>
              <a:gd name="connsiteX3" fmla="*/ 389466 w 519620"/>
              <a:gd name="connsiteY3" fmla="*/ 64960 h 129920"/>
              <a:gd name="connsiteX4" fmla="*/ 454543 w 519620"/>
              <a:gd name="connsiteY4" fmla="*/ 0 h 129920"/>
              <a:gd name="connsiteX5" fmla="*/ 259810 w 519620"/>
              <a:gd name="connsiteY5" fmla="*/ 0 h 129920"/>
              <a:gd name="connsiteX6" fmla="*/ 324887 w 519620"/>
              <a:gd name="connsiteY6" fmla="*/ 64960 h 129920"/>
              <a:gd name="connsiteX7" fmla="*/ 259810 w 519620"/>
              <a:gd name="connsiteY7" fmla="*/ 129920 h 129920"/>
              <a:gd name="connsiteX8" fmla="*/ 194733 w 519620"/>
              <a:gd name="connsiteY8" fmla="*/ 64960 h 129920"/>
              <a:gd name="connsiteX9" fmla="*/ 259810 w 519620"/>
              <a:gd name="connsiteY9" fmla="*/ 0 h 129920"/>
              <a:gd name="connsiteX10" fmla="*/ 65077 w 519620"/>
              <a:gd name="connsiteY10" fmla="*/ 0 h 129920"/>
              <a:gd name="connsiteX11" fmla="*/ 130154 w 519620"/>
              <a:gd name="connsiteY11" fmla="*/ 64960 h 129920"/>
              <a:gd name="connsiteX12" fmla="*/ 65077 w 519620"/>
              <a:gd name="connsiteY12" fmla="*/ 129920 h 129920"/>
              <a:gd name="connsiteX13" fmla="*/ 0 w 519620"/>
              <a:gd name="connsiteY13" fmla="*/ 64960 h 129920"/>
              <a:gd name="connsiteX14" fmla="*/ 65077 w 519620"/>
              <a:gd name="connsiteY14" fmla="*/ 0 h 1299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9620" h="129920">
                <a:moveTo>
                  <a:pt x="454543" y="0"/>
                </a:moveTo>
                <a:cubicBezTo>
                  <a:pt x="490484" y="0"/>
                  <a:pt x="519620" y="29084"/>
                  <a:pt x="519620" y="64960"/>
                </a:cubicBezTo>
                <a:cubicBezTo>
                  <a:pt x="519620" y="100836"/>
                  <a:pt x="490484" y="129920"/>
                  <a:pt x="454543" y="129920"/>
                </a:cubicBezTo>
                <a:cubicBezTo>
                  <a:pt x="418602" y="129920"/>
                  <a:pt x="389466" y="100836"/>
                  <a:pt x="389466" y="64960"/>
                </a:cubicBezTo>
                <a:cubicBezTo>
                  <a:pt x="389466" y="29084"/>
                  <a:pt x="418602" y="0"/>
                  <a:pt x="454543" y="0"/>
                </a:cubicBezTo>
                <a:close/>
                <a:moveTo>
                  <a:pt x="259810" y="0"/>
                </a:moveTo>
                <a:cubicBezTo>
                  <a:pt x="295751" y="0"/>
                  <a:pt x="324887" y="29084"/>
                  <a:pt x="324887" y="64960"/>
                </a:cubicBezTo>
                <a:cubicBezTo>
                  <a:pt x="324887" y="100836"/>
                  <a:pt x="295751" y="129920"/>
                  <a:pt x="259810" y="129920"/>
                </a:cubicBezTo>
                <a:cubicBezTo>
                  <a:pt x="223869" y="129920"/>
                  <a:pt x="194733" y="100836"/>
                  <a:pt x="194733" y="64960"/>
                </a:cubicBezTo>
                <a:cubicBezTo>
                  <a:pt x="194733" y="29084"/>
                  <a:pt x="223869" y="0"/>
                  <a:pt x="259810" y="0"/>
                </a:cubicBezTo>
                <a:close/>
                <a:moveTo>
                  <a:pt x="65077" y="0"/>
                </a:moveTo>
                <a:cubicBezTo>
                  <a:pt x="101018" y="0"/>
                  <a:pt x="130154" y="29084"/>
                  <a:pt x="130154" y="64960"/>
                </a:cubicBezTo>
                <a:cubicBezTo>
                  <a:pt x="130154" y="100836"/>
                  <a:pt x="101018" y="129920"/>
                  <a:pt x="65077" y="129920"/>
                </a:cubicBezTo>
                <a:cubicBezTo>
                  <a:pt x="29136" y="129920"/>
                  <a:pt x="0" y="100836"/>
                  <a:pt x="0" y="64960"/>
                </a:cubicBezTo>
                <a:cubicBezTo>
                  <a:pt x="0" y="29084"/>
                  <a:pt x="29136" y="0"/>
                  <a:pt x="65077" y="0"/>
                </a:cubicBezTo>
                <a:close/>
              </a:path>
            </a:pathLst>
          </a:custGeom>
          <a:solidFill>
            <a:schemeClr val="accent1"/>
          </a:solidFill>
          <a:ln>
            <a:noFill/>
          </a:ln>
        </p:spPr>
        <p:txBody>
          <a:bodyPr wrap="square">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4" name="任意多边形 23"/>
          <p:cNvSpPr>
            <a:spLocks noChangeArrowheads="1"/>
          </p:cNvSpPr>
          <p:nvPr/>
        </p:nvSpPr>
        <p:spPr bwMode="auto">
          <a:xfrm>
            <a:off x="10169774" y="2452127"/>
            <a:ext cx="519620" cy="129920"/>
          </a:xfrm>
          <a:custGeom>
            <a:gdLst>
              <a:gd name="connsiteX0" fmla="*/ 454543 w 519620"/>
              <a:gd name="connsiteY0" fmla="*/ 0 h 129920"/>
              <a:gd name="connsiteX1" fmla="*/ 519620 w 519620"/>
              <a:gd name="connsiteY1" fmla="*/ 64960 h 129920"/>
              <a:gd name="connsiteX2" fmla="*/ 454543 w 519620"/>
              <a:gd name="connsiteY2" fmla="*/ 129920 h 129920"/>
              <a:gd name="connsiteX3" fmla="*/ 389466 w 519620"/>
              <a:gd name="connsiteY3" fmla="*/ 64960 h 129920"/>
              <a:gd name="connsiteX4" fmla="*/ 454543 w 519620"/>
              <a:gd name="connsiteY4" fmla="*/ 0 h 129920"/>
              <a:gd name="connsiteX5" fmla="*/ 259810 w 519620"/>
              <a:gd name="connsiteY5" fmla="*/ 0 h 129920"/>
              <a:gd name="connsiteX6" fmla="*/ 324887 w 519620"/>
              <a:gd name="connsiteY6" fmla="*/ 64960 h 129920"/>
              <a:gd name="connsiteX7" fmla="*/ 259810 w 519620"/>
              <a:gd name="connsiteY7" fmla="*/ 129920 h 129920"/>
              <a:gd name="connsiteX8" fmla="*/ 194733 w 519620"/>
              <a:gd name="connsiteY8" fmla="*/ 64960 h 129920"/>
              <a:gd name="connsiteX9" fmla="*/ 259810 w 519620"/>
              <a:gd name="connsiteY9" fmla="*/ 0 h 129920"/>
              <a:gd name="connsiteX10" fmla="*/ 65077 w 519620"/>
              <a:gd name="connsiteY10" fmla="*/ 0 h 129920"/>
              <a:gd name="connsiteX11" fmla="*/ 130154 w 519620"/>
              <a:gd name="connsiteY11" fmla="*/ 64960 h 129920"/>
              <a:gd name="connsiteX12" fmla="*/ 65077 w 519620"/>
              <a:gd name="connsiteY12" fmla="*/ 129920 h 129920"/>
              <a:gd name="connsiteX13" fmla="*/ 0 w 519620"/>
              <a:gd name="connsiteY13" fmla="*/ 64960 h 129920"/>
              <a:gd name="connsiteX14" fmla="*/ 65077 w 519620"/>
              <a:gd name="connsiteY14" fmla="*/ 0 h 1299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9620" h="129920">
                <a:moveTo>
                  <a:pt x="454543" y="0"/>
                </a:moveTo>
                <a:cubicBezTo>
                  <a:pt x="490484" y="0"/>
                  <a:pt x="519620" y="29084"/>
                  <a:pt x="519620" y="64960"/>
                </a:cubicBezTo>
                <a:cubicBezTo>
                  <a:pt x="519620" y="100836"/>
                  <a:pt x="490484" y="129920"/>
                  <a:pt x="454543" y="129920"/>
                </a:cubicBezTo>
                <a:cubicBezTo>
                  <a:pt x="418602" y="129920"/>
                  <a:pt x="389466" y="100836"/>
                  <a:pt x="389466" y="64960"/>
                </a:cubicBezTo>
                <a:cubicBezTo>
                  <a:pt x="389466" y="29084"/>
                  <a:pt x="418602" y="0"/>
                  <a:pt x="454543" y="0"/>
                </a:cubicBezTo>
                <a:close/>
                <a:moveTo>
                  <a:pt x="259810" y="0"/>
                </a:moveTo>
                <a:cubicBezTo>
                  <a:pt x="295751" y="0"/>
                  <a:pt x="324887" y="29084"/>
                  <a:pt x="324887" y="64960"/>
                </a:cubicBezTo>
                <a:cubicBezTo>
                  <a:pt x="324887" y="100836"/>
                  <a:pt x="295751" y="129920"/>
                  <a:pt x="259810" y="129920"/>
                </a:cubicBezTo>
                <a:cubicBezTo>
                  <a:pt x="223869" y="129920"/>
                  <a:pt x="194733" y="100836"/>
                  <a:pt x="194733" y="64960"/>
                </a:cubicBezTo>
                <a:cubicBezTo>
                  <a:pt x="194733" y="29084"/>
                  <a:pt x="223869" y="0"/>
                  <a:pt x="259810" y="0"/>
                </a:cubicBezTo>
                <a:close/>
                <a:moveTo>
                  <a:pt x="65077" y="0"/>
                </a:moveTo>
                <a:cubicBezTo>
                  <a:pt x="101018" y="0"/>
                  <a:pt x="130154" y="29084"/>
                  <a:pt x="130154" y="64960"/>
                </a:cubicBezTo>
                <a:cubicBezTo>
                  <a:pt x="130154" y="100836"/>
                  <a:pt x="101018" y="129920"/>
                  <a:pt x="65077" y="129920"/>
                </a:cubicBezTo>
                <a:cubicBezTo>
                  <a:pt x="29136" y="129920"/>
                  <a:pt x="0" y="100836"/>
                  <a:pt x="0" y="64960"/>
                </a:cubicBezTo>
                <a:cubicBezTo>
                  <a:pt x="0" y="29084"/>
                  <a:pt x="29136" y="0"/>
                  <a:pt x="65077" y="0"/>
                </a:cubicBezTo>
                <a:close/>
              </a:path>
            </a:pathLst>
          </a:custGeom>
          <a:solidFill>
            <a:schemeClr val="accent1"/>
          </a:solidFill>
          <a:ln>
            <a:noFill/>
          </a:ln>
        </p:spPr>
        <p:txBody>
          <a:bodyPr wrap="square">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5" name="任意多边形 24"/>
          <p:cNvSpPr>
            <a:spLocks noChangeArrowheads="1"/>
          </p:cNvSpPr>
          <p:nvPr/>
        </p:nvSpPr>
        <p:spPr bwMode="auto">
          <a:xfrm>
            <a:off x="1533671" y="4593219"/>
            <a:ext cx="519620" cy="129920"/>
          </a:xfrm>
          <a:custGeom>
            <a:gdLst>
              <a:gd name="connsiteX0" fmla="*/ 454543 w 519620"/>
              <a:gd name="connsiteY0" fmla="*/ 0 h 129920"/>
              <a:gd name="connsiteX1" fmla="*/ 519620 w 519620"/>
              <a:gd name="connsiteY1" fmla="*/ 64960 h 129920"/>
              <a:gd name="connsiteX2" fmla="*/ 454543 w 519620"/>
              <a:gd name="connsiteY2" fmla="*/ 129920 h 129920"/>
              <a:gd name="connsiteX3" fmla="*/ 389466 w 519620"/>
              <a:gd name="connsiteY3" fmla="*/ 64960 h 129920"/>
              <a:gd name="connsiteX4" fmla="*/ 454543 w 519620"/>
              <a:gd name="connsiteY4" fmla="*/ 0 h 129920"/>
              <a:gd name="connsiteX5" fmla="*/ 259810 w 519620"/>
              <a:gd name="connsiteY5" fmla="*/ 0 h 129920"/>
              <a:gd name="connsiteX6" fmla="*/ 324887 w 519620"/>
              <a:gd name="connsiteY6" fmla="*/ 64960 h 129920"/>
              <a:gd name="connsiteX7" fmla="*/ 259810 w 519620"/>
              <a:gd name="connsiteY7" fmla="*/ 129920 h 129920"/>
              <a:gd name="connsiteX8" fmla="*/ 194733 w 519620"/>
              <a:gd name="connsiteY8" fmla="*/ 64960 h 129920"/>
              <a:gd name="connsiteX9" fmla="*/ 259810 w 519620"/>
              <a:gd name="connsiteY9" fmla="*/ 0 h 129920"/>
              <a:gd name="connsiteX10" fmla="*/ 65077 w 519620"/>
              <a:gd name="connsiteY10" fmla="*/ 0 h 129920"/>
              <a:gd name="connsiteX11" fmla="*/ 130154 w 519620"/>
              <a:gd name="connsiteY11" fmla="*/ 64960 h 129920"/>
              <a:gd name="connsiteX12" fmla="*/ 65077 w 519620"/>
              <a:gd name="connsiteY12" fmla="*/ 129920 h 129920"/>
              <a:gd name="connsiteX13" fmla="*/ 0 w 519620"/>
              <a:gd name="connsiteY13" fmla="*/ 64960 h 129920"/>
              <a:gd name="connsiteX14" fmla="*/ 65077 w 519620"/>
              <a:gd name="connsiteY14" fmla="*/ 0 h 1299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9620" h="129920">
                <a:moveTo>
                  <a:pt x="454543" y="0"/>
                </a:moveTo>
                <a:cubicBezTo>
                  <a:pt x="490484" y="0"/>
                  <a:pt x="519620" y="29084"/>
                  <a:pt x="519620" y="64960"/>
                </a:cubicBezTo>
                <a:cubicBezTo>
                  <a:pt x="519620" y="100836"/>
                  <a:pt x="490484" y="129920"/>
                  <a:pt x="454543" y="129920"/>
                </a:cubicBezTo>
                <a:cubicBezTo>
                  <a:pt x="418602" y="129920"/>
                  <a:pt x="389466" y="100836"/>
                  <a:pt x="389466" y="64960"/>
                </a:cubicBezTo>
                <a:cubicBezTo>
                  <a:pt x="389466" y="29084"/>
                  <a:pt x="418602" y="0"/>
                  <a:pt x="454543" y="0"/>
                </a:cubicBezTo>
                <a:close/>
                <a:moveTo>
                  <a:pt x="259810" y="0"/>
                </a:moveTo>
                <a:cubicBezTo>
                  <a:pt x="295751" y="0"/>
                  <a:pt x="324887" y="29084"/>
                  <a:pt x="324887" y="64960"/>
                </a:cubicBezTo>
                <a:cubicBezTo>
                  <a:pt x="324887" y="100836"/>
                  <a:pt x="295751" y="129920"/>
                  <a:pt x="259810" y="129920"/>
                </a:cubicBezTo>
                <a:cubicBezTo>
                  <a:pt x="223869" y="129920"/>
                  <a:pt x="194733" y="100836"/>
                  <a:pt x="194733" y="64960"/>
                </a:cubicBezTo>
                <a:cubicBezTo>
                  <a:pt x="194733" y="29084"/>
                  <a:pt x="223869" y="0"/>
                  <a:pt x="259810" y="0"/>
                </a:cubicBezTo>
                <a:close/>
                <a:moveTo>
                  <a:pt x="65077" y="0"/>
                </a:moveTo>
                <a:cubicBezTo>
                  <a:pt x="101018" y="0"/>
                  <a:pt x="130154" y="29084"/>
                  <a:pt x="130154" y="64960"/>
                </a:cubicBezTo>
                <a:cubicBezTo>
                  <a:pt x="130154" y="100836"/>
                  <a:pt x="101018" y="129920"/>
                  <a:pt x="65077" y="129920"/>
                </a:cubicBezTo>
                <a:cubicBezTo>
                  <a:pt x="29136" y="129920"/>
                  <a:pt x="0" y="100836"/>
                  <a:pt x="0" y="64960"/>
                </a:cubicBezTo>
                <a:cubicBezTo>
                  <a:pt x="0" y="29084"/>
                  <a:pt x="29136" y="0"/>
                  <a:pt x="65077" y="0"/>
                </a:cubicBezTo>
                <a:close/>
              </a:path>
            </a:pathLst>
          </a:custGeom>
          <a:solidFill>
            <a:schemeClr val="accent1"/>
          </a:solidFill>
          <a:ln>
            <a:noFill/>
          </a:ln>
        </p:spPr>
        <p:txBody>
          <a:bodyPr wrap="square">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6" name="任意多边形 25"/>
          <p:cNvSpPr>
            <a:spLocks noChangeArrowheads="1"/>
          </p:cNvSpPr>
          <p:nvPr/>
        </p:nvSpPr>
        <p:spPr bwMode="auto">
          <a:xfrm>
            <a:off x="10169774" y="4593219"/>
            <a:ext cx="519620" cy="129920"/>
          </a:xfrm>
          <a:custGeom>
            <a:gdLst>
              <a:gd name="connsiteX0" fmla="*/ 454543 w 519620"/>
              <a:gd name="connsiteY0" fmla="*/ 0 h 129920"/>
              <a:gd name="connsiteX1" fmla="*/ 519620 w 519620"/>
              <a:gd name="connsiteY1" fmla="*/ 64960 h 129920"/>
              <a:gd name="connsiteX2" fmla="*/ 454543 w 519620"/>
              <a:gd name="connsiteY2" fmla="*/ 129920 h 129920"/>
              <a:gd name="connsiteX3" fmla="*/ 389466 w 519620"/>
              <a:gd name="connsiteY3" fmla="*/ 64960 h 129920"/>
              <a:gd name="connsiteX4" fmla="*/ 454543 w 519620"/>
              <a:gd name="connsiteY4" fmla="*/ 0 h 129920"/>
              <a:gd name="connsiteX5" fmla="*/ 259810 w 519620"/>
              <a:gd name="connsiteY5" fmla="*/ 0 h 129920"/>
              <a:gd name="connsiteX6" fmla="*/ 324887 w 519620"/>
              <a:gd name="connsiteY6" fmla="*/ 64960 h 129920"/>
              <a:gd name="connsiteX7" fmla="*/ 259810 w 519620"/>
              <a:gd name="connsiteY7" fmla="*/ 129920 h 129920"/>
              <a:gd name="connsiteX8" fmla="*/ 194733 w 519620"/>
              <a:gd name="connsiteY8" fmla="*/ 64960 h 129920"/>
              <a:gd name="connsiteX9" fmla="*/ 259810 w 519620"/>
              <a:gd name="connsiteY9" fmla="*/ 0 h 129920"/>
              <a:gd name="connsiteX10" fmla="*/ 65077 w 519620"/>
              <a:gd name="connsiteY10" fmla="*/ 0 h 129920"/>
              <a:gd name="connsiteX11" fmla="*/ 130154 w 519620"/>
              <a:gd name="connsiteY11" fmla="*/ 64960 h 129920"/>
              <a:gd name="connsiteX12" fmla="*/ 65077 w 519620"/>
              <a:gd name="connsiteY12" fmla="*/ 129920 h 129920"/>
              <a:gd name="connsiteX13" fmla="*/ 0 w 519620"/>
              <a:gd name="connsiteY13" fmla="*/ 64960 h 129920"/>
              <a:gd name="connsiteX14" fmla="*/ 65077 w 519620"/>
              <a:gd name="connsiteY14" fmla="*/ 0 h 1299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9620" h="129920">
                <a:moveTo>
                  <a:pt x="454543" y="0"/>
                </a:moveTo>
                <a:cubicBezTo>
                  <a:pt x="490484" y="0"/>
                  <a:pt x="519620" y="29084"/>
                  <a:pt x="519620" y="64960"/>
                </a:cubicBezTo>
                <a:cubicBezTo>
                  <a:pt x="519620" y="100836"/>
                  <a:pt x="490484" y="129920"/>
                  <a:pt x="454543" y="129920"/>
                </a:cubicBezTo>
                <a:cubicBezTo>
                  <a:pt x="418602" y="129920"/>
                  <a:pt x="389466" y="100836"/>
                  <a:pt x="389466" y="64960"/>
                </a:cubicBezTo>
                <a:cubicBezTo>
                  <a:pt x="389466" y="29084"/>
                  <a:pt x="418602" y="0"/>
                  <a:pt x="454543" y="0"/>
                </a:cubicBezTo>
                <a:close/>
                <a:moveTo>
                  <a:pt x="259810" y="0"/>
                </a:moveTo>
                <a:cubicBezTo>
                  <a:pt x="295751" y="0"/>
                  <a:pt x="324887" y="29084"/>
                  <a:pt x="324887" y="64960"/>
                </a:cubicBezTo>
                <a:cubicBezTo>
                  <a:pt x="324887" y="100836"/>
                  <a:pt x="295751" y="129920"/>
                  <a:pt x="259810" y="129920"/>
                </a:cubicBezTo>
                <a:cubicBezTo>
                  <a:pt x="223869" y="129920"/>
                  <a:pt x="194733" y="100836"/>
                  <a:pt x="194733" y="64960"/>
                </a:cubicBezTo>
                <a:cubicBezTo>
                  <a:pt x="194733" y="29084"/>
                  <a:pt x="223869" y="0"/>
                  <a:pt x="259810" y="0"/>
                </a:cubicBezTo>
                <a:close/>
                <a:moveTo>
                  <a:pt x="65077" y="0"/>
                </a:moveTo>
                <a:cubicBezTo>
                  <a:pt x="101018" y="0"/>
                  <a:pt x="130154" y="29084"/>
                  <a:pt x="130154" y="64960"/>
                </a:cubicBezTo>
                <a:cubicBezTo>
                  <a:pt x="130154" y="100836"/>
                  <a:pt x="101018" y="129920"/>
                  <a:pt x="65077" y="129920"/>
                </a:cubicBezTo>
                <a:cubicBezTo>
                  <a:pt x="29136" y="129920"/>
                  <a:pt x="0" y="100836"/>
                  <a:pt x="0" y="64960"/>
                </a:cubicBezTo>
                <a:cubicBezTo>
                  <a:pt x="0" y="29084"/>
                  <a:pt x="29136" y="0"/>
                  <a:pt x="65077" y="0"/>
                </a:cubicBezTo>
                <a:close/>
              </a:path>
            </a:pathLst>
          </a:custGeom>
          <a:solidFill>
            <a:schemeClr val="accent1"/>
          </a:solidFill>
          <a:ln>
            <a:noFill/>
          </a:ln>
        </p:spPr>
        <p:txBody>
          <a:bodyPr wrap="square">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Tree>
  </p:cSld>
  <p:clrMapOvr>
    <a:masterClrMapping/>
  </p:clrMapOvr>
  <p:transition spd="slow"/>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a:xfrm>
            <a:off x="246743" y="2064328"/>
            <a:ext cx="5861750" cy="2372730"/>
          </a:xfrm>
        </p:spPr>
        <p:txBody>
          <a:bodyPr/>
          <a:lstStyle/>
          <a:p>
            <a:r>
              <a:rPr lang="zh-CN" altLang="en-US" sz="4400"/>
              <a:t>请在此添加第一节标题</a:t>
            </a:r>
            <a:endParaRPr lang="zh-CN" altLang="en-US" sz="4400"/>
          </a:p>
        </p:txBody>
      </p:sp>
      <p:sp>
        <p:nvSpPr>
          <p:cNvPr id="9219" name="文本占位符 2"/>
          <p:cNvSpPr>
            <a:spLocks noGrp="1"/>
          </p:cNvSpPr>
          <p:nvPr>
            <p:ph type="body" idx="1"/>
          </p:nvPr>
        </p:nvSpPr>
        <p:spPr/>
        <p:txBody>
          <a:bodyPr/>
          <a:lstStyle/>
          <a:p>
            <a:r>
              <a:rPr lang="zh-CN" altLang="en-US"/>
              <a:t>请输入第一节的小标题</a:t>
            </a:r>
            <a:endParaRPr lang="zh-CN" altLang="en-US"/>
          </a:p>
        </p:txBody>
      </p:sp>
      <p:sp>
        <p:nvSpPr>
          <p:cNvPr id="2" name="椭圆 1"/>
          <p:cNvSpPr/>
          <p:nvPr/>
        </p:nvSpPr>
        <p:spPr>
          <a:xfrm>
            <a:off x="2457618" y="731519"/>
            <a:ext cx="1440000" cy="1440000"/>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a:solidFill>
                  <a:schemeClr val="accent1">
                    <a:lumMod val="20000"/>
                    <a:lumOff val="80000"/>
                  </a:schemeClr>
                </a:solidFill>
                <a:effectLst>
                  <a:outerShdw blurRad="38100" dist="38100" dir="2700000" algn="tl">
                    <a:srgbClr val="000000">
                      <a:alpha val="43137"/>
                    </a:srgbClr>
                  </a:outerShdw>
                </a:effectLst>
              </a:rPr>
              <a:t>A</a:t>
            </a:r>
            <a:endParaRPr lang="zh-CN" altLang="en-US" sz="8800" b="1">
              <a:solidFill>
                <a:schemeClr val="accent1">
                  <a:lumMod val="20000"/>
                  <a:lumOff val="80000"/>
                </a:schemeClr>
              </a:solidFill>
              <a:effectLst>
                <a:outerShdw blurRad="38100" dist="38100" dir="2700000" algn="tl">
                  <a:srgbClr val="000000">
                    <a:alpha val="43137"/>
                  </a:srgbClr>
                </a:outerShdw>
              </a:effectLst>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14" name="任意多边形 2"/>
          <p:cNvSpPr/>
          <p:nvPr/>
        </p:nvSpPr>
        <p:spPr>
          <a:xfrm rot="10800000" flipV="1">
            <a:off x="6099801" y="3490375"/>
            <a:ext cx="1856184" cy="2079848"/>
          </a:xfrm>
          <a:custGeom>
            <a:gdLst>
              <a:gd name="connsiteX0" fmla="*/ 1856184 w 1856184"/>
              <a:gd name="connsiteY0" fmla="*/ 0 h 2079848"/>
              <a:gd name="connsiteX1" fmla="*/ 1364139 w 1856184"/>
              <a:gd name="connsiteY1" fmla="*/ 0 h 2079848"/>
              <a:gd name="connsiteX2" fmla="*/ 832008 w 1856184"/>
              <a:gd name="connsiteY2" fmla="*/ 532131 h 2079848"/>
              <a:gd name="connsiteX3" fmla="*/ 832008 w 1856184"/>
              <a:gd name="connsiteY3" fmla="*/ 1543082 h 2079848"/>
              <a:gd name="connsiteX4" fmla="*/ 829028 w 1856184"/>
              <a:gd name="connsiteY4" fmla="*/ 1572644 h 2079848"/>
              <a:gd name="connsiteX5" fmla="*/ 530627 w 1856184"/>
              <a:gd name="connsiteY5" fmla="*/ 1815848 h 2079848"/>
              <a:gd name="connsiteX6" fmla="*/ 0 w 1856184"/>
              <a:gd name="connsiteY6" fmla="*/ 1815848 h 2079848"/>
              <a:gd name="connsiteX7" fmla="*/ 0 w 1856184"/>
              <a:gd name="connsiteY7" fmla="*/ 2079848 h 2079848"/>
              <a:gd name="connsiteX8" fmla="*/ 530627 w 1856184"/>
              <a:gd name="connsiteY8" fmla="*/ 2079848 h 2079848"/>
              <a:gd name="connsiteX9" fmla="*/ 1087664 w 1856184"/>
              <a:gd name="connsiteY9" fmla="*/ 1625850 h 2079848"/>
              <a:gd name="connsiteX10" fmla="*/ 1094314 w 1856184"/>
              <a:gd name="connsiteY10" fmla="*/ 1559886 h 2079848"/>
              <a:gd name="connsiteX11" fmla="*/ 1096901 w 1856184"/>
              <a:gd name="connsiteY11" fmla="*/ 1559886 h 2079848"/>
              <a:gd name="connsiteX12" fmla="*/ 1096901 w 1856184"/>
              <a:gd name="connsiteY12" fmla="*/ 1534223 h 2079848"/>
              <a:gd name="connsiteX13" fmla="*/ 1099216 w 1856184"/>
              <a:gd name="connsiteY13" fmla="*/ 1511259 h 2079848"/>
              <a:gd name="connsiteX14" fmla="*/ 1099216 w 1856184"/>
              <a:gd name="connsiteY14" fmla="*/ 985502 h 2079848"/>
              <a:gd name="connsiteX15" fmla="*/ 1096901 w 1856184"/>
              <a:gd name="connsiteY15" fmla="*/ 985502 h 2079848"/>
              <a:gd name="connsiteX16" fmla="*/ 1096901 w 1856184"/>
              <a:gd name="connsiteY16" fmla="*/ 532131 h 2079848"/>
              <a:gd name="connsiteX17" fmla="*/ 1364139 w 1856184"/>
              <a:gd name="connsiteY17" fmla="*/ 264893 h 2079848"/>
              <a:gd name="connsiteX18" fmla="*/ 1856184 w 1856184"/>
              <a:gd name="connsiteY18" fmla="*/ 264893 h 2079848"/>
              <a:gd name="connsiteX19" fmla="*/ 1856184 w 1856184"/>
              <a:gd name="connsiteY19" fmla="*/ 132446 h 20798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56183" h="2079848">
                <a:moveTo>
                  <a:pt x="1856184" y="0"/>
                </a:moveTo>
                <a:lnTo>
                  <a:pt x="1364139" y="0"/>
                </a:lnTo>
                <a:cubicBezTo>
                  <a:pt x="1070251" y="0"/>
                  <a:pt x="832008" y="238243"/>
                  <a:pt x="832008" y="532131"/>
                </a:cubicBezTo>
                <a:lnTo>
                  <a:pt x="832008" y="1543082"/>
                </a:lnTo>
                <a:lnTo>
                  <a:pt x="829028" y="1572644"/>
                </a:lnTo>
                <a:cubicBezTo>
                  <a:pt x="800626" y="1711441"/>
                  <a:pt x="677820" y="1815848"/>
                  <a:pt x="530627" y="1815848"/>
                </a:cubicBezTo>
                <a:lnTo>
                  <a:pt x="0" y="1815848"/>
                </a:lnTo>
                <a:lnTo>
                  <a:pt x="0" y="2079848"/>
                </a:lnTo>
                <a:lnTo>
                  <a:pt x="530627" y="2079848"/>
                </a:lnTo>
                <a:cubicBezTo>
                  <a:pt x="805397" y="2079848"/>
                  <a:pt x="1034645" y="1884946"/>
                  <a:pt x="1087664" y="1625850"/>
                </a:cubicBezTo>
                <a:lnTo>
                  <a:pt x="1094314" y="1559886"/>
                </a:lnTo>
                <a:lnTo>
                  <a:pt x="1096901" y="1559886"/>
                </a:lnTo>
                <a:lnTo>
                  <a:pt x="1096901" y="1534223"/>
                </a:lnTo>
                <a:lnTo>
                  <a:pt x="1099216" y="1511259"/>
                </a:lnTo>
                <a:lnTo>
                  <a:pt x="1099216" y="985502"/>
                </a:lnTo>
                <a:lnTo>
                  <a:pt x="1096901" y="985502"/>
                </a:lnTo>
                <a:lnTo>
                  <a:pt x="1096901" y="532131"/>
                </a:lnTo>
                <a:cubicBezTo>
                  <a:pt x="1096901" y="384540"/>
                  <a:pt x="1216548" y="264893"/>
                  <a:pt x="1364139" y="264893"/>
                </a:cubicBezTo>
                <a:lnTo>
                  <a:pt x="1856184" y="264893"/>
                </a:lnTo>
                <a:lnTo>
                  <a:pt x="1856184" y="1324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tx1"/>
              </a:solidFill>
            </a:endParaRPr>
          </a:p>
        </p:txBody>
      </p:sp>
      <p:sp>
        <p:nvSpPr>
          <p:cNvPr id="21" name="任意多边形 3"/>
          <p:cNvSpPr/>
          <p:nvPr/>
        </p:nvSpPr>
        <p:spPr>
          <a:xfrm rot="10800000" flipH="1" flipV="1">
            <a:off x="4315218" y="3491675"/>
            <a:ext cx="1784584" cy="2078547"/>
          </a:xfrm>
          <a:custGeom>
            <a:gdLst>
              <a:gd name="connsiteX0" fmla="*/ 1292539 w 1784584"/>
              <a:gd name="connsiteY0" fmla="*/ 0 h 2078547"/>
              <a:gd name="connsiteX1" fmla="*/ 1784584 w 1784584"/>
              <a:gd name="connsiteY1" fmla="*/ 0 h 2078547"/>
              <a:gd name="connsiteX2" fmla="*/ 1784584 w 1784584"/>
              <a:gd name="connsiteY2" fmla="*/ 131145 h 2078547"/>
              <a:gd name="connsiteX3" fmla="*/ 1784584 w 1784584"/>
              <a:gd name="connsiteY3" fmla="*/ 262291 h 2078547"/>
              <a:gd name="connsiteX4" fmla="*/ 1292539 w 1784584"/>
              <a:gd name="connsiteY4" fmla="*/ 262291 h 2078547"/>
              <a:gd name="connsiteX5" fmla="*/ 1022699 w 1784584"/>
              <a:gd name="connsiteY5" fmla="*/ 532131 h 2078547"/>
              <a:gd name="connsiteX6" fmla="*/ 1022699 w 1784584"/>
              <a:gd name="connsiteY6" fmla="*/ 984202 h 2078547"/>
              <a:gd name="connsiteX7" fmla="*/ 1024176 w 1784584"/>
              <a:gd name="connsiteY7" fmla="*/ 984202 h 2078547"/>
              <a:gd name="connsiteX8" fmla="*/ 1024176 w 1784584"/>
              <a:gd name="connsiteY8" fmla="*/ 1546416 h 2078547"/>
              <a:gd name="connsiteX9" fmla="*/ 492045 w 1784584"/>
              <a:gd name="connsiteY9" fmla="*/ 2078547 h 2078547"/>
              <a:gd name="connsiteX10" fmla="*/ 0 w 1784584"/>
              <a:gd name="connsiteY10" fmla="*/ 2078547 h 2078547"/>
              <a:gd name="connsiteX11" fmla="*/ 0 w 1784584"/>
              <a:gd name="connsiteY11" fmla="*/ 1946101 h 2078547"/>
              <a:gd name="connsiteX12" fmla="*/ 0 w 1784584"/>
              <a:gd name="connsiteY12" fmla="*/ 1813654 h 2078547"/>
              <a:gd name="connsiteX13" fmla="*/ 492045 w 1784584"/>
              <a:gd name="connsiteY13" fmla="*/ 1813654 h 2078547"/>
              <a:gd name="connsiteX14" fmla="*/ 759283 w 1784584"/>
              <a:gd name="connsiteY14" fmla="*/ 1546416 h 2078547"/>
              <a:gd name="connsiteX15" fmla="*/ 759283 w 1784584"/>
              <a:gd name="connsiteY15" fmla="*/ 984202 h 2078547"/>
              <a:gd name="connsiteX16" fmla="*/ 760408 w 1784584"/>
              <a:gd name="connsiteY16" fmla="*/ 984202 h 2078547"/>
              <a:gd name="connsiteX17" fmla="*/ 760408 w 1784584"/>
              <a:gd name="connsiteY17" fmla="*/ 532131 h 2078547"/>
              <a:gd name="connsiteX18" fmla="*/ 1292539 w 1784584"/>
              <a:gd name="connsiteY18" fmla="*/ 0 h 20785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84584" h="2078547">
                <a:moveTo>
                  <a:pt x="1292539" y="0"/>
                </a:moveTo>
                <a:lnTo>
                  <a:pt x="1784584" y="0"/>
                </a:lnTo>
                <a:lnTo>
                  <a:pt x="1784584" y="131145"/>
                </a:lnTo>
                <a:lnTo>
                  <a:pt x="1784584" y="262291"/>
                </a:lnTo>
                <a:lnTo>
                  <a:pt x="1292539" y="262291"/>
                </a:lnTo>
                <a:cubicBezTo>
                  <a:pt x="1143510" y="262291"/>
                  <a:pt x="1022699" y="383102"/>
                  <a:pt x="1022699" y="532131"/>
                </a:cubicBezTo>
                <a:lnTo>
                  <a:pt x="1022699" y="984202"/>
                </a:lnTo>
                <a:lnTo>
                  <a:pt x="1024176" y="984202"/>
                </a:lnTo>
                <a:lnTo>
                  <a:pt x="1024176" y="1546416"/>
                </a:lnTo>
                <a:cubicBezTo>
                  <a:pt x="1024176" y="1840304"/>
                  <a:pt x="785933" y="2078547"/>
                  <a:pt x="492045" y="2078547"/>
                </a:cubicBezTo>
                <a:lnTo>
                  <a:pt x="0" y="2078547"/>
                </a:lnTo>
                <a:lnTo>
                  <a:pt x="0" y="1946101"/>
                </a:lnTo>
                <a:lnTo>
                  <a:pt x="0" y="1813654"/>
                </a:lnTo>
                <a:lnTo>
                  <a:pt x="492045" y="1813654"/>
                </a:lnTo>
                <a:cubicBezTo>
                  <a:pt x="639636" y="1813654"/>
                  <a:pt x="759283" y="1694007"/>
                  <a:pt x="759283" y="1546416"/>
                </a:cubicBezTo>
                <a:lnTo>
                  <a:pt x="759283" y="984202"/>
                </a:lnTo>
                <a:lnTo>
                  <a:pt x="760408" y="984202"/>
                </a:lnTo>
                <a:lnTo>
                  <a:pt x="760408" y="532131"/>
                </a:lnTo>
                <a:cubicBezTo>
                  <a:pt x="760408" y="238243"/>
                  <a:pt x="998651" y="0"/>
                  <a:pt x="129253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accent2"/>
              </a:solidFill>
            </a:endParaRPr>
          </a:p>
        </p:txBody>
      </p:sp>
      <p:sp>
        <p:nvSpPr>
          <p:cNvPr id="25" name="Rounded Rectangle 29"/>
          <p:cNvSpPr/>
          <p:nvPr/>
        </p:nvSpPr>
        <p:spPr>
          <a:xfrm>
            <a:off x="5521039" y="3061101"/>
            <a:ext cx="1080000" cy="1080000"/>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Freeform 617"/>
          <p:cNvSpPr>
            <a:spLocks noEditPoints="1"/>
          </p:cNvSpPr>
          <p:nvPr/>
        </p:nvSpPr>
        <p:spPr bwMode="auto">
          <a:xfrm>
            <a:off x="5714803" y="3264393"/>
            <a:ext cx="692472" cy="673416"/>
          </a:xfrm>
          <a:custGeom>
            <a:gdLst>
              <a:gd name="T0" fmla="*/ 43 w 54"/>
              <a:gd name="T1" fmla="*/ 8 h 53"/>
              <a:gd name="T2" fmla="*/ 34 w 54"/>
              <a:gd name="T3" fmla="*/ 16 h 53"/>
              <a:gd name="T4" fmla="*/ 8 w 54"/>
              <a:gd name="T5" fmla="*/ 15 h 53"/>
              <a:gd name="T6" fmla="*/ 26 w 54"/>
              <a:gd name="T7" fmla="*/ 22 h 53"/>
              <a:gd name="T8" fmla="*/ 18 w 54"/>
              <a:gd name="T9" fmla="*/ 33 h 53"/>
              <a:gd name="T10" fmla="*/ 8 w 54"/>
              <a:gd name="T11" fmla="*/ 32 h 53"/>
              <a:gd name="T12" fmla="*/ 15 w 54"/>
              <a:gd name="T13" fmla="*/ 39 h 53"/>
              <a:gd name="T14" fmla="*/ 16 w 54"/>
              <a:gd name="T15" fmla="*/ 39 h 53"/>
              <a:gd name="T16" fmla="*/ 22 w 54"/>
              <a:gd name="T17" fmla="*/ 46 h 53"/>
              <a:gd name="T18" fmla="*/ 21 w 54"/>
              <a:gd name="T19" fmla="*/ 36 h 53"/>
              <a:gd name="T20" fmla="*/ 29 w 54"/>
              <a:gd name="T21" fmla="*/ 28 h 53"/>
              <a:gd name="T22" fmla="*/ 32 w 54"/>
              <a:gd name="T23" fmla="*/ 28 h 53"/>
              <a:gd name="T24" fmla="*/ 41 w 54"/>
              <a:gd name="T25" fmla="*/ 44 h 53"/>
              <a:gd name="T26" fmla="*/ 39 w 54"/>
              <a:gd name="T27" fmla="*/ 18 h 53"/>
              <a:gd name="T28" fmla="*/ 43 w 54"/>
              <a:gd name="T29" fmla="*/ 8 h 53"/>
              <a:gd name="T30" fmla="*/ 40 w 54"/>
              <a:gd name="T31" fmla="*/ 5 h 53"/>
              <a:gd name="T32" fmla="*/ 40 w 54"/>
              <a:gd name="T33" fmla="*/ 5 h 53"/>
              <a:gd name="T34" fmla="*/ 49 w 54"/>
              <a:gd name="T35" fmla="*/ 13 h 53"/>
              <a:gd name="T36" fmla="*/ 45 w 54"/>
              <a:gd name="T37" fmla="*/ 45 h 53"/>
              <a:gd name="T38" fmla="*/ 40 w 54"/>
              <a:gd name="T39" fmla="*/ 51 h 53"/>
              <a:gd name="T40" fmla="*/ 37 w 54"/>
              <a:gd name="T41" fmla="*/ 50 h 53"/>
              <a:gd name="T42" fmla="*/ 24 w 54"/>
              <a:gd name="T43" fmla="*/ 38 h 53"/>
              <a:gd name="T44" fmla="*/ 25 w 54"/>
              <a:gd name="T45" fmla="*/ 48 h 53"/>
              <a:gd name="T46" fmla="*/ 18 w 54"/>
              <a:gd name="T47" fmla="*/ 53 h 53"/>
              <a:gd name="T48" fmla="*/ 12 w 54"/>
              <a:gd name="T49" fmla="*/ 42 h 53"/>
              <a:gd name="T50" fmla="*/ 1 w 54"/>
              <a:gd name="T51" fmla="*/ 34 h 53"/>
              <a:gd name="T52" fmla="*/ 6 w 54"/>
              <a:gd name="T53" fmla="*/ 29 h 53"/>
              <a:gd name="T54" fmla="*/ 16 w 54"/>
              <a:gd name="T55" fmla="*/ 29 h 53"/>
              <a:gd name="T56" fmla="*/ 4 w 54"/>
              <a:gd name="T57" fmla="*/ 17 h 53"/>
              <a:gd name="T58" fmla="*/ 3 w 54"/>
              <a:gd name="T59" fmla="*/ 14 h 53"/>
              <a:gd name="T60" fmla="*/ 8 w 54"/>
              <a:gd name="T61" fmla="*/ 10 h 53"/>
              <a:gd name="T62" fmla="*/ 34 w 54"/>
              <a:gd name="T63" fmla="*/ 12 h 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 h="52">
                <a:moveTo>
                  <a:pt x="43" y="8"/>
                </a:moveTo>
                <a:cubicBezTo>
                  <a:pt x="43" y="8"/>
                  <a:pt x="43" y="8"/>
                  <a:pt x="43" y="8"/>
                </a:cubicBezTo>
                <a:cubicBezTo>
                  <a:pt x="36" y="15"/>
                  <a:pt x="36" y="15"/>
                  <a:pt x="36" y="15"/>
                </a:cubicBezTo>
                <a:cubicBezTo>
                  <a:pt x="35" y="16"/>
                  <a:pt x="35" y="16"/>
                  <a:pt x="34" y="16"/>
                </a:cubicBezTo>
                <a:cubicBezTo>
                  <a:pt x="10" y="13"/>
                  <a:pt x="10" y="13"/>
                  <a:pt x="10" y="13"/>
                </a:cubicBezTo>
                <a:cubicBezTo>
                  <a:pt x="8" y="15"/>
                  <a:pt x="8" y="15"/>
                  <a:pt x="8" y="15"/>
                </a:cubicBezTo>
                <a:cubicBezTo>
                  <a:pt x="25" y="22"/>
                  <a:pt x="25" y="22"/>
                  <a:pt x="25" y="22"/>
                </a:cubicBezTo>
                <a:cubicBezTo>
                  <a:pt x="26" y="22"/>
                  <a:pt x="26" y="22"/>
                  <a:pt x="26" y="22"/>
                </a:cubicBezTo>
                <a:cubicBezTo>
                  <a:pt x="27" y="23"/>
                  <a:pt x="27" y="24"/>
                  <a:pt x="26" y="25"/>
                </a:cubicBezTo>
                <a:cubicBezTo>
                  <a:pt x="18" y="33"/>
                  <a:pt x="18" y="33"/>
                  <a:pt x="18" y="33"/>
                </a:cubicBezTo>
                <a:cubicBezTo>
                  <a:pt x="18" y="33"/>
                  <a:pt x="17" y="33"/>
                  <a:pt x="16" y="33"/>
                </a:cubicBezTo>
                <a:cubicBezTo>
                  <a:pt x="8" y="32"/>
                  <a:pt x="8" y="32"/>
                  <a:pt x="8" y="32"/>
                </a:cubicBezTo>
                <a:cubicBezTo>
                  <a:pt x="6" y="34"/>
                  <a:pt x="6" y="34"/>
                  <a:pt x="6" y="34"/>
                </a:cubicBezTo>
                <a:cubicBezTo>
                  <a:pt x="15" y="39"/>
                  <a:pt x="15" y="39"/>
                  <a:pt x="15" y="39"/>
                </a:cubicBezTo>
                <a:cubicBezTo>
                  <a:pt x="15" y="39"/>
                  <a:pt x="15" y="39"/>
                  <a:pt x="15" y="39"/>
                </a:cubicBezTo>
                <a:cubicBezTo>
                  <a:pt x="15" y="39"/>
                  <a:pt x="15" y="39"/>
                  <a:pt x="16" y="39"/>
                </a:cubicBezTo>
                <a:cubicBezTo>
                  <a:pt x="20" y="48"/>
                  <a:pt x="20" y="48"/>
                  <a:pt x="20" y="48"/>
                </a:cubicBezTo>
                <a:cubicBezTo>
                  <a:pt x="22" y="46"/>
                  <a:pt x="22" y="46"/>
                  <a:pt x="22" y="46"/>
                </a:cubicBezTo>
                <a:cubicBezTo>
                  <a:pt x="20" y="38"/>
                  <a:pt x="20" y="38"/>
                  <a:pt x="20" y="38"/>
                </a:cubicBezTo>
                <a:cubicBezTo>
                  <a:pt x="20" y="37"/>
                  <a:pt x="21" y="36"/>
                  <a:pt x="21" y="36"/>
                </a:cubicBezTo>
                <a:cubicBezTo>
                  <a:pt x="29" y="28"/>
                  <a:pt x="29" y="28"/>
                  <a:pt x="29" y="28"/>
                </a:cubicBezTo>
                <a:cubicBezTo>
                  <a:pt x="29" y="28"/>
                  <a:pt x="29" y="28"/>
                  <a:pt x="29" y="28"/>
                </a:cubicBezTo>
                <a:cubicBezTo>
                  <a:pt x="29" y="27"/>
                  <a:pt x="29" y="27"/>
                  <a:pt x="30" y="27"/>
                </a:cubicBezTo>
                <a:cubicBezTo>
                  <a:pt x="31" y="27"/>
                  <a:pt x="32" y="27"/>
                  <a:pt x="32" y="28"/>
                </a:cubicBezTo>
                <a:cubicBezTo>
                  <a:pt x="39" y="46"/>
                  <a:pt x="39" y="46"/>
                  <a:pt x="39" y="46"/>
                </a:cubicBezTo>
                <a:cubicBezTo>
                  <a:pt x="41" y="44"/>
                  <a:pt x="41" y="44"/>
                  <a:pt x="41" y="44"/>
                </a:cubicBezTo>
                <a:cubicBezTo>
                  <a:pt x="38" y="20"/>
                  <a:pt x="38" y="20"/>
                  <a:pt x="38" y="20"/>
                </a:cubicBezTo>
                <a:cubicBezTo>
                  <a:pt x="38" y="19"/>
                  <a:pt x="38" y="19"/>
                  <a:pt x="39" y="18"/>
                </a:cubicBezTo>
                <a:cubicBezTo>
                  <a:pt x="46" y="11"/>
                  <a:pt x="46" y="11"/>
                  <a:pt x="46" y="11"/>
                </a:cubicBezTo>
                <a:cubicBezTo>
                  <a:pt x="48" y="9"/>
                  <a:pt x="45" y="6"/>
                  <a:pt x="43" y="8"/>
                </a:cubicBezTo>
                <a:cubicBezTo>
                  <a:pt x="43" y="8"/>
                  <a:pt x="43" y="8"/>
                  <a:pt x="43" y="8"/>
                </a:cubicBezTo>
                <a:close/>
                <a:moveTo>
                  <a:pt x="40" y="5"/>
                </a:moveTo>
                <a:cubicBezTo>
                  <a:pt x="40" y="5"/>
                  <a:pt x="40" y="5"/>
                  <a:pt x="40" y="5"/>
                </a:cubicBezTo>
                <a:cubicBezTo>
                  <a:pt x="40" y="5"/>
                  <a:pt x="40" y="5"/>
                  <a:pt x="40" y="5"/>
                </a:cubicBezTo>
                <a:cubicBezTo>
                  <a:pt x="40" y="5"/>
                  <a:pt x="40" y="5"/>
                  <a:pt x="40" y="5"/>
                </a:cubicBezTo>
                <a:cubicBezTo>
                  <a:pt x="46" y="0"/>
                  <a:pt x="54" y="8"/>
                  <a:pt x="49" y="13"/>
                </a:cubicBezTo>
                <a:cubicBezTo>
                  <a:pt x="42" y="20"/>
                  <a:pt x="42" y="20"/>
                  <a:pt x="42" y="20"/>
                </a:cubicBezTo>
                <a:cubicBezTo>
                  <a:pt x="45" y="45"/>
                  <a:pt x="45" y="45"/>
                  <a:pt x="45" y="45"/>
                </a:cubicBezTo>
                <a:cubicBezTo>
                  <a:pt x="45" y="45"/>
                  <a:pt x="45" y="46"/>
                  <a:pt x="44" y="46"/>
                </a:cubicBezTo>
                <a:cubicBezTo>
                  <a:pt x="40" y="51"/>
                  <a:pt x="40" y="51"/>
                  <a:pt x="40" y="51"/>
                </a:cubicBezTo>
                <a:cubicBezTo>
                  <a:pt x="39" y="51"/>
                  <a:pt x="38" y="51"/>
                  <a:pt x="37" y="51"/>
                </a:cubicBezTo>
                <a:cubicBezTo>
                  <a:pt x="37" y="50"/>
                  <a:pt x="37" y="50"/>
                  <a:pt x="37" y="50"/>
                </a:cubicBezTo>
                <a:cubicBezTo>
                  <a:pt x="30" y="32"/>
                  <a:pt x="30" y="32"/>
                  <a:pt x="30" y="32"/>
                </a:cubicBezTo>
                <a:cubicBezTo>
                  <a:pt x="24" y="38"/>
                  <a:pt x="24" y="38"/>
                  <a:pt x="24" y="38"/>
                </a:cubicBezTo>
                <a:cubicBezTo>
                  <a:pt x="26" y="46"/>
                  <a:pt x="26" y="46"/>
                  <a:pt x="26" y="46"/>
                </a:cubicBezTo>
                <a:cubicBezTo>
                  <a:pt x="26" y="47"/>
                  <a:pt x="25" y="48"/>
                  <a:pt x="25" y="48"/>
                </a:cubicBezTo>
                <a:cubicBezTo>
                  <a:pt x="20" y="53"/>
                  <a:pt x="20" y="53"/>
                  <a:pt x="20" y="53"/>
                </a:cubicBezTo>
                <a:cubicBezTo>
                  <a:pt x="20" y="53"/>
                  <a:pt x="18" y="53"/>
                  <a:pt x="18" y="53"/>
                </a:cubicBezTo>
                <a:cubicBezTo>
                  <a:pt x="18" y="52"/>
                  <a:pt x="17" y="52"/>
                  <a:pt x="17" y="52"/>
                </a:cubicBezTo>
                <a:cubicBezTo>
                  <a:pt x="12" y="42"/>
                  <a:pt x="12" y="42"/>
                  <a:pt x="12" y="42"/>
                </a:cubicBezTo>
                <a:cubicBezTo>
                  <a:pt x="2" y="36"/>
                  <a:pt x="2" y="36"/>
                  <a:pt x="2" y="36"/>
                </a:cubicBezTo>
                <a:cubicBezTo>
                  <a:pt x="1" y="36"/>
                  <a:pt x="0" y="35"/>
                  <a:pt x="1" y="34"/>
                </a:cubicBezTo>
                <a:cubicBezTo>
                  <a:pt x="1" y="34"/>
                  <a:pt x="1" y="34"/>
                  <a:pt x="1" y="33"/>
                </a:cubicBezTo>
                <a:cubicBezTo>
                  <a:pt x="6" y="29"/>
                  <a:pt x="6" y="29"/>
                  <a:pt x="6" y="29"/>
                </a:cubicBezTo>
                <a:cubicBezTo>
                  <a:pt x="6" y="28"/>
                  <a:pt x="7" y="28"/>
                  <a:pt x="8" y="28"/>
                </a:cubicBezTo>
                <a:cubicBezTo>
                  <a:pt x="16" y="29"/>
                  <a:pt x="16" y="29"/>
                  <a:pt x="16" y="29"/>
                </a:cubicBezTo>
                <a:cubicBezTo>
                  <a:pt x="21" y="24"/>
                  <a:pt x="21" y="24"/>
                  <a:pt x="21" y="24"/>
                </a:cubicBezTo>
                <a:cubicBezTo>
                  <a:pt x="4" y="17"/>
                  <a:pt x="4" y="17"/>
                  <a:pt x="4" y="17"/>
                </a:cubicBezTo>
                <a:cubicBezTo>
                  <a:pt x="3" y="17"/>
                  <a:pt x="2" y="16"/>
                  <a:pt x="3" y="15"/>
                </a:cubicBezTo>
                <a:cubicBezTo>
                  <a:pt x="3" y="14"/>
                  <a:pt x="3" y="14"/>
                  <a:pt x="3" y="14"/>
                </a:cubicBezTo>
                <a:cubicBezTo>
                  <a:pt x="3" y="14"/>
                  <a:pt x="3" y="14"/>
                  <a:pt x="3" y="14"/>
                </a:cubicBezTo>
                <a:cubicBezTo>
                  <a:pt x="8" y="10"/>
                  <a:pt x="8" y="10"/>
                  <a:pt x="8" y="10"/>
                </a:cubicBezTo>
                <a:cubicBezTo>
                  <a:pt x="8" y="9"/>
                  <a:pt x="9" y="9"/>
                  <a:pt x="9" y="9"/>
                </a:cubicBezTo>
                <a:cubicBezTo>
                  <a:pt x="34" y="12"/>
                  <a:pt x="34" y="12"/>
                  <a:pt x="34" y="12"/>
                </a:cubicBezTo>
                <a:cubicBezTo>
                  <a:pt x="40" y="5"/>
                  <a:pt x="40" y="5"/>
                  <a:pt x="40" y="5"/>
                </a:cubicBezTo>
                <a:close/>
              </a:path>
            </a:pathLst>
          </a:custGeom>
          <a:solidFill>
            <a:schemeClr val="accent1"/>
          </a:solidFill>
          <a:ln>
            <a:noFill/>
          </a:ln>
          <a:effectLst/>
        </p:spPr>
        <p:txBody>
          <a:bodyPr/>
          <a:lstStyle/>
          <a:p>
            <a:endParaRPr lang="zh-CN" altLang="en-US" sz="2400"/>
          </a:p>
        </p:txBody>
      </p:sp>
      <p:sp>
        <p:nvSpPr>
          <p:cNvPr id="28" name="文本框 27"/>
          <p:cNvSpPr txBox="1"/>
          <p:nvPr/>
        </p:nvSpPr>
        <p:spPr>
          <a:xfrm>
            <a:off x="5496084" y="4418957"/>
            <a:ext cx="1229141" cy="646331"/>
          </a:xfrm>
          <a:prstGeom prst="rect">
            <a:avLst/>
          </a:prstGeom>
          <a:noFill/>
        </p:spPr>
        <p:txBody>
          <a:bodyPr wrap="square" rtlCol="0">
            <a:spAutoFit/>
          </a:bodyPr>
          <a:lstStyle/>
          <a:p>
            <a:pPr algn="ctr"/>
            <a:r>
              <a:rPr lang="en-US" altLang="zh-CN" sz="3600" b="1"/>
              <a:t>78%</a:t>
            </a:r>
            <a:endParaRPr lang="zh-CN" altLang="en-US" sz="3600" b="1"/>
          </a:p>
        </p:txBody>
      </p:sp>
      <p:sp>
        <p:nvSpPr>
          <p:cNvPr id="33" name="矩形 32"/>
          <p:cNvSpPr/>
          <p:nvPr/>
        </p:nvSpPr>
        <p:spPr>
          <a:xfrm>
            <a:off x="604177" y="4633881"/>
            <a:ext cx="2494045" cy="1872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7" name="Rounded Rectangle 29"/>
          <p:cNvSpPr/>
          <p:nvPr/>
        </p:nvSpPr>
        <p:spPr>
          <a:xfrm>
            <a:off x="3291986" y="4877254"/>
            <a:ext cx="1080000" cy="1080000"/>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ounded Rectangle 29"/>
          <p:cNvSpPr/>
          <p:nvPr/>
        </p:nvSpPr>
        <p:spPr>
          <a:xfrm>
            <a:off x="7863018" y="4877254"/>
            <a:ext cx="1080000" cy="1080000"/>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矩形 34"/>
          <p:cNvSpPr/>
          <p:nvPr/>
        </p:nvSpPr>
        <p:spPr>
          <a:xfrm>
            <a:off x="9093778" y="4633881"/>
            <a:ext cx="2494045" cy="1872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870916" y="1403170"/>
            <a:ext cx="10450168" cy="1516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7" name="Freeform 522"/>
          <p:cNvSpPr>
            <a:spLocks noEditPoints="1"/>
          </p:cNvSpPr>
          <p:nvPr/>
        </p:nvSpPr>
        <p:spPr bwMode="auto">
          <a:xfrm>
            <a:off x="8041863" y="5056099"/>
            <a:ext cx="722311" cy="722311"/>
          </a:xfrm>
          <a:custGeom>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chemeClr val="accent1"/>
          </a:solidFill>
          <a:ln>
            <a:noFill/>
          </a:ln>
          <a:effectLst/>
        </p:spPr>
        <p:txBody>
          <a:bodyPr/>
          <a:lstStyle/>
          <a:p>
            <a:endParaRPr lang="zh-CN" altLang="en-US" sz="2400"/>
          </a:p>
        </p:txBody>
      </p:sp>
      <p:sp>
        <p:nvSpPr>
          <p:cNvPr id="38" name="Freeform 331"/>
          <p:cNvSpPr>
            <a:spLocks noEditPoints="1"/>
          </p:cNvSpPr>
          <p:nvPr/>
        </p:nvSpPr>
        <p:spPr bwMode="auto">
          <a:xfrm>
            <a:off x="3520459" y="5136269"/>
            <a:ext cx="623055" cy="561970"/>
          </a:xfrm>
          <a:custGeom>
            <a:gdLst>
              <a:gd name="T0" fmla="*/ 1 w 51"/>
              <a:gd name="T1" fmla="*/ 34 h 46"/>
              <a:gd name="T2" fmla="*/ 13 w 51"/>
              <a:gd name="T3" fmla="*/ 35 h 46"/>
              <a:gd name="T4" fmla="*/ 13 w 51"/>
              <a:gd name="T5" fmla="*/ 45 h 46"/>
              <a:gd name="T6" fmla="*/ 12 w 51"/>
              <a:gd name="T7" fmla="*/ 46 h 46"/>
              <a:gd name="T8" fmla="*/ 0 w 51"/>
              <a:gd name="T9" fmla="*/ 45 h 46"/>
              <a:gd name="T10" fmla="*/ 0 w 51"/>
              <a:gd name="T11" fmla="*/ 35 h 46"/>
              <a:gd name="T12" fmla="*/ 29 w 51"/>
              <a:gd name="T13" fmla="*/ 7 h 46"/>
              <a:gd name="T14" fmla="*/ 20 w 51"/>
              <a:gd name="T15" fmla="*/ 15 h 46"/>
              <a:gd name="T16" fmla="*/ 2 w 51"/>
              <a:gd name="T17" fmla="*/ 19 h 46"/>
              <a:gd name="T18" fmla="*/ 18 w 51"/>
              <a:gd name="T19" fmla="*/ 12 h 46"/>
              <a:gd name="T20" fmla="*/ 19 w 51"/>
              <a:gd name="T21" fmla="*/ 4 h 46"/>
              <a:gd name="T22" fmla="*/ 19 w 51"/>
              <a:gd name="T23" fmla="*/ 0 h 46"/>
              <a:gd name="T24" fmla="*/ 33 w 51"/>
              <a:gd name="T25" fmla="*/ 2 h 46"/>
              <a:gd name="T26" fmla="*/ 33 w 51"/>
              <a:gd name="T27" fmla="*/ 14 h 46"/>
              <a:gd name="T28" fmla="*/ 29 w 51"/>
              <a:gd name="T29" fmla="*/ 14 h 46"/>
              <a:gd name="T30" fmla="*/ 39 w 51"/>
              <a:gd name="T31" fmla="*/ 8 h 46"/>
              <a:gd name="T32" fmla="*/ 39 w 51"/>
              <a:gd name="T33" fmla="*/ 8 h 46"/>
              <a:gd name="T34" fmla="*/ 51 w 51"/>
              <a:gd name="T35" fmla="*/ 9 h 46"/>
              <a:gd name="T36" fmla="*/ 51 w 51"/>
              <a:gd name="T37" fmla="*/ 45 h 46"/>
              <a:gd name="T38" fmla="*/ 50 w 51"/>
              <a:gd name="T39" fmla="*/ 46 h 46"/>
              <a:gd name="T40" fmla="*/ 38 w 51"/>
              <a:gd name="T41" fmla="*/ 45 h 46"/>
              <a:gd name="T42" fmla="*/ 38 w 51"/>
              <a:gd name="T43" fmla="*/ 9 h 46"/>
              <a:gd name="T44" fmla="*/ 48 w 51"/>
              <a:gd name="T45" fmla="*/ 10 h 46"/>
              <a:gd name="T46" fmla="*/ 40 w 51"/>
              <a:gd name="T47" fmla="*/ 10 h 46"/>
              <a:gd name="T48" fmla="*/ 48 w 51"/>
              <a:gd name="T49" fmla="*/ 44 h 46"/>
              <a:gd name="T50" fmla="*/ 20 w 51"/>
              <a:gd name="T51" fmla="*/ 21 h 46"/>
              <a:gd name="T52" fmla="*/ 20 w 51"/>
              <a:gd name="T53" fmla="*/ 21 h 46"/>
              <a:gd name="T54" fmla="*/ 32 w 51"/>
              <a:gd name="T55" fmla="*/ 22 h 46"/>
              <a:gd name="T56" fmla="*/ 32 w 51"/>
              <a:gd name="T57" fmla="*/ 45 h 46"/>
              <a:gd name="T58" fmla="*/ 31 w 51"/>
              <a:gd name="T59" fmla="*/ 46 h 46"/>
              <a:gd name="T60" fmla="*/ 19 w 51"/>
              <a:gd name="T61" fmla="*/ 45 h 46"/>
              <a:gd name="T62" fmla="*/ 19 w 51"/>
              <a:gd name="T63" fmla="*/ 22 h 46"/>
              <a:gd name="T64" fmla="*/ 30 w 51"/>
              <a:gd name="T65" fmla="*/ 23 h 46"/>
              <a:gd name="T66" fmla="*/ 21 w 51"/>
              <a:gd name="T67" fmla="*/ 23 h 46"/>
              <a:gd name="T68" fmla="*/ 30 w 51"/>
              <a:gd name="T69" fmla="*/ 44 h 46"/>
              <a:gd name="T70" fmla="*/ 10 w 51"/>
              <a:gd name="T71" fmla="*/ 36 h 46"/>
              <a:gd name="T72" fmla="*/ 2 w 51"/>
              <a:gd name="T73" fmla="*/ 36 h 46"/>
              <a:gd name="T74" fmla="*/ 10 w 51"/>
              <a:gd name="T75" fmla="*/ 44 h 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 h="46">
                <a:moveTo>
                  <a:pt x="1" y="34"/>
                </a:moveTo>
                <a:cubicBezTo>
                  <a:pt x="1" y="34"/>
                  <a:pt x="1" y="34"/>
                  <a:pt x="1" y="34"/>
                </a:cubicBezTo>
                <a:cubicBezTo>
                  <a:pt x="12" y="34"/>
                  <a:pt x="12" y="34"/>
                  <a:pt x="12" y="34"/>
                </a:cubicBezTo>
                <a:cubicBezTo>
                  <a:pt x="12" y="34"/>
                  <a:pt x="13" y="34"/>
                  <a:pt x="13" y="35"/>
                </a:cubicBezTo>
                <a:cubicBezTo>
                  <a:pt x="13" y="35"/>
                  <a:pt x="13" y="35"/>
                  <a:pt x="13" y="35"/>
                </a:cubicBezTo>
                <a:cubicBezTo>
                  <a:pt x="13" y="45"/>
                  <a:pt x="13" y="45"/>
                  <a:pt x="13" y="45"/>
                </a:cubicBezTo>
                <a:cubicBezTo>
                  <a:pt x="13" y="46"/>
                  <a:pt x="12" y="46"/>
                  <a:pt x="12" y="46"/>
                </a:cubicBezTo>
                <a:cubicBezTo>
                  <a:pt x="12" y="46"/>
                  <a:pt x="12" y="46"/>
                  <a:pt x="12" y="46"/>
                </a:cubicBezTo>
                <a:cubicBezTo>
                  <a:pt x="1" y="46"/>
                  <a:pt x="1" y="46"/>
                  <a:pt x="1" y="46"/>
                </a:cubicBezTo>
                <a:cubicBezTo>
                  <a:pt x="0" y="46"/>
                  <a:pt x="0" y="46"/>
                  <a:pt x="0" y="45"/>
                </a:cubicBezTo>
                <a:cubicBezTo>
                  <a:pt x="0" y="45"/>
                  <a:pt x="0" y="45"/>
                  <a:pt x="0" y="45"/>
                </a:cubicBezTo>
                <a:cubicBezTo>
                  <a:pt x="0" y="35"/>
                  <a:pt x="0" y="35"/>
                  <a:pt x="0" y="35"/>
                </a:cubicBezTo>
                <a:cubicBezTo>
                  <a:pt x="0" y="34"/>
                  <a:pt x="0" y="34"/>
                  <a:pt x="1" y="34"/>
                </a:cubicBezTo>
                <a:close/>
                <a:moveTo>
                  <a:pt x="29" y="7"/>
                </a:moveTo>
                <a:cubicBezTo>
                  <a:pt x="29" y="7"/>
                  <a:pt x="29" y="7"/>
                  <a:pt x="29" y="7"/>
                </a:cubicBezTo>
                <a:cubicBezTo>
                  <a:pt x="27" y="10"/>
                  <a:pt x="23" y="13"/>
                  <a:pt x="20" y="15"/>
                </a:cubicBezTo>
                <a:cubicBezTo>
                  <a:pt x="15" y="18"/>
                  <a:pt x="10" y="20"/>
                  <a:pt x="4" y="21"/>
                </a:cubicBezTo>
                <a:cubicBezTo>
                  <a:pt x="3" y="21"/>
                  <a:pt x="2" y="20"/>
                  <a:pt x="2" y="19"/>
                </a:cubicBezTo>
                <a:cubicBezTo>
                  <a:pt x="1" y="18"/>
                  <a:pt x="2" y="17"/>
                  <a:pt x="3" y="17"/>
                </a:cubicBezTo>
                <a:cubicBezTo>
                  <a:pt x="9" y="16"/>
                  <a:pt x="14" y="14"/>
                  <a:pt x="18" y="12"/>
                </a:cubicBezTo>
                <a:cubicBezTo>
                  <a:pt x="21" y="9"/>
                  <a:pt x="25" y="7"/>
                  <a:pt x="27" y="4"/>
                </a:cubicBezTo>
                <a:cubicBezTo>
                  <a:pt x="19" y="4"/>
                  <a:pt x="19" y="4"/>
                  <a:pt x="19" y="4"/>
                </a:cubicBezTo>
                <a:cubicBezTo>
                  <a:pt x="18" y="4"/>
                  <a:pt x="17" y="3"/>
                  <a:pt x="17" y="2"/>
                </a:cubicBezTo>
                <a:cubicBezTo>
                  <a:pt x="17" y="1"/>
                  <a:pt x="18" y="0"/>
                  <a:pt x="19" y="0"/>
                </a:cubicBezTo>
                <a:cubicBezTo>
                  <a:pt x="31" y="0"/>
                  <a:pt x="31" y="0"/>
                  <a:pt x="31" y="0"/>
                </a:cubicBezTo>
                <a:cubicBezTo>
                  <a:pt x="32" y="0"/>
                  <a:pt x="33" y="1"/>
                  <a:pt x="33" y="2"/>
                </a:cubicBezTo>
                <a:cubicBezTo>
                  <a:pt x="33" y="2"/>
                  <a:pt x="33" y="2"/>
                  <a:pt x="33" y="2"/>
                </a:cubicBezTo>
                <a:cubicBezTo>
                  <a:pt x="33" y="14"/>
                  <a:pt x="33" y="14"/>
                  <a:pt x="33" y="14"/>
                </a:cubicBezTo>
                <a:cubicBezTo>
                  <a:pt x="33" y="15"/>
                  <a:pt x="32" y="16"/>
                  <a:pt x="31" y="16"/>
                </a:cubicBezTo>
                <a:cubicBezTo>
                  <a:pt x="30" y="16"/>
                  <a:pt x="29" y="15"/>
                  <a:pt x="29" y="14"/>
                </a:cubicBezTo>
                <a:cubicBezTo>
                  <a:pt x="29" y="7"/>
                  <a:pt x="29" y="7"/>
                  <a:pt x="29" y="7"/>
                </a:cubicBezTo>
                <a:close/>
                <a:moveTo>
                  <a:pt x="39" y="8"/>
                </a:moveTo>
                <a:cubicBezTo>
                  <a:pt x="39" y="8"/>
                  <a:pt x="39" y="8"/>
                  <a:pt x="39" y="8"/>
                </a:cubicBezTo>
                <a:cubicBezTo>
                  <a:pt x="39" y="8"/>
                  <a:pt x="39" y="8"/>
                  <a:pt x="39" y="8"/>
                </a:cubicBezTo>
                <a:cubicBezTo>
                  <a:pt x="50" y="8"/>
                  <a:pt x="50" y="8"/>
                  <a:pt x="50" y="8"/>
                </a:cubicBezTo>
                <a:cubicBezTo>
                  <a:pt x="50" y="8"/>
                  <a:pt x="51" y="8"/>
                  <a:pt x="51" y="9"/>
                </a:cubicBezTo>
                <a:cubicBezTo>
                  <a:pt x="51" y="9"/>
                  <a:pt x="51" y="9"/>
                  <a:pt x="51" y="9"/>
                </a:cubicBezTo>
                <a:cubicBezTo>
                  <a:pt x="51" y="45"/>
                  <a:pt x="51" y="45"/>
                  <a:pt x="51" y="45"/>
                </a:cubicBezTo>
                <a:cubicBezTo>
                  <a:pt x="51" y="46"/>
                  <a:pt x="50" y="46"/>
                  <a:pt x="50" y="46"/>
                </a:cubicBezTo>
                <a:cubicBezTo>
                  <a:pt x="50" y="46"/>
                  <a:pt x="50" y="46"/>
                  <a:pt x="50" y="46"/>
                </a:cubicBezTo>
                <a:cubicBezTo>
                  <a:pt x="39" y="46"/>
                  <a:pt x="39" y="46"/>
                  <a:pt x="39" y="46"/>
                </a:cubicBezTo>
                <a:cubicBezTo>
                  <a:pt x="38" y="46"/>
                  <a:pt x="38" y="46"/>
                  <a:pt x="38" y="45"/>
                </a:cubicBezTo>
                <a:cubicBezTo>
                  <a:pt x="38" y="45"/>
                  <a:pt x="38" y="45"/>
                  <a:pt x="38" y="45"/>
                </a:cubicBezTo>
                <a:cubicBezTo>
                  <a:pt x="38" y="9"/>
                  <a:pt x="38" y="9"/>
                  <a:pt x="38" y="9"/>
                </a:cubicBezTo>
                <a:cubicBezTo>
                  <a:pt x="38" y="8"/>
                  <a:pt x="38" y="8"/>
                  <a:pt x="39" y="8"/>
                </a:cubicBezTo>
                <a:close/>
                <a:moveTo>
                  <a:pt x="48" y="10"/>
                </a:moveTo>
                <a:cubicBezTo>
                  <a:pt x="48" y="10"/>
                  <a:pt x="48" y="10"/>
                  <a:pt x="48" y="10"/>
                </a:cubicBezTo>
                <a:cubicBezTo>
                  <a:pt x="40" y="10"/>
                  <a:pt x="40" y="10"/>
                  <a:pt x="40" y="10"/>
                </a:cubicBezTo>
                <a:cubicBezTo>
                  <a:pt x="40" y="44"/>
                  <a:pt x="40" y="44"/>
                  <a:pt x="40" y="44"/>
                </a:cubicBezTo>
                <a:cubicBezTo>
                  <a:pt x="48" y="44"/>
                  <a:pt x="48" y="44"/>
                  <a:pt x="48" y="44"/>
                </a:cubicBezTo>
                <a:cubicBezTo>
                  <a:pt x="48" y="10"/>
                  <a:pt x="48" y="10"/>
                  <a:pt x="48" y="10"/>
                </a:cubicBezTo>
                <a:close/>
                <a:moveTo>
                  <a:pt x="20" y="21"/>
                </a:moveTo>
                <a:cubicBezTo>
                  <a:pt x="20" y="21"/>
                  <a:pt x="20" y="21"/>
                  <a:pt x="20" y="21"/>
                </a:cubicBezTo>
                <a:cubicBezTo>
                  <a:pt x="20" y="21"/>
                  <a:pt x="20" y="21"/>
                  <a:pt x="20" y="21"/>
                </a:cubicBezTo>
                <a:cubicBezTo>
                  <a:pt x="23" y="21"/>
                  <a:pt x="27" y="21"/>
                  <a:pt x="31" y="21"/>
                </a:cubicBezTo>
                <a:cubicBezTo>
                  <a:pt x="31" y="21"/>
                  <a:pt x="32" y="21"/>
                  <a:pt x="32" y="22"/>
                </a:cubicBezTo>
                <a:cubicBezTo>
                  <a:pt x="32" y="22"/>
                  <a:pt x="32" y="22"/>
                  <a:pt x="32" y="22"/>
                </a:cubicBezTo>
                <a:cubicBezTo>
                  <a:pt x="32" y="30"/>
                  <a:pt x="32" y="37"/>
                  <a:pt x="32" y="45"/>
                </a:cubicBezTo>
                <a:cubicBezTo>
                  <a:pt x="32" y="46"/>
                  <a:pt x="31" y="46"/>
                  <a:pt x="31" y="46"/>
                </a:cubicBezTo>
                <a:cubicBezTo>
                  <a:pt x="31" y="46"/>
                  <a:pt x="31" y="46"/>
                  <a:pt x="31" y="46"/>
                </a:cubicBezTo>
                <a:cubicBezTo>
                  <a:pt x="27" y="46"/>
                  <a:pt x="23" y="46"/>
                  <a:pt x="20" y="46"/>
                </a:cubicBezTo>
                <a:cubicBezTo>
                  <a:pt x="19" y="46"/>
                  <a:pt x="19" y="46"/>
                  <a:pt x="19" y="45"/>
                </a:cubicBezTo>
                <a:cubicBezTo>
                  <a:pt x="19" y="45"/>
                  <a:pt x="19" y="45"/>
                  <a:pt x="19" y="45"/>
                </a:cubicBezTo>
                <a:cubicBezTo>
                  <a:pt x="19" y="37"/>
                  <a:pt x="19" y="30"/>
                  <a:pt x="19" y="22"/>
                </a:cubicBezTo>
                <a:cubicBezTo>
                  <a:pt x="19" y="21"/>
                  <a:pt x="19" y="21"/>
                  <a:pt x="20" y="21"/>
                </a:cubicBezTo>
                <a:close/>
                <a:moveTo>
                  <a:pt x="30" y="23"/>
                </a:moveTo>
                <a:cubicBezTo>
                  <a:pt x="30" y="23"/>
                  <a:pt x="30" y="23"/>
                  <a:pt x="30" y="23"/>
                </a:cubicBezTo>
                <a:cubicBezTo>
                  <a:pt x="27" y="23"/>
                  <a:pt x="24" y="23"/>
                  <a:pt x="21" y="23"/>
                </a:cubicBezTo>
                <a:cubicBezTo>
                  <a:pt x="21" y="30"/>
                  <a:pt x="21" y="37"/>
                  <a:pt x="21" y="44"/>
                </a:cubicBezTo>
                <a:cubicBezTo>
                  <a:pt x="24" y="44"/>
                  <a:pt x="27" y="44"/>
                  <a:pt x="30" y="44"/>
                </a:cubicBezTo>
                <a:cubicBezTo>
                  <a:pt x="30" y="37"/>
                  <a:pt x="30" y="30"/>
                  <a:pt x="30" y="23"/>
                </a:cubicBezTo>
                <a:close/>
                <a:moveTo>
                  <a:pt x="10" y="36"/>
                </a:moveTo>
                <a:cubicBezTo>
                  <a:pt x="10" y="36"/>
                  <a:pt x="10" y="36"/>
                  <a:pt x="10" y="36"/>
                </a:cubicBezTo>
                <a:cubicBezTo>
                  <a:pt x="2" y="36"/>
                  <a:pt x="2" y="36"/>
                  <a:pt x="2" y="36"/>
                </a:cubicBezTo>
                <a:cubicBezTo>
                  <a:pt x="2" y="44"/>
                  <a:pt x="2" y="44"/>
                  <a:pt x="2" y="44"/>
                </a:cubicBezTo>
                <a:cubicBezTo>
                  <a:pt x="10" y="44"/>
                  <a:pt x="10" y="44"/>
                  <a:pt x="10" y="44"/>
                </a:cubicBezTo>
                <a:cubicBezTo>
                  <a:pt x="10" y="36"/>
                  <a:pt x="10" y="36"/>
                  <a:pt x="10" y="36"/>
                </a:cubicBezTo>
                <a:close/>
              </a:path>
            </a:pathLst>
          </a:custGeom>
          <a:solidFill>
            <a:schemeClr val="accent1"/>
          </a:solidFill>
          <a:ln>
            <a:noFill/>
          </a:ln>
        </p:spPr>
        <p:txBody>
          <a:bodyPr/>
          <a:lstStyle/>
          <a:p>
            <a:endParaRPr lang="zh-CN" altLang="en-US" sz="2400"/>
          </a:p>
        </p:txBody>
      </p:sp>
    </p:spTree>
  </p:cSld>
  <p:clrMapOvr>
    <a:masterClrMapping/>
  </p:clrMapOvr>
  <p:transition spd="slow"/>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 name="矩形 11"/>
          <p:cNvSpPr/>
          <p:nvPr>
            <p:custDataLst>
              <p:tags r:id="rId2"/>
            </p:custDataLst>
          </p:nvPr>
        </p:nvSpPr>
        <p:spPr>
          <a:xfrm>
            <a:off x="0" y="1959467"/>
            <a:ext cx="7531739" cy="168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numCol="1" anchor="ctr">
            <a:prstTxWarp prst="textPlain">
              <a:avLst/>
            </a:prstTxWarp>
          </a:bodyPr>
          <a:lstStyle/>
          <a:p>
            <a:pPr algn="ctr">
              <a:defRPr/>
            </a:pPr>
            <a:r>
              <a:rPr lang="en-US" altLang="zh-CN" sz="9600">
                <a:solidFill>
                  <a:schemeClr val="accent1"/>
                </a:solidFill>
                <a:latin typeface="Impact" panose="020b0806030902050204" pitchFamily="34" charset="0"/>
                <a:ea typeface="HanWangWCL10" panose="02020500000000000000" pitchFamily="18" charset="-120"/>
              </a:rPr>
              <a:t>THANKS</a:t>
            </a:r>
            <a:endParaRPr lang="zh-CN" altLang="en-US" sz="9600">
              <a:solidFill>
                <a:schemeClr val="accent1"/>
              </a:solidFill>
              <a:latin typeface="Impact" panose="020b0806030902050204" pitchFamily="34" charset="0"/>
              <a:ea typeface="HanWangWCL10" panose="02020500000000000000" pitchFamily="18" charset="-120"/>
            </a:endParaRPr>
          </a:p>
        </p:txBody>
      </p:sp>
      <p:cxnSp>
        <p:nvCxnSpPr>
          <p:cNvPr id="13" name="直接连接符 12"/>
          <p:cNvCxnSpPr/>
          <p:nvPr>
            <p:custDataLst>
              <p:tags r:id="rId3"/>
            </p:custDataLst>
          </p:nvPr>
        </p:nvCxnSpPr>
        <p:spPr>
          <a:xfrm>
            <a:off x="6333" y="3736786"/>
            <a:ext cx="754501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4"/>
            </p:custDataLst>
          </p:nvPr>
        </p:nvCxnSpPr>
        <p:spPr>
          <a:xfrm>
            <a:off x="4382950" y="4898533"/>
            <a:ext cx="780905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custDataLst>
              <p:tags r:id="rId5"/>
            </p:custDataLst>
          </p:nvPr>
        </p:nvSpPr>
        <p:spPr>
          <a:xfrm>
            <a:off x="4127366" y="3863522"/>
            <a:ext cx="339557" cy="532371"/>
          </a:xfrm>
          <a:prstGeom prst="rect">
            <a:avLst/>
          </a:prstGeom>
        </p:spPr>
        <p:txBody>
          <a:bodyPr wrap="none">
            <a:spAutoFit/>
          </a:bodyPr>
          <a:lstStyle/>
          <a:p>
            <a:pPr>
              <a:defRPr/>
            </a:pPr>
            <a:r>
              <a:rPr lang="en-US" altLang="zh-CN" sz="2000">
                <a:solidFill>
                  <a:schemeClr val="tx1">
                    <a:lumMod val="50000"/>
                    <a:lumOff val="50000"/>
                  </a:schemeClr>
                </a:solidFill>
              </a:rPr>
              <a:t> </a:t>
            </a:r>
            <a:endParaRPr lang="zh-CN" altLang="en-US" sz="2000">
              <a:solidFill>
                <a:schemeClr val="tx1">
                  <a:lumMod val="50000"/>
                  <a:lumOff val="50000"/>
                </a:schemeClr>
              </a:solidFill>
            </a:endParaRPr>
          </a:p>
        </p:txBody>
      </p:sp>
      <p:sp>
        <p:nvSpPr>
          <p:cNvPr id="16" name="文本框 15"/>
          <p:cNvSpPr txBox="1"/>
          <p:nvPr>
            <p:custDataLst>
              <p:tags r:id="rId6"/>
            </p:custDataLst>
          </p:nvPr>
        </p:nvSpPr>
        <p:spPr>
          <a:xfrm>
            <a:off x="4267383" y="3899431"/>
            <a:ext cx="3283366" cy="857811"/>
          </a:xfrm>
          <a:prstGeom prst="rect">
            <a:avLst/>
          </a:prstGeom>
          <a:noFill/>
        </p:spPr>
        <p:txBody>
          <a:bodyPr>
            <a:prstTxWarp prst="textPlain">
              <a:avLst/>
            </a:prstTxWarp>
            <a:spAutoFit/>
          </a:bodyPr>
          <a:lstStyle/>
          <a:p>
            <a:pPr>
              <a:defRPr/>
            </a:pPr>
            <a:r>
              <a:rPr lang="zh-CN" altLang="en-US" sz="4400">
                <a:solidFill>
                  <a:schemeClr val="accent1"/>
                </a:solidFill>
                <a:latin typeface="微软雅黑" panose="020b0503020204020204" pitchFamily="34" charset="-122"/>
              </a:rPr>
              <a:t>谢谢观看</a:t>
            </a:r>
            <a:endParaRPr lang="zh-CN" altLang="en-US" sz="4400">
              <a:solidFill>
                <a:schemeClr val="accent1"/>
              </a:solidFill>
              <a:latin typeface="微软雅黑" panose="020b0503020204020204" pitchFamily="34" charset="-122"/>
            </a:endParaRPr>
          </a:p>
        </p:txBody>
      </p:sp>
      <p:cxnSp>
        <p:nvCxnSpPr>
          <p:cNvPr id="18" name="直接连接符 17"/>
          <p:cNvCxnSpPr/>
          <p:nvPr>
            <p:custDataLst>
              <p:tags r:id="rId7"/>
            </p:custDataLst>
          </p:nvPr>
        </p:nvCxnSpPr>
        <p:spPr>
          <a:xfrm>
            <a:off x="8196000" y="4643543"/>
            <a:ext cx="3996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52738" y="2223933"/>
            <a:ext cx="447475"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4" name="矩形 3"/>
          <p:cNvSpPr/>
          <p:nvPr/>
        </p:nvSpPr>
        <p:spPr>
          <a:xfrm>
            <a:off x="3694260" y="2226315"/>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2" tIns="0" rIns="134932"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71141" y="165150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52208" y="1647931"/>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38917" name="矩形 11"/>
          <p:cNvSpPr/>
          <p:nvPr/>
        </p:nvSpPr>
        <p:spPr>
          <a:xfrm>
            <a:off x="2961166" y="2954649"/>
            <a:ext cx="6268204" cy="1268639"/>
          </a:xfrm>
          <a:prstGeom prst="rect">
            <a:avLst/>
          </a:prstGeom>
          <a:noFill/>
          <a:ln w="25400">
            <a:noFill/>
          </a:ln>
        </p:spPr>
        <p:txBody>
          <a:bodyPr lIns="91392" tIns="45694" rIns="91392" bIns="45694"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custDataLst>
              <p:tags r:id="rId8"/>
            </p:custDataLst>
          </p:nvPr>
        </p:nvPicPr>
        <p:blipFill>
          <a:blip r:embed="rId7"/>
          <a:stretch>
            <a:fillRect/>
          </a:stretch>
        </p:blipFill>
        <p:spPr>
          <a:xfrm>
            <a:off x="4667756" y="131755"/>
            <a:ext cx="2856217" cy="1428109"/>
          </a:xfrm>
          <a:prstGeom prst="rect">
            <a:avLst/>
          </a:prstGeom>
          <a:noFill/>
          <a:ln w="9525">
            <a:noFill/>
          </a:ln>
        </p:spPr>
      </p:pic>
      <p:pic>
        <p:nvPicPr>
          <p:cNvPr id="2" name="图片 1" descr="wxewm"/>
          <p:cNvPicPr>
            <a:picLocks noChangeAspect="1"/>
          </p:cNvPicPr>
          <p:nvPr>
            <p:custDataLst>
              <p:tags r:id="rId10"/>
            </p:custDataLst>
          </p:nvPr>
        </p:nvPicPr>
        <p:blipFill>
          <a:blip r:embed="rId9"/>
          <a:stretch>
            <a:fillRect/>
          </a:stretch>
        </p:blipFill>
        <p:spPr>
          <a:xfrm>
            <a:off x="4810125" y="3878580"/>
            <a:ext cx="2572385" cy="2572385"/>
          </a:xfrm>
          <a:prstGeom prst="rect">
            <a:avLst/>
          </a:prstGeom>
        </p:spPr>
      </p:pic>
      <p:sp>
        <p:nvSpPr>
          <p:cNvPr id="5" name="文本框 4"/>
          <p:cNvSpPr txBox="1"/>
          <p:nvPr/>
        </p:nvSpPr>
        <p:spPr>
          <a:xfrm>
            <a:off x="3540125" y="6450965"/>
            <a:ext cx="5113020" cy="254000"/>
          </a:xfrm>
          <a:prstGeom prst="rect">
            <a:avLst/>
          </a:prstGeom>
          <a:noFill/>
        </p:spPr>
        <p:txBody>
          <a:bodyPr wrap="square" rtlCol="0">
            <a:spAutoFit/>
          </a:bodyPr>
          <a:lstStyle/>
          <a:p>
            <a:r>
              <a:rPr lang="zh-CN" altLang="en-US" sz="1055" b="1">
                <a:solidFill>
                  <a:srgbClr val="4A452A"/>
                </a:solidFill>
                <a:latin typeface="微软雅黑" panose="020b0503020204020204" pitchFamily="34" charset="-122"/>
                <a:ea typeface="微软雅黑" panose="020b0503020204020204" pitchFamily="34" charset="-122"/>
              </a:rPr>
              <a:t>扫描关注公众号“PPT汇”收藏网站防止遗忘</a:t>
            </a:r>
            <a:r>
              <a:rPr lang="en-US" altLang="zh-CN" sz="1055" b="1">
                <a:solidFill>
                  <a:srgbClr val="4A452A"/>
                </a:solidFill>
                <a:latin typeface="微软雅黑" panose="020b0503020204020204" pitchFamily="34" charset="-122"/>
                <a:ea typeface="微软雅黑" panose="020b0503020204020204" pitchFamily="34" charset="-122"/>
              </a:rPr>
              <a:t>/</a:t>
            </a:r>
            <a:r>
              <a:rPr lang="zh-CN" altLang="en-US" sz="1055" b="1">
                <a:solidFill>
                  <a:srgbClr val="4A452A"/>
                </a:solidFill>
                <a:latin typeface="微软雅黑" panose="020b0503020204020204" pitchFamily="34" charset="-122"/>
                <a:ea typeface="微软雅黑" panose="020b0503020204020204" pitchFamily="34" charset="-122"/>
              </a:rPr>
              <a:t>免费获取更多精选PPT模板下载资源</a:t>
            </a:r>
            <a:endParaRPr lang="zh-CN" altLang="en-US" sz="1055" b="1">
              <a:solidFill>
                <a:srgbClr val="4A452A"/>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sh dir="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grpSp>
        <p:nvGrpSpPr>
          <p:cNvPr id="27" name="그룹 19"/>
          <p:cNvGrpSpPr/>
          <p:nvPr/>
        </p:nvGrpSpPr>
        <p:grpSpPr>
          <a:xfrm>
            <a:off x="1683423" y="4153599"/>
            <a:ext cx="2489097" cy="2472283"/>
            <a:chOff x="2685349" y="1340768"/>
            <a:chExt cx="3758859" cy="2736304"/>
          </a:xfrm>
        </p:grpSpPr>
        <p:sp>
          <p:nvSpPr>
            <p:cNvPr id="28" name="자유형 84"/>
            <p:cNvSpPr/>
            <p:nvPr/>
          </p:nvSpPr>
          <p:spPr>
            <a:xfrm>
              <a:off x="2693628" y="1340364"/>
              <a:ext cx="3714151" cy="2736708"/>
            </a:xfrm>
            <a:custGeom>
              <a:gdLst>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9" name="자유형 85"/>
            <p:cNvSpPr/>
            <p:nvPr/>
          </p:nvSpPr>
          <p:spPr>
            <a:xfrm>
              <a:off x="6012021" y="1484784"/>
              <a:ext cx="432187" cy="2592288"/>
            </a:xfrm>
            <a:custGeom>
              <a:gdLst>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0" name="자유형 86"/>
            <p:cNvSpPr/>
            <p:nvPr/>
          </p:nvSpPr>
          <p:spPr>
            <a:xfrm flipH="1">
              <a:off x="2685349" y="1640127"/>
              <a:ext cx="584527" cy="2436945"/>
            </a:xfrm>
            <a:custGeom>
              <a:gdLst>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31" name="椭圆 30"/>
          <p:cNvSpPr/>
          <p:nvPr/>
        </p:nvSpPr>
        <p:spPr>
          <a:xfrm>
            <a:off x="2927972" y="3013685"/>
            <a:ext cx="1278279" cy="1278279"/>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32" name="KSO_Shape"/>
          <p:cNvSpPr/>
          <p:nvPr/>
        </p:nvSpPr>
        <p:spPr bwMode="auto">
          <a:xfrm>
            <a:off x="3259527" y="3390865"/>
            <a:ext cx="615169" cy="523919"/>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EFFFF"/>
          </a:solidFill>
          <a:ln>
            <a:noFill/>
          </a:ln>
        </p:spPr>
        <p:txBody>
          <a:bodyPr/>
          <a:lstStyle/>
          <a:p>
            <a:endParaRPr lang="zh-CN" altLang="en-US" sz="2400"/>
          </a:p>
        </p:txBody>
      </p:sp>
      <p:sp>
        <p:nvSpPr>
          <p:cNvPr id="33" name="矩形 32"/>
          <p:cNvSpPr/>
          <p:nvPr/>
        </p:nvSpPr>
        <p:spPr>
          <a:xfrm>
            <a:off x="1715180"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grpSp>
        <p:nvGrpSpPr>
          <p:cNvPr id="34" name="그룹 19"/>
          <p:cNvGrpSpPr/>
          <p:nvPr/>
        </p:nvGrpSpPr>
        <p:grpSpPr>
          <a:xfrm>
            <a:off x="4834586" y="4153599"/>
            <a:ext cx="2489097" cy="2472283"/>
            <a:chOff x="2685349" y="1340768"/>
            <a:chExt cx="3758859" cy="2736304"/>
          </a:xfrm>
        </p:grpSpPr>
        <p:sp>
          <p:nvSpPr>
            <p:cNvPr id="35" name="자유형 84"/>
            <p:cNvSpPr/>
            <p:nvPr/>
          </p:nvSpPr>
          <p:spPr>
            <a:xfrm>
              <a:off x="2693628" y="1340364"/>
              <a:ext cx="3714151" cy="2736708"/>
            </a:xfrm>
            <a:custGeom>
              <a:gdLst>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6" name="자유형 85"/>
            <p:cNvSpPr/>
            <p:nvPr/>
          </p:nvSpPr>
          <p:spPr>
            <a:xfrm>
              <a:off x="6012021" y="1484784"/>
              <a:ext cx="432187" cy="2592288"/>
            </a:xfrm>
            <a:custGeom>
              <a:gdLst>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7" name="자유형 86"/>
            <p:cNvSpPr/>
            <p:nvPr/>
          </p:nvSpPr>
          <p:spPr>
            <a:xfrm flipH="1">
              <a:off x="2685349" y="1640127"/>
              <a:ext cx="584527" cy="2436945"/>
            </a:xfrm>
            <a:custGeom>
              <a:gdLst>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38" name="椭圆 37"/>
          <p:cNvSpPr/>
          <p:nvPr/>
        </p:nvSpPr>
        <p:spPr>
          <a:xfrm>
            <a:off x="6079135" y="3013685"/>
            <a:ext cx="1278279" cy="1278279"/>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39" name="矩形 38"/>
          <p:cNvSpPr/>
          <p:nvPr/>
        </p:nvSpPr>
        <p:spPr>
          <a:xfrm>
            <a:off x="4866343"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grpSp>
        <p:nvGrpSpPr>
          <p:cNvPr id="40" name="그룹 19"/>
          <p:cNvGrpSpPr/>
          <p:nvPr/>
        </p:nvGrpSpPr>
        <p:grpSpPr>
          <a:xfrm>
            <a:off x="7985749" y="4153599"/>
            <a:ext cx="2489097" cy="2472283"/>
            <a:chOff x="2685349" y="1340768"/>
            <a:chExt cx="3758859" cy="2736304"/>
          </a:xfrm>
        </p:grpSpPr>
        <p:sp>
          <p:nvSpPr>
            <p:cNvPr id="41" name="자유형 84"/>
            <p:cNvSpPr/>
            <p:nvPr/>
          </p:nvSpPr>
          <p:spPr>
            <a:xfrm>
              <a:off x="2693628" y="1340364"/>
              <a:ext cx="3714151" cy="2736708"/>
            </a:xfrm>
            <a:custGeom>
              <a:gdLst>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2" name="자유형 85"/>
            <p:cNvSpPr/>
            <p:nvPr/>
          </p:nvSpPr>
          <p:spPr>
            <a:xfrm>
              <a:off x="6012021" y="1484784"/>
              <a:ext cx="432187" cy="2592288"/>
            </a:xfrm>
            <a:custGeom>
              <a:gdLst>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3" name="자유형 86"/>
            <p:cNvSpPr/>
            <p:nvPr/>
          </p:nvSpPr>
          <p:spPr>
            <a:xfrm flipH="1">
              <a:off x="2685349" y="1640127"/>
              <a:ext cx="584527" cy="2436945"/>
            </a:xfrm>
            <a:custGeom>
              <a:gdLst>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44" name="椭圆 43"/>
          <p:cNvSpPr/>
          <p:nvPr/>
        </p:nvSpPr>
        <p:spPr>
          <a:xfrm>
            <a:off x="9230298" y="3013685"/>
            <a:ext cx="1278279" cy="1278279"/>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45" name="矩形 44"/>
          <p:cNvSpPr/>
          <p:nvPr/>
        </p:nvSpPr>
        <p:spPr>
          <a:xfrm>
            <a:off x="8017506"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46" name="Freeform 119"/>
          <p:cNvSpPr>
            <a:spLocks noEditPoints="1"/>
          </p:cNvSpPr>
          <p:nvPr/>
        </p:nvSpPr>
        <p:spPr bwMode="auto">
          <a:xfrm>
            <a:off x="6343676" y="3329641"/>
            <a:ext cx="749197" cy="646367"/>
          </a:xfrm>
          <a:custGeom>
            <a:gdLst>
              <a:gd name="T0" fmla="*/ 35 w 51"/>
              <a:gd name="T1" fmla="*/ 2 h 44"/>
              <a:gd name="T2" fmla="*/ 0 w 51"/>
              <a:gd name="T3" fmla="*/ 25 h 44"/>
              <a:gd name="T4" fmla="*/ 10 w 51"/>
              <a:gd name="T5" fmla="*/ 40 h 44"/>
              <a:gd name="T6" fmla="*/ 10 w 51"/>
              <a:gd name="T7" fmla="*/ 10 h 44"/>
              <a:gd name="T8" fmla="*/ 45 w 51"/>
              <a:gd name="T9" fmla="*/ 17 h 44"/>
              <a:gd name="T10" fmla="*/ 40 w 51"/>
              <a:gd name="T11" fmla="*/ 40 h 44"/>
              <a:gd name="T12" fmla="*/ 51 w 51"/>
              <a:gd name="T13" fmla="*/ 25 h 44"/>
              <a:gd name="T14" fmla="*/ 37 w 51"/>
              <a:gd name="T15" fmla="*/ 13 h 44"/>
              <a:gd name="T16" fmla="*/ 36 w 51"/>
              <a:gd name="T17" fmla="*/ 12 h 44"/>
              <a:gd name="T18" fmla="*/ 35 w 51"/>
              <a:gd name="T19" fmla="*/ 12 h 44"/>
              <a:gd name="T20" fmla="*/ 34 w 51"/>
              <a:gd name="T21" fmla="*/ 11 h 44"/>
              <a:gd name="T22" fmla="*/ 33 w 51"/>
              <a:gd name="T23" fmla="*/ 11 h 44"/>
              <a:gd name="T24" fmla="*/ 32 w 51"/>
              <a:gd name="T25" fmla="*/ 12 h 44"/>
              <a:gd name="T26" fmla="*/ 20 w 51"/>
              <a:gd name="T27" fmla="*/ 22 h 44"/>
              <a:gd name="T28" fmla="*/ 18 w 51"/>
              <a:gd name="T29" fmla="*/ 25 h 44"/>
              <a:gd name="T30" fmla="*/ 17 w 51"/>
              <a:gd name="T31" fmla="*/ 27 h 44"/>
              <a:gd name="T32" fmla="*/ 17 w 51"/>
              <a:gd name="T33" fmla="*/ 30 h 44"/>
              <a:gd name="T34" fmla="*/ 18 w 51"/>
              <a:gd name="T35" fmla="*/ 33 h 44"/>
              <a:gd name="T36" fmla="*/ 19 w 51"/>
              <a:gd name="T37" fmla="*/ 34 h 44"/>
              <a:gd name="T38" fmla="*/ 22 w 51"/>
              <a:gd name="T39" fmla="*/ 36 h 44"/>
              <a:gd name="T40" fmla="*/ 25 w 51"/>
              <a:gd name="T41" fmla="*/ 37 h 44"/>
              <a:gd name="T42" fmla="*/ 27 w 51"/>
              <a:gd name="T43" fmla="*/ 37 h 44"/>
              <a:gd name="T44" fmla="*/ 30 w 51"/>
              <a:gd name="T45" fmla="*/ 36 h 44"/>
              <a:gd name="T46" fmla="*/ 31 w 51"/>
              <a:gd name="T47" fmla="*/ 35 h 44"/>
              <a:gd name="T48" fmla="*/ 33 w 51"/>
              <a:gd name="T49" fmla="*/ 33 h 44"/>
              <a:gd name="T50" fmla="*/ 34 w 51"/>
              <a:gd name="T51" fmla="*/ 30 h 44"/>
              <a:gd name="T52" fmla="*/ 37 w 51"/>
              <a:gd name="T53" fmla="*/ 15 h 44"/>
              <a:gd name="T54" fmla="*/ 37 w 51"/>
              <a:gd name="T55" fmla="*/ 14 h 44"/>
              <a:gd name="T56" fmla="*/ 32 w 51"/>
              <a:gd name="T57" fmla="*/ 29 h 44"/>
              <a:gd name="T58" fmla="*/ 32 w 51"/>
              <a:gd name="T59" fmla="*/ 30 h 44"/>
              <a:gd name="T60" fmla="*/ 31 w 51"/>
              <a:gd name="T61" fmla="*/ 33 h 44"/>
              <a:gd name="T62" fmla="*/ 30 w 51"/>
              <a:gd name="T63" fmla="*/ 33 h 44"/>
              <a:gd name="T64" fmla="*/ 28 w 51"/>
              <a:gd name="T65" fmla="*/ 34 h 44"/>
              <a:gd name="T66" fmla="*/ 26 w 51"/>
              <a:gd name="T67" fmla="*/ 35 h 44"/>
              <a:gd name="T68" fmla="*/ 24 w 51"/>
              <a:gd name="T69" fmla="*/ 35 h 44"/>
              <a:gd name="T70" fmla="*/ 22 w 51"/>
              <a:gd name="T71" fmla="*/ 34 h 44"/>
              <a:gd name="T72" fmla="*/ 20 w 51"/>
              <a:gd name="T73" fmla="*/ 32 h 44"/>
              <a:gd name="T74" fmla="*/ 19 w 51"/>
              <a:gd name="T75" fmla="*/ 30 h 44"/>
              <a:gd name="T76" fmla="*/ 19 w 51"/>
              <a:gd name="T77" fmla="*/ 28 h 44"/>
              <a:gd name="T78" fmla="*/ 19 w 51"/>
              <a:gd name="T79" fmla="*/ 27 h 44"/>
              <a:gd name="T80" fmla="*/ 20 w 51"/>
              <a:gd name="T81" fmla="*/ 24 h 44"/>
              <a:gd name="T82" fmla="*/ 22 w 51"/>
              <a:gd name="T83" fmla="*/ 23 h 44"/>
              <a:gd name="T84" fmla="*/ 33 w 51"/>
              <a:gd name="T85" fmla="*/ 14 h 44"/>
              <a:gd name="T86" fmla="*/ 34 w 51"/>
              <a:gd name="T87" fmla="*/ 14 h 44"/>
              <a:gd name="T88" fmla="*/ 34 w 51"/>
              <a:gd name="T89" fmla="*/ 14 h 44"/>
              <a:gd name="T90" fmla="*/ 30 w 51"/>
              <a:gd name="T91" fmla="*/ 27 h 44"/>
              <a:gd name="T92" fmla="*/ 22 w 51"/>
              <a:gd name="T93" fmla="*/ 26 h 44"/>
              <a:gd name="T94" fmla="*/ 29 w 51"/>
              <a:gd name="T95" fmla="*/ 30 h 44"/>
              <a:gd name="T96" fmla="*/ 27 w 51"/>
              <a:gd name="T97" fmla="*/ 28 h 44"/>
              <a:gd name="T98" fmla="*/ 25 w 51"/>
              <a:gd name="T99" fmla="*/ 30 h 44"/>
              <a:gd name="T100" fmla="*/ 25 w 51"/>
              <a:gd name="T101" fmla="*/ 26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 h="44">
                <a:moveTo>
                  <a:pt x="49" y="16"/>
                </a:moveTo>
                <a:cubicBezTo>
                  <a:pt x="49" y="16"/>
                  <a:pt x="49" y="16"/>
                  <a:pt x="49" y="16"/>
                </a:cubicBezTo>
                <a:cubicBezTo>
                  <a:pt x="47" y="13"/>
                  <a:pt x="46" y="10"/>
                  <a:pt x="43" y="7"/>
                </a:cubicBezTo>
                <a:cubicBezTo>
                  <a:pt x="41" y="5"/>
                  <a:pt x="38" y="3"/>
                  <a:pt x="35" y="2"/>
                </a:cubicBezTo>
                <a:cubicBezTo>
                  <a:pt x="32" y="1"/>
                  <a:pt x="29" y="0"/>
                  <a:pt x="25" y="0"/>
                </a:cubicBezTo>
                <a:cubicBezTo>
                  <a:pt x="19" y="0"/>
                  <a:pt x="12" y="3"/>
                  <a:pt x="8" y="7"/>
                </a:cubicBezTo>
                <a:cubicBezTo>
                  <a:pt x="5" y="10"/>
                  <a:pt x="4" y="13"/>
                  <a:pt x="2" y="16"/>
                </a:cubicBezTo>
                <a:cubicBezTo>
                  <a:pt x="1" y="19"/>
                  <a:pt x="0" y="22"/>
                  <a:pt x="0" y="25"/>
                </a:cubicBezTo>
                <a:cubicBezTo>
                  <a:pt x="0" y="29"/>
                  <a:pt x="1" y="32"/>
                  <a:pt x="2" y="35"/>
                </a:cubicBezTo>
                <a:cubicBezTo>
                  <a:pt x="4" y="38"/>
                  <a:pt x="5" y="41"/>
                  <a:pt x="8" y="43"/>
                </a:cubicBezTo>
                <a:cubicBezTo>
                  <a:pt x="9" y="44"/>
                  <a:pt x="10" y="44"/>
                  <a:pt x="10" y="43"/>
                </a:cubicBezTo>
                <a:cubicBezTo>
                  <a:pt x="11" y="42"/>
                  <a:pt x="11" y="41"/>
                  <a:pt x="10" y="40"/>
                </a:cubicBezTo>
                <a:cubicBezTo>
                  <a:pt x="9" y="38"/>
                  <a:pt x="7" y="36"/>
                  <a:pt x="6" y="33"/>
                </a:cubicBezTo>
                <a:cubicBezTo>
                  <a:pt x="5" y="31"/>
                  <a:pt x="4" y="28"/>
                  <a:pt x="4" y="25"/>
                </a:cubicBezTo>
                <a:cubicBezTo>
                  <a:pt x="4" y="22"/>
                  <a:pt x="5" y="20"/>
                  <a:pt x="6" y="17"/>
                </a:cubicBezTo>
                <a:cubicBezTo>
                  <a:pt x="7" y="15"/>
                  <a:pt x="9" y="12"/>
                  <a:pt x="10" y="10"/>
                </a:cubicBezTo>
                <a:cubicBezTo>
                  <a:pt x="14" y="6"/>
                  <a:pt x="20" y="4"/>
                  <a:pt x="25" y="4"/>
                </a:cubicBezTo>
                <a:cubicBezTo>
                  <a:pt x="28" y="4"/>
                  <a:pt x="31" y="5"/>
                  <a:pt x="34" y="6"/>
                </a:cubicBezTo>
                <a:cubicBezTo>
                  <a:pt x="36" y="7"/>
                  <a:pt x="39" y="8"/>
                  <a:pt x="40" y="10"/>
                </a:cubicBezTo>
                <a:cubicBezTo>
                  <a:pt x="42" y="12"/>
                  <a:pt x="44" y="15"/>
                  <a:pt x="45" y="17"/>
                </a:cubicBezTo>
                <a:cubicBezTo>
                  <a:pt x="45" y="17"/>
                  <a:pt x="45" y="17"/>
                  <a:pt x="45" y="17"/>
                </a:cubicBezTo>
                <a:cubicBezTo>
                  <a:pt x="46" y="20"/>
                  <a:pt x="47" y="22"/>
                  <a:pt x="47" y="25"/>
                </a:cubicBezTo>
                <a:cubicBezTo>
                  <a:pt x="47" y="28"/>
                  <a:pt x="46" y="31"/>
                  <a:pt x="45" y="33"/>
                </a:cubicBezTo>
                <a:cubicBezTo>
                  <a:pt x="44" y="36"/>
                  <a:pt x="42" y="38"/>
                  <a:pt x="40" y="40"/>
                </a:cubicBezTo>
                <a:cubicBezTo>
                  <a:pt x="40" y="41"/>
                  <a:pt x="40" y="42"/>
                  <a:pt x="40" y="43"/>
                </a:cubicBezTo>
                <a:cubicBezTo>
                  <a:pt x="41" y="44"/>
                  <a:pt x="42" y="44"/>
                  <a:pt x="43" y="43"/>
                </a:cubicBezTo>
                <a:cubicBezTo>
                  <a:pt x="46" y="41"/>
                  <a:pt x="47" y="38"/>
                  <a:pt x="49" y="35"/>
                </a:cubicBezTo>
                <a:cubicBezTo>
                  <a:pt x="50" y="32"/>
                  <a:pt x="51" y="29"/>
                  <a:pt x="51" y="25"/>
                </a:cubicBezTo>
                <a:cubicBezTo>
                  <a:pt x="51" y="22"/>
                  <a:pt x="50" y="19"/>
                  <a:pt x="49" y="16"/>
                </a:cubicBezTo>
                <a:close/>
                <a:moveTo>
                  <a:pt x="37" y="14"/>
                </a:moveTo>
                <a:cubicBezTo>
                  <a:pt x="37" y="14"/>
                  <a:pt x="37" y="14"/>
                  <a:pt x="37" y="14"/>
                </a:cubicBezTo>
                <a:cubicBezTo>
                  <a:pt x="37" y="13"/>
                  <a:pt x="37" y="13"/>
                  <a:pt x="37" y="13"/>
                </a:cubicBezTo>
                <a:cubicBezTo>
                  <a:pt x="36" y="13"/>
                  <a:pt x="36" y="13"/>
                  <a:pt x="36" y="13"/>
                </a:cubicBezTo>
                <a:cubicBezTo>
                  <a:pt x="36" y="13"/>
                  <a:pt x="36" y="13"/>
                  <a:pt x="36" y="13"/>
                </a:cubicBezTo>
                <a:cubicBezTo>
                  <a:pt x="36" y="13"/>
                  <a:pt x="36" y="13"/>
                  <a:pt x="36" y="13"/>
                </a:cubicBezTo>
                <a:cubicBezTo>
                  <a:pt x="36" y="12"/>
                  <a:pt x="36" y="12"/>
                  <a:pt x="36" y="12"/>
                </a:cubicBezTo>
                <a:cubicBezTo>
                  <a:pt x="36" y="12"/>
                  <a:pt x="36" y="12"/>
                  <a:pt x="36" y="12"/>
                </a:cubicBezTo>
                <a:cubicBezTo>
                  <a:pt x="36" y="12"/>
                  <a:pt x="36" y="12"/>
                  <a:pt x="36" y="12"/>
                </a:cubicBezTo>
                <a:cubicBezTo>
                  <a:pt x="36" y="12"/>
                  <a:pt x="36" y="12"/>
                  <a:pt x="36" y="12"/>
                </a:cubicBezTo>
                <a:cubicBezTo>
                  <a:pt x="35" y="12"/>
                  <a:pt x="35" y="12"/>
                  <a:pt x="35" y="12"/>
                </a:cubicBezTo>
                <a:cubicBezTo>
                  <a:pt x="35" y="12"/>
                  <a:pt x="35" y="12"/>
                  <a:pt x="35" y="12"/>
                </a:cubicBezTo>
                <a:cubicBezTo>
                  <a:pt x="35" y="11"/>
                  <a:pt x="35" y="11"/>
                  <a:pt x="35" y="11"/>
                </a:cubicBezTo>
                <a:cubicBezTo>
                  <a:pt x="35" y="11"/>
                  <a:pt x="35" y="11"/>
                  <a:pt x="35" y="11"/>
                </a:cubicBezTo>
                <a:cubicBezTo>
                  <a:pt x="34" y="11"/>
                  <a:pt x="34" y="11"/>
                  <a:pt x="34" y="11"/>
                </a:cubicBezTo>
                <a:cubicBezTo>
                  <a:pt x="34" y="11"/>
                  <a:pt x="34" y="11"/>
                  <a:pt x="34" y="11"/>
                </a:cubicBezTo>
                <a:cubicBezTo>
                  <a:pt x="34" y="11"/>
                  <a:pt x="34" y="11"/>
                  <a:pt x="34" y="11"/>
                </a:cubicBezTo>
                <a:cubicBezTo>
                  <a:pt x="33" y="11"/>
                  <a:pt x="33" y="11"/>
                  <a:pt x="33" y="11"/>
                </a:cubicBezTo>
                <a:cubicBezTo>
                  <a:pt x="33" y="11"/>
                  <a:pt x="33" y="11"/>
                  <a:pt x="33" y="11"/>
                </a:cubicBezTo>
                <a:cubicBezTo>
                  <a:pt x="33" y="11"/>
                  <a:pt x="33" y="11"/>
                  <a:pt x="33" y="11"/>
                </a:cubicBezTo>
                <a:cubicBezTo>
                  <a:pt x="32" y="11"/>
                  <a:pt x="32" y="11"/>
                  <a:pt x="32" y="11"/>
                </a:cubicBezTo>
                <a:cubicBezTo>
                  <a:pt x="32" y="11"/>
                  <a:pt x="32" y="12"/>
                  <a:pt x="32" y="12"/>
                </a:cubicBezTo>
                <a:cubicBezTo>
                  <a:pt x="32" y="12"/>
                  <a:pt x="32" y="12"/>
                  <a:pt x="32" y="12"/>
                </a:cubicBezTo>
                <a:cubicBezTo>
                  <a:pt x="32" y="12"/>
                  <a:pt x="32" y="12"/>
                  <a:pt x="32" y="12"/>
                </a:cubicBezTo>
                <a:cubicBezTo>
                  <a:pt x="20" y="21"/>
                  <a:pt x="20" y="21"/>
                  <a:pt x="20" y="21"/>
                </a:cubicBezTo>
                <a:cubicBezTo>
                  <a:pt x="20" y="21"/>
                  <a:pt x="20" y="22"/>
                  <a:pt x="20" y="22"/>
                </a:cubicBezTo>
                <a:cubicBezTo>
                  <a:pt x="20" y="22"/>
                  <a:pt x="20" y="22"/>
                  <a:pt x="20" y="22"/>
                </a:cubicBezTo>
                <a:cubicBezTo>
                  <a:pt x="19" y="22"/>
                  <a:pt x="19" y="22"/>
                  <a:pt x="19" y="22"/>
                </a:cubicBezTo>
                <a:cubicBezTo>
                  <a:pt x="19" y="23"/>
                  <a:pt x="19" y="23"/>
                  <a:pt x="18" y="23"/>
                </a:cubicBezTo>
                <a:cubicBezTo>
                  <a:pt x="18" y="23"/>
                  <a:pt x="18" y="24"/>
                  <a:pt x="18" y="24"/>
                </a:cubicBezTo>
                <a:cubicBezTo>
                  <a:pt x="18" y="24"/>
                  <a:pt x="18" y="24"/>
                  <a:pt x="18" y="25"/>
                </a:cubicBezTo>
                <a:cubicBezTo>
                  <a:pt x="17" y="25"/>
                  <a:pt x="17" y="25"/>
                  <a:pt x="17" y="25"/>
                </a:cubicBezTo>
                <a:cubicBezTo>
                  <a:pt x="17" y="26"/>
                  <a:pt x="17" y="26"/>
                  <a:pt x="17" y="26"/>
                </a:cubicBezTo>
                <a:cubicBezTo>
                  <a:pt x="17" y="27"/>
                  <a:pt x="17" y="27"/>
                  <a:pt x="17" y="27"/>
                </a:cubicBezTo>
                <a:cubicBezTo>
                  <a:pt x="17" y="27"/>
                  <a:pt x="17" y="27"/>
                  <a:pt x="17" y="27"/>
                </a:cubicBezTo>
                <a:cubicBezTo>
                  <a:pt x="17" y="27"/>
                  <a:pt x="17" y="28"/>
                  <a:pt x="17" y="28"/>
                </a:cubicBezTo>
                <a:cubicBezTo>
                  <a:pt x="17" y="28"/>
                  <a:pt x="17" y="28"/>
                  <a:pt x="17" y="28"/>
                </a:cubicBezTo>
                <a:cubicBezTo>
                  <a:pt x="17" y="28"/>
                  <a:pt x="17" y="29"/>
                  <a:pt x="17" y="29"/>
                </a:cubicBezTo>
                <a:cubicBezTo>
                  <a:pt x="17" y="29"/>
                  <a:pt x="17" y="29"/>
                  <a:pt x="17" y="30"/>
                </a:cubicBezTo>
                <a:cubicBezTo>
                  <a:pt x="17" y="30"/>
                  <a:pt x="17" y="30"/>
                  <a:pt x="17" y="31"/>
                </a:cubicBezTo>
                <a:cubicBezTo>
                  <a:pt x="17" y="31"/>
                  <a:pt x="17" y="31"/>
                  <a:pt x="17" y="31"/>
                </a:cubicBezTo>
                <a:cubicBezTo>
                  <a:pt x="17" y="32"/>
                  <a:pt x="18" y="32"/>
                  <a:pt x="18" y="32"/>
                </a:cubicBezTo>
                <a:cubicBezTo>
                  <a:pt x="18" y="32"/>
                  <a:pt x="18" y="33"/>
                  <a:pt x="18" y="33"/>
                </a:cubicBezTo>
                <a:cubicBezTo>
                  <a:pt x="18" y="33"/>
                  <a:pt x="18" y="33"/>
                  <a:pt x="18" y="33"/>
                </a:cubicBezTo>
                <a:cubicBezTo>
                  <a:pt x="18" y="33"/>
                  <a:pt x="18" y="33"/>
                  <a:pt x="19" y="34"/>
                </a:cubicBezTo>
                <a:cubicBezTo>
                  <a:pt x="19" y="34"/>
                  <a:pt x="19" y="34"/>
                  <a:pt x="19" y="34"/>
                </a:cubicBezTo>
                <a:cubicBezTo>
                  <a:pt x="19" y="34"/>
                  <a:pt x="19" y="34"/>
                  <a:pt x="19" y="34"/>
                </a:cubicBezTo>
                <a:cubicBezTo>
                  <a:pt x="19" y="34"/>
                  <a:pt x="19" y="35"/>
                  <a:pt x="20" y="35"/>
                </a:cubicBezTo>
                <a:cubicBezTo>
                  <a:pt x="20" y="35"/>
                  <a:pt x="20" y="35"/>
                  <a:pt x="20" y="35"/>
                </a:cubicBezTo>
                <a:cubicBezTo>
                  <a:pt x="21" y="36"/>
                  <a:pt x="21" y="36"/>
                  <a:pt x="21" y="36"/>
                </a:cubicBezTo>
                <a:cubicBezTo>
                  <a:pt x="21" y="36"/>
                  <a:pt x="22" y="36"/>
                  <a:pt x="22" y="36"/>
                </a:cubicBezTo>
                <a:cubicBezTo>
                  <a:pt x="22" y="36"/>
                  <a:pt x="23" y="37"/>
                  <a:pt x="23" y="37"/>
                </a:cubicBezTo>
                <a:cubicBezTo>
                  <a:pt x="23" y="37"/>
                  <a:pt x="23" y="37"/>
                  <a:pt x="24" y="37"/>
                </a:cubicBezTo>
                <a:cubicBezTo>
                  <a:pt x="24" y="37"/>
                  <a:pt x="24" y="37"/>
                  <a:pt x="24" y="37"/>
                </a:cubicBezTo>
                <a:cubicBezTo>
                  <a:pt x="25" y="37"/>
                  <a:pt x="25" y="37"/>
                  <a:pt x="25" y="37"/>
                </a:cubicBezTo>
                <a:cubicBezTo>
                  <a:pt x="25" y="37"/>
                  <a:pt x="25" y="37"/>
                  <a:pt x="25" y="37"/>
                </a:cubicBezTo>
                <a:cubicBezTo>
                  <a:pt x="25" y="37"/>
                  <a:pt x="25" y="37"/>
                  <a:pt x="25" y="37"/>
                </a:cubicBezTo>
                <a:cubicBezTo>
                  <a:pt x="26" y="37"/>
                  <a:pt x="26" y="37"/>
                  <a:pt x="26" y="37"/>
                </a:cubicBezTo>
                <a:cubicBezTo>
                  <a:pt x="26" y="37"/>
                  <a:pt x="27" y="37"/>
                  <a:pt x="27" y="37"/>
                </a:cubicBezTo>
                <a:cubicBezTo>
                  <a:pt x="27" y="37"/>
                  <a:pt x="28" y="37"/>
                  <a:pt x="28" y="37"/>
                </a:cubicBezTo>
                <a:cubicBezTo>
                  <a:pt x="28" y="37"/>
                  <a:pt x="28" y="37"/>
                  <a:pt x="29" y="37"/>
                </a:cubicBezTo>
                <a:cubicBezTo>
                  <a:pt x="29" y="36"/>
                  <a:pt x="29" y="36"/>
                  <a:pt x="29" y="36"/>
                </a:cubicBezTo>
                <a:cubicBezTo>
                  <a:pt x="30" y="36"/>
                  <a:pt x="30" y="36"/>
                  <a:pt x="30" y="36"/>
                </a:cubicBezTo>
                <a:cubicBezTo>
                  <a:pt x="30" y="36"/>
                  <a:pt x="31" y="35"/>
                  <a:pt x="31" y="35"/>
                </a:cubicBezTo>
                <a:cubicBezTo>
                  <a:pt x="31" y="35"/>
                  <a:pt x="31" y="35"/>
                  <a:pt x="31" y="35"/>
                </a:cubicBezTo>
                <a:cubicBezTo>
                  <a:pt x="31" y="35"/>
                  <a:pt x="31" y="35"/>
                  <a:pt x="31" y="35"/>
                </a:cubicBezTo>
                <a:cubicBezTo>
                  <a:pt x="31" y="35"/>
                  <a:pt x="31" y="35"/>
                  <a:pt x="31" y="35"/>
                </a:cubicBezTo>
                <a:cubicBezTo>
                  <a:pt x="31" y="35"/>
                  <a:pt x="31" y="35"/>
                  <a:pt x="32" y="35"/>
                </a:cubicBezTo>
                <a:cubicBezTo>
                  <a:pt x="32" y="35"/>
                  <a:pt x="32" y="35"/>
                  <a:pt x="32" y="35"/>
                </a:cubicBezTo>
                <a:cubicBezTo>
                  <a:pt x="32" y="35"/>
                  <a:pt x="32" y="34"/>
                  <a:pt x="32" y="34"/>
                </a:cubicBezTo>
                <a:cubicBezTo>
                  <a:pt x="32" y="34"/>
                  <a:pt x="33" y="34"/>
                  <a:pt x="33" y="33"/>
                </a:cubicBezTo>
                <a:cubicBezTo>
                  <a:pt x="33" y="33"/>
                  <a:pt x="33" y="33"/>
                  <a:pt x="33" y="33"/>
                </a:cubicBezTo>
                <a:cubicBezTo>
                  <a:pt x="33" y="32"/>
                  <a:pt x="34" y="32"/>
                  <a:pt x="34" y="32"/>
                </a:cubicBezTo>
                <a:cubicBezTo>
                  <a:pt x="34" y="32"/>
                  <a:pt x="34" y="31"/>
                  <a:pt x="34" y="31"/>
                </a:cubicBezTo>
                <a:cubicBezTo>
                  <a:pt x="34" y="31"/>
                  <a:pt x="34" y="30"/>
                  <a:pt x="34" y="30"/>
                </a:cubicBezTo>
                <a:cubicBezTo>
                  <a:pt x="34" y="30"/>
                  <a:pt x="34" y="30"/>
                  <a:pt x="34" y="30"/>
                </a:cubicBezTo>
                <a:cubicBezTo>
                  <a:pt x="34" y="30"/>
                  <a:pt x="34" y="30"/>
                  <a:pt x="34" y="30"/>
                </a:cubicBezTo>
                <a:cubicBezTo>
                  <a:pt x="34" y="30"/>
                  <a:pt x="34" y="30"/>
                  <a:pt x="34" y="29"/>
                </a:cubicBezTo>
                <a:cubicBezTo>
                  <a:pt x="37" y="15"/>
                  <a:pt x="37" y="15"/>
                  <a:pt x="37" y="15"/>
                </a:cubicBezTo>
                <a:cubicBezTo>
                  <a:pt x="37" y="15"/>
                  <a:pt x="37" y="15"/>
                  <a:pt x="37" y="15"/>
                </a:cubicBezTo>
                <a:cubicBezTo>
                  <a:pt x="37" y="14"/>
                  <a:pt x="37" y="14"/>
                  <a:pt x="37" y="14"/>
                </a:cubicBezTo>
                <a:cubicBezTo>
                  <a:pt x="37" y="14"/>
                  <a:pt x="37" y="14"/>
                  <a:pt x="37" y="14"/>
                </a:cubicBezTo>
                <a:cubicBezTo>
                  <a:pt x="37" y="14"/>
                  <a:pt x="37" y="14"/>
                  <a:pt x="37" y="14"/>
                </a:cubicBezTo>
                <a:close/>
                <a:moveTo>
                  <a:pt x="34" y="14"/>
                </a:moveTo>
                <a:cubicBezTo>
                  <a:pt x="34" y="14"/>
                  <a:pt x="34" y="14"/>
                  <a:pt x="34" y="14"/>
                </a:cubicBezTo>
                <a:cubicBezTo>
                  <a:pt x="32" y="29"/>
                  <a:pt x="32" y="29"/>
                  <a:pt x="32" y="29"/>
                </a:cubicBezTo>
                <a:cubicBezTo>
                  <a:pt x="32" y="29"/>
                  <a:pt x="32" y="29"/>
                  <a:pt x="32" y="29"/>
                </a:cubicBezTo>
                <a:cubicBezTo>
                  <a:pt x="32" y="29"/>
                  <a:pt x="32" y="29"/>
                  <a:pt x="32" y="29"/>
                </a:cubicBezTo>
                <a:cubicBezTo>
                  <a:pt x="32" y="29"/>
                  <a:pt x="32" y="29"/>
                  <a:pt x="32" y="30"/>
                </a:cubicBezTo>
                <a:cubicBezTo>
                  <a:pt x="32" y="30"/>
                  <a:pt x="32" y="30"/>
                  <a:pt x="32" y="30"/>
                </a:cubicBezTo>
                <a:cubicBezTo>
                  <a:pt x="32" y="30"/>
                  <a:pt x="32" y="30"/>
                  <a:pt x="32" y="30"/>
                </a:cubicBezTo>
                <a:cubicBezTo>
                  <a:pt x="32" y="30"/>
                  <a:pt x="32" y="31"/>
                  <a:pt x="32" y="31"/>
                </a:cubicBezTo>
                <a:cubicBezTo>
                  <a:pt x="32" y="31"/>
                  <a:pt x="31" y="31"/>
                  <a:pt x="31" y="31"/>
                </a:cubicBezTo>
                <a:cubicBezTo>
                  <a:pt x="31" y="32"/>
                  <a:pt x="31" y="32"/>
                  <a:pt x="31" y="32"/>
                </a:cubicBezTo>
                <a:cubicBezTo>
                  <a:pt x="31" y="32"/>
                  <a:pt x="31" y="32"/>
                  <a:pt x="31" y="33"/>
                </a:cubicBezTo>
                <a:cubicBezTo>
                  <a:pt x="31" y="33"/>
                  <a:pt x="31" y="33"/>
                  <a:pt x="31" y="33"/>
                </a:cubicBezTo>
                <a:cubicBezTo>
                  <a:pt x="30" y="33"/>
                  <a:pt x="30" y="33"/>
                  <a:pt x="30" y="33"/>
                </a:cubicBezTo>
                <a:cubicBezTo>
                  <a:pt x="30" y="33"/>
                  <a:pt x="30" y="33"/>
                  <a:pt x="30" y="33"/>
                </a:cubicBezTo>
                <a:cubicBezTo>
                  <a:pt x="30" y="33"/>
                  <a:pt x="30" y="33"/>
                  <a:pt x="30" y="33"/>
                </a:cubicBezTo>
                <a:cubicBezTo>
                  <a:pt x="30" y="33"/>
                  <a:pt x="30" y="33"/>
                  <a:pt x="30" y="33"/>
                </a:cubicBezTo>
                <a:cubicBezTo>
                  <a:pt x="29" y="34"/>
                  <a:pt x="29" y="34"/>
                  <a:pt x="29" y="34"/>
                </a:cubicBezTo>
                <a:cubicBezTo>
                  <a:pt x="29" y="34"/>
                  <a:pt x="29" y="34"/>
                  <a:pt x="28" y="34"/>
                </a:cubicBezTo>
                <a:cubicBezTo>
                  <a:pt x="28" y="34"/>
                  <a:pt x="28" y="34"/>
                  <a:pt x="28" y="34"/>
                </a:cubicBezTo>
                <a:cubicBezTo>
                  <a:pt x="28" y="34"/>
                  <a:pt x="28" y="34"/>
                  <a:pt x="27" y="35"/>
                </a:cubicBezTo>
                <a:cubicBezTo>
                  <a:pt x="27" y="35"/>
                  <a:pt x="27" y="35"/>
                  <a:pt x="27" y="35"/>
                </a:cubicBezTo>
                <a:cubicBezTo>
                  <a:pt x="26" y="35"/>
                  <a:pt x="26" y="35"/>
                  <a:pt x="26" y="35"/>
                </a:cubicBezTo>
                <a:cubicBezTo>
                  <a:pt x="26" y="35"/>
                  <a:pt x="26" y="35"/>
                  <a:pt x="26" y="35"/>
                </a:cubicBezTo>
                <a:cubicBezTo>
                  <a:pt x="25" y="35"/>
                  <a:pt x="25" y="35"/>
                  <a:pt x="25" y="35"/>
                </a:cubicBezTo>
                <a:cubicBezTo>
                  <a:pt x="25" y="35"/>
                  <a:pt x="25" y="35"/>
                  <a:pt x="25" y="35"/>
                </a:cubicBezTo>
                <a:cubicBezTo>
                  <a:pt x="25" y="35"/>
                  <a:pt x="25" y="35"/>
                  <a:pt x="25" y="35"/>
                </a:cubicBezTo>
                <a:cubicBezTo>
                  <a:pt x="25" y="35"/>
                  <a:pt x="24" y="35"/>
                  <a:pt x="24" y="35"/>
                </a:cubicBezTo>
                <a:cubicBezTo>
                  <a:pt x="24" y="35"/>
                  <a:pt x="24" y="34"/>
                  <a:pt x="24" y="34"/>
                </a:cubicBezTo>
                <a:cubicBezTo>
                  <a:pt x="23" y="34"/>
                  <a:pt x="23" y="34"/>
                  <a:pt x="23" y="34"/>
                </a:cubicBezTo>
                <a:cubicBezTo>
                  <a:pt x="23" y="34"/>
                  <a:pt x="23" y="34"/>
                  <a:pt x="22" y="34"/>
                </a:cubicBezTo>
                <a:cubicBezTo>
                  <a:pt x="22" y="34"/>
                  <a:pt x="22" y="34"/>
                  <a:pt x="22" y="34"/>
                </a:cubicBezTo>
                <a:cubicBezTo>
                  <a:pt x="22" y="33"/>
                  <a:pt x="21" y="33"/>
                  <a:pt x="21" y="33"/>
                </a:cubicBezTo>
                <a:cubicBezTo>
                  <a:pt x="21" y="33"/>
                  <a:pt x="21" y="33"/>
                  <a:pt x="21" y="33"/>
                </a:cubicBezTo>
                <a:cubicBezTo>
                  <a:pt x="21" y="33"/>
                  <a:pt x="21" y="33"/>
                  <a:pt x="21" y="33"/>
                </a:cubicBezTo>
                <a:cubicBezTo>
                  <a:pt x="21" y="32"/>
                  <a:pt x="20" y="32"/>
                  <a:pt x="20" y="32"/>
                </a:cubicBezTo>
                <a:cubicBezTo>
                  <a:pt x="20" y="32"/>
                  <a:pt x="20" y="32"/>
                  <a:pt x="20" y="32"/>
                </a:cubicBezTo>
                <a:cubicBezTo>
                  <a:pt x="20" y="32"/>
                  <a:pt x="20" y="32"/>
                  <a:pt x="20" y="32"/>
                </a:cubicBezTo>
                <a:cubicBezTo>
                  <a:pt x="20" y="31"/>
                  <a:pt x="20" y="31"/>
                  <a:pt x="20" y="31"/>
                </a:cubicBezTo>
                <a:cubicBezTo>
                  <a:pt x="20" y="31"/>
                  <a:pt x="20" y="31"/>
                  <a:pt x="19" y="30"/>
                </a:cubicBezTo>
                <a:cubicBezTo>
                  <a:pt x="19" y="30"/>
                  <a:pt x="19" y="30"/>
                  <a:pt x="19" y="30"/>
                </a:cubicBezTo>
                <a:cubicBezTo>
                  <a:pt x="19" y="30"/>
                  <a:pt x="19" y="29"/>
                  <a:pt x="19" y="29"/>
                </a:cubicBezTo>
                <a:cubicBezTo>
                  <a:pt x="19" y="29"/>
                  <a:pt x="19" y="29"/>
                  <a:pt x="19" y="29"/>
                </a:cubicBezTo>
                <a:cubicBezTo>
                  <a:pt x="19" y="28"/>
                  <a:pt x="19" y="28"/>
                  <a:pt x="19" y="28"/>
                </a:cubicBezTo>
                <a:cubicBezTo>
                  <a:pt x="19" y="28"/>
                  <a:pt x="19" y="28"/>
                  <a:pt x="19" y="28"/>
                </a:cubicBezTo>
                <a:cubicBezTo>
                  <a:pt x="19" y="28"/>
                  <a:pt x="19" y="28"/>
                  <a:pt x="19" y="27"/>
                </a:cubicBezTo>
                <a:cubicBezTo>
                  <a:pt x="19" y="27"/>
                  <a:pt x="19" y="27"/>
                  <a:pt x="19" y="27"/>
                </a:cubicBezTo>
                <a:cubicBezTo>
                  <a:pt x="19" y="27"/>
                  <a:pt x="19" y="27"/>
                  <a:pt x="19" y="27"/>
                </a:cubicBezTo>
                <a:cubicBezTo>
                  <a:pt x="19" y="27"/>
                  <a:pt x="19" y="26"/>
                  <a:pt x="19" y="26"/>
                </a:cubicBezTo>
                <a:cubicBezTo>
                  <a:pt x="19" y="26"/>
                  <a:pt x="20" y="26"/>
                  <a:pt x="20" y="26"/>
                </a:cubicBezTo>
                <a:cubicBezTo>
                  <a:pt x="20" y="25"/>
                  <a:pt x="20" y="25"/>
                  <a:pt x="20" y="25"/>
                </a:cubicBezTo>
                <a:cubicBezTo>
                  <a:pt x="20" y="25"/>
                  <a:pt x="20" y="25"/>
                  <a:pt x="20" y="24"/>
                </a:cubicBezTo>
                <a:cubicBezTo>
                  <a:pt x="20" y="24"/>
                  <a:pt x="21" y="24"/>
                  <a:pt x="21" y="24"/>
                </a:cubicBezTo>
                <a:cubicBezTo>
                  <a:pt x="21" y="24"/>
                  <a:pt x="21" y="24"/>
                  <a:pt x="21" y="23"/>
                </a:cubicBezTo>
                <a:cubicBezTo>
                  <a:pt x="21" y="23"/>
                  <a:pt x="21" y="23"/>
                  <a:pt x="21" y="23"/>
                </a:cubicBezTo>
                <a:cubicBezTo>
                  <a:pt x="21" y="23"/>
                  <a:pt x="21" y="23"/>
                  <a:pt x="22" y="23"/>
                </a:cubicBezTo>
                <a:cubicBezTo>
                  <a:pt x="22" y="23"/>
                  <a:pt x="22" y="23"/>
                  <a:pt x="22" y="23"/>
                </a:cubicBezTo>
                <a:cubicBezTo>
                  <a:pt x="33" y="14"/>
                  <a:pt x="33" y="14"/>
                  <a:pt x="33" y="14"/>
                </a:cubicBezTo>
                <a:cubicBezTo>
                  <a:pt x="33" y="14"/>
                  <a:pt x="33" y="14"/>
                  <a:pt x="33" y="14"/>
                </a:cubicBezTo>
                <a:cubicBezTo>
                  <a:pt x="33" y="14"/>
                  <a:pt x="33" y="14"/>
                  <a:pt x="33" y="14"/>
                </a:cubicBezTo>
                <a:cubicBezTo>
                  <a:pt x="34" y="13"/>
                  <a:pt x="34" y="13"/>
                  <a:pt x="34" y="13"/>
                </a:cubicBezTo>
                <a:cubicBezTo>
                  <a:pt x="34" y="13"/>
                  <a:pt x="34" y="13"/>
                  <a:pt x="34" y="13"/>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0" y="27"/>
                </a:moveTo>
                <a:cubicBezTo>
                  <a:pt x="30" y="27"/>
                  <a:pt x="30" y="27"/>
                  <a:pt x="30" y="27"/>
                </a:cubicBezTo>
                <a:cubicBezTo>
                  <a:pt x="29" y="26"/>
                  <a:pt x="29" y="25"/>
                  <a:pt x="28" y="25"/>
                </a:cubicBezTo>
                <a:cubicBezTo>
                  <a:pt x="27" y="24"/>
                  <a:pt x="26" y="24"/>
                  <a:pt x="25" y="24"/>
                </a:cubicBezTo>
                <a:cubicBezTo>
                  <a:pt x="24" y="24"/>
                  <a:pt x="24" y="24"/>
                  <a:pt x="24" y="24"/>
                </a:cubicBezTo>
                <a:cubicBezTo>
                  <a:pt x="23" y="24"/>
                  <a:pt x="23" y="25"/>
                  <a:pt x="22" y="26"/>
                </a:cubicBezTo>
                <a:cubicBezTo>
                  <a:pt x="21" y="27"/>
                  <a:pt x="21" y="28"/>
                  <a:pt x="22" y="29"/>
                </a:cubicBezTo>
                <a:cubicBezTo>
                  <a:pt x="22" y="30"/>
                  <a:pt x="22" y="31"/>
                  <a:pt x="23" y="32"/>
                </a:cubicBezTo>
                <a:cubicBezTo>
                  <a:pt x="24" y="32"/>
                  <a:pt x="26" y="33"/>
                  <a:pt x="27" y="32"/>
                </a:cubicBezTo>
                <a:cubicBezTo>
                  <a:pt x="28" y="32"/>
                  <a:pt x="29" y="31"/>
                  <a:pt x="29" y="30"/>
                </a:cubicBezTo>
                <a:cubicBezTo>
                  <a:pt x="30" y="29"/>
                  <a:pt x="30" y="28"/>
                  <a:pt x="30" y="27"/>
                </a:cubicBezTo>
                <a:cubicBezTo>
                  <a:pt x="30" y="27"/>
                  <a:pt x="30" y="27"/>
                  <a:pt x="30" y="27"/>
                </a:cubicBezTo>
                <a:close/>
                <a:moveTo>
                  <a:pt x="27" y="28"/>
                </a:moveTo>
                <a:cubicBezTo>
                  <a:pt x="27" y="28"/>
                  <a:pt x="27" y="28"/>
                  <a:pt x="27" y="28"/>
                </a:cubicBezTo>
                <a:cubicBezTo>
                  <a:pt x="28" y="28"/>
                  <a:pt x="28" y="29"/>
                  <a:pt x="27" y="29"/>
                </a:cubicBezTo>
                <a:cubicBezTo>
                  <a:pt x="27" y="30"/>
                  <a:pt x="27" y="30"/>
                  <a:pt x="26" y="30"/>
                </a:cubicBezTo>
                <a:cubicBezTo>
                  <a:pt x="26" y="30"/>
                  <a:pt x="26" y="30"/>
                  <a:pt x="26" y="30"/>
                </a:cubicBezTo>
                <a:cubicBezTo>
                  <a:pt x="26" y="30"/>
                  <a:pt x="25" y="30"/>
                  <a:pt x="25" y="30"/>
                </a:cubicBezTo>
                <a:cubicBezTo>
                  <a:pt x="24" y="30"/>
                  <a:pt x="24" y="29"/>
                  <a:pt x="24" y="29"/>
                </a:cubicBezTo>
                <a:cubicBezTo>
                  <a:pt x="24" y="28"/>
                  <a:pt x="24" y="28"/>
                  <a:pt x="24" y="27"/>
                </a:cubicBezTo>
                <a:cubicBezTo>
                  <a:pt x="24" y="27"/>
                  <a:pt x="25" y="26"/>
                  <a:pt x="25" y="26"/>
                </a:cubicBezTo>
                <a:cubicBezTo>
                  <a:pt x="25" y="26"/>
                  <a:pt x="25" y="26"/>
                  <a:pt x="25" y="26"/>
                </a:cubicBezTo>
                <a:cubicBezTo>
                  <a:pt x="26" y="26"/>
                  <a:pt x="26" y="26"/>
                  <a:pt x="27" y="27"/>
                </a:cubicBezTo>
                <a:cubicBezTo>
                  <a:pt x="27" y="27"/>
                  <a:pt x="27" y="27"/>
                  <a:pt x="27" y="28"/>
                </a:cubicBezTo>
                <a:cubicBezTo>
                  <a:pt x="27" y="28"/>
                  <a:pt x="27" y="28"/>
                  <a:pt x="27" y="28"/>
                </a:cubicBezTo>
                <a:close/>
              </a:path>
            </a:pathLst>
          </a:custGeom>
          <a:solidFill>
            <a:srgbClr val="FEFFFF"/>
          </a:solidFill>
          <a:ln>
            <a:noFill/>
          </a:ln>
        </p:spPr>
        <p:txBody>
          <a:bodyPr/>
          <a:lstStyle/>
          <a:p>
            <a:endParaRPr lang="zh-CN" altLang="en-US" sz="2400"/>
          </a:p>
        </p:txBody>
      </p:sp>
      <p:sp>
        <p:nvSpPr>
          <p:cNvPr id="47" name="Freeform 219"/>
          <p:cNvSpPr>
            <a:spLocks noEditPoints="1"/>
          </p:cNvSpPr>
          <p:nvPr/>
        </p:nvSpPr>
        <p:spPr bwMode="auto">
          <a:xfrm>
            <a:off x="9557818" y="3338179"/>
            <a:ext cx="623238" cy="629290"/>
          </a:xfrm>
          <a:custGeom>
            <a:gdLst>
              <a:gd name="T0" fmla="*/ 43 w 51"/>
              <a:gd name="T1" fmla="*/ 7 h 52"/>
              <a:gd name="T2" fmla="*/ 50 w 51"/>
              <a:gd name="T3" fmla="*/ 28 h 52"/>
              <a:gd name="T4" fmla="*/ 25 w 51"/>
              <a:gd name="T5" fmla="*/ 49 h 52"/>
              <a:gd name="T6" fmla="*/ 17 w 51"/>
              <a:gd name="T7" fmla="*/ 46 h 52"/>
              <a:gd name="T8" fmla="*/ 10 w 51"/>
              <a:gd name="T9" fmla="*/ 48 h 52"/>
              <a:gd name="T10" fmla="*/ 8 w 51"/>
              <a:gd name="T11" fmla="*/ 48 h 52"/>
              <a:gd name="T12" fmla="*/ 9 w 51"/>
              <a:gd name="T13" fmla="*/ 30 h 52"/>
              <a:gd name="T14" fmla="*/ 25 w 51"/>
              <a:gd name="T15" fmla="*/ 30 h 52"/>
              <a:gd name="T16" fmla="*/ 26 w 51"/>
              <a:gd name="T17" fmla="*/ 32 h 52"/>
              <a:gd name="T18" fmla="*/ 21 w 51"/>
              <a:gd name="T19" fmla="*/ 37 h 52"/>
              <a:gd name="T20" fmla="*/ 47 w 51"/>
              <a:gd name="T21" fmla="*/ 26 h 52"/>
              <a:gd name="T22" fmla="*/ 38 w 51"/>
              <a:gd name="T23" fmla="*/ 34 h 52"/>
              <a:gd name="T24" fmla="*/ 37 w 51"/>
              <a:gd name="T25" fmla="*/ 26 h 52"/>
              <a:gd name="T26" fmla="*/ 27 w 51"/>
              <a:gd name="T27" fmla="*/ 27 h 52"/>
              <a:gd name="T28" fmla="*/ 24 w 51"/>
              <a:gd name="T29" fmla="*/ 27 h 52"/>
              <a:gd name="T30" fmla="*/ 14 w 51"/>
              <a:gd name="T31" fmla="*/ 26 h 52"/>
              <a:gd name="T32" fmla="*/ 13 w 51"/>
              <a:gd name="T33" fmla="*/ 28 h 52"/>
              <a:gd name="T34" fmla="*/ 12 w 51"/>
              <a:gd name="T35" fmla="*/ 26 h 52"/>
              <a:gd name="T36" fmla="*/ 5 w 51"/>
              <a:gd name="T37" fmla="*/ 30 h 52"/>
              <a:gd name="T38" fmla="*/ 0 w 51"/>
              <a:gd name="T39" fmla="*/ 25 h 52"/>
              <a:gd name="T40" fmla="*/ 25 w 51"/>
              <a:gd name="T41" fmla="*/ 0 h 52"/>
              <a:gd name="T42" fmla="*/ 22 w 51"/>
              <a:gd name="T43" fmla="*/ 33 h 52"/>
              <a:gd name="T44" fmla="*/ 10 w 51"/>
              <a:gd name="T45" fmla="*/ 45 h 52"/>
              <a:gd name="T46" fmla="*/ 15 w 51"/>
              <a:gd name="T47" fmla="*/ 41 h 52"/>
              <a:gd name="T48" fmla="*/ 21 w 51"/>
              <a:gd name="T49" fmla="*/ 46 h 52"/>
              <a:gd name="T50" fmla="*/ 46 w 51"/>
              <a:gd name="T51" fmla="*/ 36 h 52"/>
              <a:gd name="T52" fmla="*/ 19 w 51"/>
              <a:gd name="T53" fmla="*/ 38 h 52"/>
              <a:gd name="T54" fmla="*/ 22 w 51"/>
              <a:gd name="T55" fmla="*/ 33 h 52"/>
              <a:gd name="T56" fmla="*/ 41 w 51"/>
              <a:gd name="T57" fmla="*/ 10 h 52"/>
              <a:gd name="T58" fmla="*/ 37 w 51"/>
              <a:gd name="T59" fmla="*/ 11 h 52"/>
              <a:gd name="T60" fmla="*/ 47 w 51"/>
              <a:gd name="T61" fmla="*/ 24 h 52"/>
              <a:gd name="T62" fmla="*/ 38 w 51"/>
              <a:gd name="T63" fmla="*/ 8 h 52"/>
              <a:gd name="T64" fmla="*/ 34 w 51"/>
              <a:gd name="T65" fmla="*/ 5 h 52"/>
              <a:gd name="T66" fmla="*/ 36 w 51"/>
              <a:gd name="T67" fmla="*/ 9 h 52"/>
              <a:gd name="T68" fmla="*/ 29 w 51"/>
              <a:gd name="T69" fmla="*/ 4 h 52"/>
              <a:gd name="T70" fmla="*/ 27 w 51"/>
              <a:gd name="T71" fmla="*/ 4 h 52"/>
              <a:gd name="T72" fmla="*/ 33 w 51"/>
              <a:gd name="T73" fmla="*/ 10 h 52"/>
              <a:gd name="T74" fmla="*/ 33 w 51"/>
              <a:gd name="T75" fmla="*/ 9 h 52"/>
              <a:gd name="T76" fmla="*/ 24 w 51"/>
              <a:gd name="T77" fmla="*/ 4 h 52"/>
              <a:gd name="T78" fmla="*/ 22 w 51"/>
              <a:gd name="T79" fmla="*/ 4 h 52"/>
              <a:gd name="T80" fmla="*/ 17 w 51"/>
              <a:gd name="T81" fmla="*/ 10 h 52"/>
              <a:gd name="T82" fmla="*/ 24 w 51"/>
              <a:gd name="T83" fmla="*/ 12 h 52"/>
              <a:gd name="T84" fmla="*/ 17 w 51"/>
              <a:gd name="T85" fmla="*/ 5 h 52"/>
              <a:gd name="T86" fmla="*/ 13 w 51"/>
              <a:gd name="T87" fmla="*/ 8 h 52"/>
              <a:gd name="T88" fmla="*/ 15 w 51"/>
              <a:gd name="T89" fmla="*/ 8 h 52"/>
              <a:gd name="T90" fmla="*/ 11 w 51"/>
              <a:gd name="T91" fmla="*/ 9 h 52"/>
              <a:gd name="T92" fmla="*/ 10 w 51"/>
              <a:gd name="T93" fmla="*/ 10 h 52"/>
              <a:gd name="T94" fmla="*/ 12 w 51"/>
              <a:gd name="T95" fmla="*/ 24 h 52"/>
              <a:gd name="T96" fmla="*/ 11 w 51"/>
              <a:gd name="T97" fmla="*/ 9 h 52"/>
              <a:gd name="T98" fmla="*/ 35 w 51"/>
              <a:gd name="T99" fmla="*/ 12 h 52"/>
              <a:gd name="T100" fmla="*/ 27 w 51"/>
              <a:gd name="T101" fmla="*/ 14 h 52"/>
              <a:gd name="T102" fmla="*/ 37 w 51"/>
              <a:gd name="T103" fmla="*/ 24 h 52"/>
              <a:gd name="T104" fmla="*/ 24 w 51"/>
              <a:gd name="T105" fmla="*/ 14 h 52"/>
              <a:gd name="T106" fmla="*/ 17 w 51"/>
              <a:gd name="T107" fmla="*/ 13 h 52"/>
              <a:gd name="T108" fmla="*/ 14 w 51"/>
              <a:gd name="T109" fmla="*/ 24 h 52"/>
              <a:gd name="T110" fmla="*/ 24 w 51"/>
              <a:gd name="T111" fmla="*/ 14 h 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52">
                <a:moveTo>
                  <a:pt x="25" y="0"/>
                </a:moveTo>
                <a:cubicBezTo>
                  <a:pt x="32" y="0"/>
                  <a:pt x="39" y="2"/>
                  <a:pt x="43" y="7"/>
                </a:cubicBezTo>
                <a:cubicBezTo>
                  <a:pt x="48" y="12"/>
                  <a:pt x="51" y="18"/>
                  <a:pt x="51" y="25"/>
                </a:cubicBezTo>
                <a:cubicBezTo>
                  <a:pt x="51" y="26"/>
                  <a:pt x="51" y="27"/>
                  <a:pt x="50" y="28"/>
                </a:cubicBezTo>
                <a:cubicBezTo>
                  <a:pt x="50" y="41"/>
                  <a:pt x="38" y="52"/>
                  <a:pt x="25" y="49"/>
                </a:cubicBezTo>
                <a:cubicBezTo>
                  <a:pt x="25" y="49"/>
                  <a:pt x="25" y="49"/>
                  <a:pt x="25" y="49"/>
                </a:cubicBezTo>
                <a:cubicBezTo>
                  <a:pt x="23" y="49"/>
                  <a:pt x="22" y="48"/>
                  <a:pt x="20" y="48"/>
                </a:cubicBezTo>
                <a:cubicBezTo>
                  <a:pt x="19" y="47"/>
                  <a:pt x="18" y="47"/>
                  <a:pt x="17" y="46"/>
                </a:cubicBezTo>
                <a:cubicBezTo>
                  <a:pt x="16" y="45"/>
                  <a:pt x="15" y="45"/>
                  <a:pt x="14" y="44"/>
                </a:cubicBezTo>
                <a:cubicBezTo>
                  <a:pt x="10" y="48"/>
                  <a:pt x="10" y="48"/>
                  <a:pt x="10" y="48"/>
                </a:cubicBezTo>
                <a:cubicBezTo>
                  <a:pt x="9" y="49"/>
                  <a:pt x="9" y="49"/>
                  <a:pt x="8" y="48"/>
                </a:cubicBezTo>
                <a:cubicBezTo>
                  <a:pt x="8" y="48"/>
                  <a:pt x="8" y="48"/>
                  <a:pt x="8" y="48"/>
                </a:cubicBezTo>
                <a:cubicBezTo>
                  <a:pt x="8" y="32"/>
                  <a:pt x="8" y="32"/>
                  <a:pt x="8" y="32"/>
                </a:cubicBezTo>
                <a:cubicBezTo>
                  <a:pt x="8" y="31"/>
                  <a:pt x="8" y="30"/>
                  <a:pt x="9" y="30"/>
                </a:cubicBezTo>
                <a:cubicBezTo>
                  <a:pt x="9" y="30"/>
                  <a:pt x="9" y="30"/>
                  <a:pt x="9" y="30"/>
                </a:cubicBezTo>
                <a:cubicBezTo>
                  <a:pt x="25" y="30"/>
                  <a:pt x="25" y="30"/>
                  <a:pt x="25" y="30"/>
                </a:cubicBezTo>
                <a:cubicBezTo>
                  <a:pt x="26" y="30"/>
                  <a:pt x="26" y="31"/>
                  <a:pt x="26" y="32"/>
                </a:cubicBezTo>
                <a:cubicBezTo>
                  <a:pt x="26" y="32"/>
                  <a:pt x="26" y="32"/>
                  <a:pt x="26" y="32"/>
                </a:cubicBezTo>
                <a:cubicBezTo>
                  <a:pt x="26" y="32"/>
                  <a:pt x="26" y="32"/>
                  <a:pt x="26" y="32"/>
                </a:cubicBezTo>
                <a:cubicBezTo>
                  <a:pt x="21" y="37"/>
                  <a:pt x="21" y="37"/>
                  <a:pt x="21" y="37"/>
                </a:cubicBezTo>
                <a:cubicBezTo>
                  <a:pt x="25" y="39"/>
                  <a:pt x="30" y="41"/>
                  <a:pt x="34" y="40"/>
                </a:cubicBezTo>
                <a:cubicBezTo>
                  <a:pt x="42" y="39"/>
                  <a:pt x="46" y="34"/>
                  <a:pt x="47" y="26"/>
                </a:cubicBezTo>
                <a:cubicBezTo>
                  <a:pt x="39" y="26"/>
                  <a:pt x="39" y="26"/>
                  <a:pt x="39" y="26"/>
                </a:cubicBezTo>
                <a:cubicBezTo>
                  <a:pt x="39" y="29"/>
                  <a:pt x="39" y="32"/>
                  <a:pt x="38" y="34"/>
                </a:cubicBezTo>
                <a:cubicBezTo>
                  <a:pt x="38" y="36"/>
                  <a:pt x="36" y="36"/>
                  <a:pt x="36" y="34"/>
                </a:cubicBezTo>
                <a:cubicBezTo>
                  <a:pt x="37" y="32"/>
                  <a:pt x="37" y="29"/>
                  <a:pt x="37" y="26"/>
                </a:cubicBezTo>
                <a:cubicBezTo>
                  <a:pt x="27" y="26"/>
                  <a:pt x="27" y="26"/>
                  <a:pt x="27" y="26"/>
                </a:cubicBezTo>
                <a:cubicBezTo>
                  <a:pt x="27" y="27"/>
                  <a:pt x="27" y="27"/>
                  <a:pt x="27" y="27"/>
                </a:cubicBezTo>
                <a:cubicBezTo>
                  <a:pt x="27" y="28"/>
                  <a:pt x="26" y="28"/>
                  <a:pt x="25" y="28"/>
                </a:cubicBezTo>
                <a:cubicBezTo>
                  <a:pt x="25" y="28"/>
                  <a:pt x="24" y="28"/>
                  <a:pt x="24" y="27"/>
                </a:cubicBezTo>
                <a:cubicBezTo>
                  <a:pt x="24" y="26"/>
                  <a:pt x="24" y="26"/>
                  <a:pt x="24" y="26"/>
                </a:cubicBezTo>
                <a:cubicBezTo>
                  <a:pt x="14" y="26"/>
                  <a:pt x="14" y="26"/>
                  <a:pt x="14" y="26"/>
                </a:cubicBezTo>
                <a:cubicBezTo>
                  <a:pt x="14" y="27"/>
                  <a:pt x="14" y="27"/>
                  <a:pt x="14" y="27"/>
                </a:cubicBezTo>
                <a:cubicBezTo>
                  <a:pt x="14" y="28"/>
                  <a:pt x="13" y="28"/>
                  <a:pt x="13" y="28"/>
                </a:cubicBezTo>
                <a:cubicBezTo>
                  <a:pt x="12" y="28"/>
                  <a:pt x="12" y="28"/>
                  <a:pt x="12" y="27"/>
                </a:cubicBezTo>
                <a:cubicBezTo>
                  <a:pt x="12" y="26"/>
                  <a:pt x="12" y="26"/>
                  <a:pt x="12" y="26"/>
                </a:cubicBezTo>
                <a:cubicBezTo>
                  <a:pt x="4" y="26"/>
                  <a:pt x="4" y="26"/>
                  <a:pt x="4" y="26"/>
                </a:cubicBezTo>
                <a:cubicBezTo>
                  <a:pt x="4" y="27"/>
                  <a:pt x="5" y="29"/>
                  <a:pt x="5" y="30"/>
                </a:cubicBezTo>
                <a:cubicBezTo>
                  <a:pt x="6" y="34"/>
                  <a:pt x="2" y="35"/>
                  <a:pt x="1" y="32"/>
                </a:cubicBezTo>
                <a:cubicBezTo>
                  <a:pt x="1" y="30"/>
                  <a:pt x="0" y="27"/>
                  <a:pt x="0" y="25"/>
                </a:cubicBezTo>
                <a:cubicBezTo>
                  <a:pt x="0" y="18"/>
                  <a:pt x="3" y="12"/>
                  <a:pt x="8" y="7"/>
                </a:cubicBezTo>
                <a:cubicBezTo>
                  <a:pt x="12" y="2"/>
                  <a:pt x="19" y="0"/>
                  <a:pt x="25" y="0"/>
                </a:cubicBezTo>
                <a:close/>
                <a:moveTo>
                  <a:pt x="22" y="33"/>
                </a:moveTo>
                <a:cubicBezTo>
                  <a:pt x="22" y="33"/>
                  <a:pt x="22" y="33"/>
                  <a:pt x="22" y="33"/>
                </a:cubicBezTo>
                <a:cubicBezTo>
                  <a:pt x="10" y="33"/>
                  <a:pt x="10" y="33"/>
                  <a:pt x="10" y="33"/>
                </a:cubicBezTo>
                <a:cubicBezTo>
                  <a:pt x="10" y="45"/>
                  <a:pt x="10" y="45"/>
                  <a:pt x="10" y="45"/>
                </a:cubicBezTo>
                <a:cubicBezTo>
                  <a:pt x="13" y="41"/>
                  <a:pt x="13" y="41"/>
                  <a:pt x="13" y="41"/>
                </a:cubicBezTo>
                <a:cubicBezTo>
                  <a:pt x="14" y="41"/>
                  <a:pt x="15" y="41"/>
                  <a:pt x="15" y="41"/>
                </a:cubicBezTo>
                <a:cubicBezTo>
                  <a:pt x="16" y="42"/>
                  <a:pt x="17" y="43"/>
                  <a:pt x="18" y="44"/>
                </a:cubicBezTo>
                <a:cubicBezTo>
                  <a:pt x="19" y="45"/>
                  <a:pt x="20" y="45"/>
                  <a:pt x="21" y="46"/>
                </a:cubicBezTo>
                <a:cubicBezTo>
                  <a:pt x="22" y="46"/>
                  <a:pt x="24" y="47"/>
                  <a:pt x="25" y="47"/>
                </a:cubicBezTo>
                <a:cubicBezTo>
                  <a:pt x="34" y="48"/>
                  <a:pt x="42" y="44"/>
                  <a:pt x="46" y="36"/>
                </a:cubicBezTo>
                <a:cubicBezTo>
                  <a:pt x="43" y="39"/>
                  <a:pt x="39" y="42"/>
                  <a:pt x="35" y="42"/>
                </a:cubicBezTo>
                <a:cubicBezTo>
                  <a:pt x="29" y="43"/>
                  <a:pt x="23" y="41"/>
                  <a:pt x="19" y="38"/>
                </a:cubicBezTo>
                <a:cubicBezTo>
                  <a:pt x="18" y="37"/>
                  <a:pt x="18" y="36"/>
                  <a:pt x="19" y="36"/>
                </a:cubicBezTo>
                <a:cubicBezTo>
                  <a:pt x="22" y="33"/>
                  <a:pt x="22" y="33"/>
                  <a:pt x="22" y="33"/>
                </a:cubicBezTo>
                <a:close/>
                <a:moveTo>
                  <a:pt x="41" y="10"/>
                </a:moveTo>
                <a:cubicBezTo>
                  <a:pt x="41" y="10"/>
                  <a:pt x="41" y="10"/>
                  <a:pt x="41" y="10"/>
                </a:cubicBezTo>
                <a:cubicBezTo>
                  <a:pt x="40" y="10"/>
                  <a:pt x="40" y="9"/>
                  <a:pt x="40" y="9"/>
                </a:cubicBezTo>
                <a:cubicBezTo>
                  <a:pt x="39" y="10"/>
                  <a:pt x="38" y="11"/>
                  <a:pt x="37" y="11"/>
                </a:cubicBezTo>
                <a:cubicBezTo>
                  <a:pt x="38" y="15"/>
                  <a:pt x="39" y="19"/>
                  <a:pt x="39" y="24"/>
                </a:cubicBezTo>
                <a:cubicBezTo>
                  <a:pt x="47" y="24"/>
                  <a:pt x="47" y="24"/>
                  <a:pt x="47" y="24"/>
                </a:cubicBezTo>
                <a:cubicBezTo>
                  <a:pt x="46" y="18"/>
                  <a:pt x="44" y="13"/>
                  <a:pt x="41" y="10"/>
                </a:cubicBezTo>
                <a:close/>
                <a:moveTo>
                  <a:pt x="38" y="8"/>
                </a:moveTo>
                <a:cubicBezTo>
                  <a:pt x="38" y="8"/>
                  <a:pt x="38" y="8"/>
                  <a:pt x="38" y="8"/>
                </a:cubicBezTo>
                <a:cubicBezTo>
                  <a:pt x="37" y="7"/>
                  <a:pt x="35" y="6"/>
                  <a:pt x="34" y="5"/>
                </a:cubicBezTo>
                <a:cubicBezTo>
                  <a:pt x="34" y="6"/>
                  <a:pt x="35" y="7"/>
                  <a:pt x="36" y="8"/>
                </a:cubicBezTo>
                <a:cubicBezTo>
                  <a:pt x="36" y="8"/>
                  <a:pt x="36" y="9"/>
                  <a:pt x="36" y="9"/>
                </a:cubicBezTo>
                <a:cubicBezTo>
                  <a:pt x="37" y="9"/>
                  <a:pt x="37" y="8"/>
                  <a:pt x="38" y="8"/>
                </a:cubicBezTo>
                <a:close/>
                <a:moveTo>
                  <a:pt x="29" y="4"/>
                </a:moveTo>
                <a:cubicBezTo>
                  <a:pt x="29" y="4"/>
                  <a:pt x="29" y="4"/>
                  <a:pt x="29" y="4"/>
                </a:cubicBezTo>
                <a:cubicBezTo>
                  <a:pt x="28" y="4"/>
                  <a:pt x="27" y="4"/>
                  <a:pt x="27" y="4"/>
                </a:cubicBezTo>
                <a:cubicBezTo>
                  <a:pt x="27" y="12"/>
                  <a:pt x="27" y="12"/>
                  <a:pt x="27" y="12"/>
                </a:cubicBezTo>
                <a:cubicBezTo>
                  <a:pt x="29" y="12"/>
                  <a:pt x="31" y="11"/>
                  <a:pt x="33" y="10"/>
                </a:cubicBezTo>
                <a:cubicBezTo>
                  <a:pt x="33" y="10"/>
                  <a:pt x="34" y="10"/>
                  <a:pt x="34" y="10"/>
                </a:cubicBezTo>
                <a:cubicBezTo>
                  <a:pt x="34" y="10"/>
                  <a:pt x="34" y="9"/>
                  <a:pt x="33" y="9"/>
                </a:cubicBezTo>
                <a:cubicBezTo>
                  <a:pt x="32" y="7"/>
                  <a:pt x="31" y="5"/>
                  <a:pt x="29" y="4"/>
                </a:cubicBezTo>
                <a:close/>
                <a:moveTo>
                  <a:pt x="24" y="4"/>
                </a:moveTo>
                <a:cubicBezTo>
                  <a:pt x="24" y="4"/>
                  <a:pt x="24" y="4"/>
                  <a:pt x="24" y="4"/>
                </a:cubicBezTo>
                <a:cubicBezTo>
                  <a:pt x="24" y="4"/>
                  <a:pt x="23" y="4"/>
                  <a:pt x="22" y="4"/>
                </a:cubicBezTo>
                <a:cubicBezTo>
                  <a:pt x="20" y="5"/>
                  <a:pt x="19" y="7"/>
                  <a:pt x="18" y="9"/>
                </a:cubicBezTo>
                <a:cubicBezTo>
                  <a:pt x="17" y="9"/>
                  <a:pt x="17" y="10"/>
                  <a:pt x="17" y="10"/>
                </a:cubicBezTo>
                <a:cubicBezTo>
                  <a:pt x="17" y="10"/>
                  <a:pt x="18" y="10"/>
                  <a:pt x="18" y="10"/>
                </a:cubicBezTo>
                <a:cubicBezTo>
                  <a:pt x="20" y="11"/>
                  <a:pt x="22" y="12"/>
                  <a:pt x="24" y="12"/>
                </a:cubicBezTo>
                <a:cubicBezTo>
                  <a:pt x="24" y="4"/>
                  <a:pt x="24" y="4"/>
                  <a:pt x="24" y="4"/>
                </a:cubicBezTo>
                <a:close/>
                <a:moveTo>
                  <a:pt x="17" y="5"/>
                </a:moveTo>
                <a:cubicBezTo>
                  <a:pt x="17" y="5"/>
                  <a:pt x="17" y="5"/>
                  <a:pt x="17" y="5"/>
                </a:cubicBezTo>
                <a:cubicBezTo>
                  <a:pt x="16" y="6"/>
                  <a:pt x="14" y="7"/>
                  <a:pt x="13" y="8"/>
                </a:cubicBezTo>
                <a:cubicBezTo>
                  <a:pt x="13" y="8"/>
                  <a:pt x="14" y="9"/>
                  <a:pt x="15" y="9"/>
                </a:cubicBezTo>
                <a:cubicBezTo>
                  <a:pt x="15" y="9"/>
                  <a:pt x="15" y="8"/>
                  <a:pt x="15" y="8"/>
                </a:cubicBezTo>
                <a:cubicBezTo>
                  <a:pt x="16" y="7"/>
                  <a:pt x="17" y="6"/>
                  <a:pt x="17" y="5"/>
                </a:cubicBezTo>
                <a:close/>
                <a:moveTo>
                  <a:pt x="11" y="9"/>
                </a:moveTo>
                <a:cubicBezTo>
                  <a:pt x="11" y="9"/>
                  <a:pt x="11" y="9"/>
                  <a:pt x="11" y="9"/>
                </a:cubicBezTo>
                <a:cubicBezTo>
                  <a:pt x="11" y="9"/>
                  <a:pt x="11" y="10"/>
                  <a:pt x="10" y="10"/>
                </a:cubicBezTo>
                <a:cubicBezTo>
                  <a:pt x="7" y="13"/>
                  <a:pt x="5" y="18"/>
                  <a:pt x="4" y="24"/>
                </a:cubicBezTo>
                <a:cubicBezTo>
                  <a:pt x="12" y="24"/>
                  <a:pt x="12" y="24"/>
                  <a:pt x="12" y="24"/>
                </a:cubicBezTo>
                <a:cubicBezTo>
                  <a:pt x="12" y="19"/>
                  <a:pt x="13" y="15"/>
                  <a:pt x="14" y="11"/>
                </a:cubicBezTo>
                <a:cubicBezTo>
                  <a:pt x="13" y="11"/>
                  <a:pt x="12" y="10"/>
                  <a:pt x="11" y="9"/>
                </a:cubicBezTo>
                <a:close/>
                <a:moveTo>
                  <a:pt x="35" y="12"/>
                </a:moveTo>
                <a:cubicBezTo>
                  <a:pt x="35" y="12"/>
                  <a:pt x="35" y="12"/>
                  <a:pt x="35" y="12"/>
                </a:cubicBezTo>
                <a:cubicBezTo>
                  <a:pt x="35" y="12"/>
                  <a:pt x="34" y="12"/>
                  <a:pt x="34" y="13"/>
                </a:cubicBezTo>
                <a:cubicBezTo>
                  <a:pt x="32" y="13"/>
                  <a:pt x="29" y="14"/>
                  <a:pt x="27" y="14"/>
                </a:cubicBezTo>
                <a:cubicBezTo>
                  <a:pt x="27" y="24"/>
                  <a:pt x="27" y="24"/>
                  <a:pt x="27" y="24"/>
                </a:cubicBezTo>
                <a:cubicBezTo>
                  <a:pt x="37" y="24"/>
                  <a:pt x="37" y="24"/>
                  <a:pt x="37" y="24"/>
                </a:cubicBezTo>
                <a:cubicBezTo>
                  <a:pt x="37" y="19"/>
                  <a:pt x="36" y="15"/>
                  <a:pt x="35" y="12"/>
                </a:cubicBezTo>
                <a:close/>
                <a:moveTo>
                  <a:pt x="24" y="14"/>
                </a:moveTo>
                <a:cubicBezTo>
                  <a:pt x="24" y="14"/>
                  <a:pt x="24" y="14"/>
                  <a:pt x="24" y="14"/>
                </a:cubicBezTo>
                <a:cubicBezTo>
                  <a:pt x="22" y="14"/>
                  <a:pt x="19" y="13"/>
                  <a:pt x="17" y="13"/>
                </a:cubicBezTo>
                <a:cubicBezTo>
                  <a:pt x="17" y="12"/>
                  <a:pt x="16" y="12"/>
                  <a:pt x="16" y="12"/>
                </a:cubicBezTo>
                <a:cubicBezTo>
                  <a:pt x="15" y="15"/>
                  <a:pt x="14" y="19"/>
                  <a:pt x="14" y="24"/>
                </a:cubicBezTo>
                <a:cubicBezTo>
                  <a:pt x="24" y="24"/>
                  <a:pt x="24" y="24"/>
                  <a:pt x="24" y="24"/>
                </a:cubicBezTo>
                <a:cubicBezTo>
                  <a:pt x="24" y="14"/>
                  <a:pt x="24" y="14"/>
                  <a:pt x="24" y="14"/>
                </a:cubicBezTo>
                <a:close/>
              </a:path>
            </a:pathLst>
          </a:custGeom>
          <a:solidFill>
            <a:srgbClr val="FEFFFF"/>
          </a:solidFill>
          <a:ln>
            <a:noFill/>
          </a:ln>
        </p:spPr>
        <p:txBody>
          <a:bodyPr/>
          <a:lstStyle/>
          <a:p>
            <a:endParaRPr lang="zh-CN" altLang="en-US" sz="2400"/>
          </a:p>
        </p:txBody>
      </p:sp>
      <p:sp>
        <p:nvSpPr>
          <p:cNvPr id="48" name="矩形 47"/>
          <p:cNvSpPr/>
          <p:nvPr/>
        </p:nvSpPr>
        <p:spPr>
          <a:xfrm>
            <a:off x="870916" y="1381152"/>
            <a:ext cx="10450168" cy="1516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36" name="矩形 35"/>
          <p:cNvSpPr/>
          <p:nvPr/>
        </p:nvSpPr>
        <p:spPr>
          <a:xfrm>
            <a:off x="643720" y="2770491"/>
            <a:ext cx="10904561" cy="1091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10"/>
          <p:cNvSpPr/>
          <p:nvPr/>
        </p:nvSpPr>
        <p:spPr>
          <a:xfrm>
            <a:off x="653483" y="3370332"/>
            <a:ext cx="2426684" cy="1627906"/>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a:solidFill>
                  <a:srgbClr val="FEFFFF"/>
                </a:solidFill>
              </a:rPr>
              <a:t>89%</a:t>
            </a:r>
            <a:endParaRPr lang="zh-CN" altLang="en-US" sz="4400">
              <a:solidFill>
                <a:srgbClr val="FEFFFF"/>
              </a:solidFill>
            </a:endParaRPr>
          </a:p>
        </p:txBody>
      </p:sp>
      <p:sp>
        <p:nvSpPr>
          <p:cNvPr id="38" name="箭头: 下 37"/>
          <p:cNvSpPr/>
          <p:nvPr/>
        </p:nvSpPr>
        <p:spPr>
          <a:xfrm>
            <a:off x="1593870" y="2606055"/>
            <a:ext cx="545910" cy="627797"/>
          </a:xfrm>
          <a:prstGeom prst="downArrow">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526825" y="5123106"/>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0" name="矩形 39"/>
          <p:cNvSpPr/>
          <p:nvPr/>
        </p:nvSpPr>
        <p:spPr>
          <a:xfrm>
            <a:off x="1155882" y="1803311"/>
            <a:ext cx="1421886" cy="613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b="1">
                <a:solidFill>
                  <a:schemeClr val="accent1"/>
                </a:solidFill>
                <a:latin typeface="+mj-ea"/>
                <a:ea typeface="+mj-ea"/>
              </a:rPr>
              <a:t>2014</a:t>
            </a:r>
            <a:endParaRPr lang="en-US" altLang="zh-CN" sz="2800" b="1">
              <a:solidFill>
                <a:schemeClr val="accent1"/>
              </a:solidFill>
              <a:latin typeface="+mj-ea"/>
              <a:ea typeface="+mj-ea"/>
            </a:endParaRPr>
          </a:p>
        </p:txBody>
      </p:sp>
      <p:sp>
        <p:nvSpPr>
          <p:cNvPr id="41" name="任意多边形 10"/>
          <p:cNvSpPr/>
          <p:nvPr/>
        </p:nvSpPr>
        <p:spPr>
          <a:xfrm>
            <a:off x="3472933" y="3370332"/>
            <a:ext cx="2426684" cy="1627906"/>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a:solidFill>
                  <a:srgbClr val="FEFFFF"/>
                </a:solidFill>
              </a:rPr>
              <a:t>42%</a:t>
            </a:r>
            <a:endParaRPr lang="zh-CN" altLang="en-US" sz="4400">
              <a:solidFill>
                <a:srgbClr val="FEFFFF"/>
              </a:solidFill>
            </a:endParaRPr>
          </a:p>
        </p:txBody>
      </p:sp>
      <p:sp>
        <p:nvSpPr>
          <p:cNvPr id="42" name="箭头: 下 41"/>
          <p:cNvSpPr/>
          <p:nvPr/>
        </p:nvSpPr>
        <p:spPr>
          <a:xfrm>
            <a:off x="4413320" y="2606055"/>
            <a:ext cx="545910" cy="627797"/>
          </a:xfrm>
          <a:prstGeom prst="downArrow">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3346275" y="5123106"/>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4" name="矩形 43"/>
          <p:cNvSpPr/>
          <p:nvPr/>
        </p:nvSpPr>
        <p:spPr>
          <a:xfrm>
            <a:off x="3975332" y="1803311"/>
            <a:ext cx="1421886" cy="613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b="1">
                <a:solidFill>
                  <a:schemeClr val="accent1"/>
                </a:solidFill>
                <a:latin typeface="+mj-ea"/>
                <a:ea typeface="+mj-ea"/>
              </a:rPr>
              <a:t>20XX</a:t>
            </a:r>
            <a:endParaRPr lang="en-US" altLang="zh-CN" sz="2800" b="1">
              <a:solidFill>
                <a:schemeClr val="accent1"/>
              </a:solidFill>
              <a:latin typeface="+mj-ea"/>
              <a:ea typeface="+mj-ea"/>
            </a:endParaRPr>
          </a:p>
        </p:txBody>
      </p:sp>
      <p:sp>
        <p:nvSpPr>
          <p:cNvPr id="45" name="任意多边形 10"/>
          <p:cNvSpPr/>
          <p:nvPr/>
        </p:nvSpPr>
        <p:spPr>
          <a:xfrm>
            <a:off x="6292383" y="3370332"/>
            <a:ext cx="2426684" cy="1627906"/>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a:solidFill>
                  <a:srgbClr val="FEFFFF"/>
                </a:solidFill>
              </a:rPr>
              <a:t>50%</a:t>
            </a:r>
            <a:endParaRPr lang="zh-CN" altLang="en-US" sz="4400">
              <a:solidFill>
                <a:srgbClr val="FEFFFF"/>
              </a:solidFill>
            </a:endParaRPr>
          </a:p>
        </p:txBody>
      </p:sp>
      <p:sp>
        <p:nvSpPr>
          <p:cNvPr id="46" name="箭头: 下 45"/>
          <p:cNvSpPr/>
          <p:nvPr/>
        </p:nvSpPr>
        <p:spPr>
          <a:xfrm>
            <a:off x="7232770" y="2606055"/>
            <a:ext cx="545910" cy="627797"/>
          </a:xfrm>
          <a:prstGeom prst="downArrow">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6165725" y="5123106"/>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70" name="矩形 69"/>
          <p:cNvSpPr/>
          <p:nvPr/>
        </p:nvSpPr>
        <p:spPr>
          <a:xfrm>
            <a:off x="6794782" y="1803311"/>
            <a:ext cx="1421886" cy="613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b="1">
                <a:solidFill>
                  <a:schemeClr val="accent1"/>
                </a:solidFill>
                <a:latin typeface="+mj-ea"/>
                <a:ea typeface="+mj-ea"/>
              </a:rPr>
              <a:t>20XX</a:t>
            </a:r>
            <a:endParaRPr lang="en-US" altLang="zh-CN" sz="2800" b="1">
              <a:solidFill>
                <a:schemeClr val="accent1"/>
              </a:solidFill>
              <a:latin typeface="+mj-ea"/>
              <a:ea typeface="+mj-ea"/>
            </a:endParaRPr>
          </a:p>
        </p:txBody>
      </p:sp>
      <p:sp>
        <p:nvSpPr>
          <p:cNvPr id="71" name="任意多边形 10"/>
          <p:cNvSpPr/>
          <p:nvPr/>
        </p:nvSpPr>
        <p:spPr>
          <a:xfrm>
            <a:off x="9111833" y="3370332"/>
            <a:ext cx="2426684" cy="1627906"/>
          </a:xfrm>
          <a:custGeom>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a:solidFill>
                  <a:srgbClr val="FEFFFF"/>
                </a:solidFill>
              </a:rPr>
              <a:t>90%</a:t>
            </a:r>
            <a:endParaRPr lang="zh-CN" altLang="en-US" sz="4400">
              <a:solidFill>
                <a:srgbClr val="FEFFFF"/>
              </a:solidFill>
            </a:endParaRPr>
          </a:p>
        </p:txBody>
      </p:sp>
      <p:sp>
        <p:nvSpPr>
          <p:cNvPr id="72" name="箭头: 下 71"/>
          <p:cNvSpPr/>
          <p:nvPr/>
        </p:nvSpPr>
        <p:spPr>
          <a:xfrm>
            <a:off x="10052220" y="2606055"/>
            <a:ext cx="545910" cy="627797"/>
          </a:xfrm>
          <a:prstGeom prst="downArrow">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8985175" y="5123106"/>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74" name="矩形 73"/>
          <p:cNvSpPr/>
          <p:nvPr/>
        </p:nvSpPr>
        <p:spPr>
          <a:xfrm>
            <a:off x="9614232" y="1803311"/>
            <a:ext cx="1421886" cy="613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b="1">
                <a:solidFill>
                  <a:schemeClr val="accent1"/>
                </a:solidFill>
                <a:latin typeface="+mj-ea"/>
                <a:ea typeface="+mj-ea"/>
              </a:rPr>
              <a:t>20XX</a:t>
            </a:r>
            <a:endParaRPr lang="en-US" altLang="zh-CN" sz="2800" b="1">
              <a:solidFill>
                <a:schemeClr val="accent1"/>
              </a:solidFill>
              <a:latin typeface="+mj-ea"/>
              <a:ea typeface="+mj-ea"/>
            </a:endParaRPr>
          </a:p>
        </p:txBody>
      </p:sp>
    </p:spTree>
  </p:cSld>
  <p:clrMapOvr>
    <a:masterClrMapping/>
  </p:clrMapOvr>
  <p:transition spd="slow"/>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8" name="AutoShape 184"/>
          <p:cNvSpPr>
            <a:spLocks noChangeAspect="1" noChangeArrowheads="1" noTextEdit="1"/>
          </p:cNvSpPr>
          <p:nvPr/>
        </p:nvSpPr>
        <p:spPr bwMode="auto">
          <a:xfrm>
            <a:off x="3782452" y="1215597"/>
            <a:ext cx="4505192" cy="473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任意多边形 259"/>
          <p:cNvSpPr/>
          <p:nvPr/>
        </p:nvSpPr>
        <p:spPr bwMode="auto">
          <a:xfrm>
            <a:off x="4127877" y="2659548"/>
            <a:ext cx="2037865" cy="1746940"/>
          </a:xfrm>
          <a:custGeom>
            <a:gdLst>
              <a:gd name="connsiteX0" fmla="*/ 350838 w 2335212"/>
              <a:gd name="connsiteY0" fmla="*/ 0 h 2001838"/>
              <a:gd name="connsiteX1" fmla="*/ 350838 w 2335212"/>
              <a:gd name="connsiteY1" fmla="*/ 178132 h 2001838"/>
              <a:gd name="connsiteX2" fmla="*/ 369563 w 2335212"/>
              <a:gd name="connsiteY2" fmla="*/ 177987 h 2001838"/>
              <a:gd name="connsiteX3" fmla="*/ 479541 w 2335212"/>
              <a:gd name="connsiteY3" fmla="*/ 177875 h 2001838"/>
              <a:gd name="connsiteX4" fmla="*/ 854036 w 2335212"/>
              <a:gd name="connsiteY4" fmla="*/ 177875 h 2001838"/>
              <a:gd name="connsiteX5" fmla="*/ 1391773 w 2335212"/>
              <a:gd name="connsiteY5" fmla="*/ 180275 h 2001838"/>
              <a:gd name="connsiteX6" fmla="*/ 2145564 w 2335212"/>
              <a:gd name="connsiteY6" fmla="*/ 417870 h 2001838"/>
              <a:gd name="connsiteX7" fmla="*/ 2335212 w 2335212"/>
              <a:gd name="connsiteY7" fmla="*/ 883461 h 2001838"/>
              <a:gd name="connsiteX8" fmla="*/ 2335212 w 2335212"/>
              <a:gd name="connsiteY8" fmla="*/ 2001838 h 2001838"/>
              <a:gd name="connsiteX9" fmla="*/ 2099952 w 2335212"/>
              <a:gd name="connsiteY9" fmla="*/ 2001838 h 2001838"/>
              <a:gd name="connsiteX10" fmla="*/ 2099952 w 2335212"/>
              <a:gd name="connsiteY10" fmla="*/ 883461 h 2001838"/>
              <a:gd name="connsiteX11" fmla="*/ 1984723 w 2335212"/>
              <a:gd name="connsiteY11" fmla="*/ 588267 h 2001838"/>
              <a:gd name="connsiteX12" fmla="*/ 1398974 w 2335212"/>
              <a:gd name="connsiteY12" fmla="*/ 413070 h 2001838"/>
              <a:gd name="connsiteX13" fmla="*/ 1394173 w 2335212"/>
              <a:gd name="connsiteY13" fmla="*/ 413070 h 2001838"/>
              <a:gd name="connsiteX14" fmla="*/ 357363 w 2335212"/>
              <a:gd name="connsiteY14" fmla="*/ 412381 h 2001838"/>
              <a:gd name="connsiteX15" fmla="*/ 350838 w 2335212"/>
              <a:gd name="connsiteY15" fmla="*/ 412450 h 2001838"/>
              <a:gd name="connsiteX16" fmla="*/ 350838 w 2335212"/>
              <a:gd name="connsiteY16" fmla="*/ 596900 h 2001838"/>
              <a:gd name="connsiteX17" fmla="*/ 0 w 2335212"/>
              <a:gd name="connsiteY17" fmla="*/ 296863 h 20018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35212" h="2001838">
                <a:moveTo>
                  <a:pt x="350838" y="0"/>
                </a:moveTo>
                <a:lnTo>
                  <a:pt x="350838" y="178132"/>
                </a:lnTo>
                <a:lnTo>
                  <a:pt x="369563" y="177987"/>
                </a:lnTo>
                <a:cubicBezTo>
                  <a:pt x="396570" y="177875"/>
                  <a:pt x="432129" y="177875"/>
                  <a:pt x="479541" y="177875"/>
                </a:cubicBezTo>
                <a:cubicBezTo>
                  <a:pt x="570764" y="177875"/>
                  <a:pt x="697996" y="177875"/>
                  <a:pt x="854036" y="177875"/>
                </a:cubicBezTo>
                <a:cubicBezTo>
                  <a:pt x="1108501" y="177875"/>
                  <a:pt x="1362965" y="177875"/>
                  <a:pt x="1391773" y="180275"/>
                </a:cubicBezTo>
                <a:cubicBezTo>
                  <a:pt x="1439785" y="177875"/>
                  <a:pt x="1883898" y="168275"/>
                  <a:pt x="2145564" y="417870"/>
                </a:cubicBezTo>
                <a:cubicBezTo>
                  <a:pt x="2272796" y="535468"/>
                  <a:pt x="2335212" y="693865"/>
                  <a:pt x="2335212" y="883461"/>
                </a:cubicBezTo>
                <a:cubicBezTo>
                  <a:pt x="2335212" y="2001838"/>
                  <a:pt x="2335212" y="2001838"/>
                  <a:pt x="2335212" y="2001838"/>
                </a:cubicBezTo>
                <a:cubicBezTo>
                  <a:pt x="2099952" y="2001838"/>
                  <a:pt x="2099952" y="2001838"/>
                  <a:pt x="2099952" y="2001838"/>
                </a:cubicBezTo>
                <a:cubicBezTo>
                  <a:pt x="2099952" y="883461"/>
                  <a:pt x="2099952" y="883461"/>
                  <a:pt x="2099952" y="883461"/>
                </a:cubicBezTo>
                <a:cubicBezTo>
                  <a:pt x="2099952" y="758663"/>
                  <a:pt x="2063943" y="662665"/>
                  <a:pt x="1984723" y="588267"/>
                </a:cubicBezTo>
                <a:cubicBezTo>
                  <a:pt x="1787873" y="398670"/>
                  <a:pt x="1403776" y="413070"/>
                  <a:pt x="1398974" y="413070"/>
                </a:cubicBezTo>
                <a:cubicBezTo>
                  <a:pt x="1394173" y="413070"/>
                  <a:pt x="1394173" y="413070"/>
                  <a:pt x="1394173" y="413070"/>
                </a:cubicBezTo>
                <a:cubicBezTo>
                  <a:pt x="1037083" y="413070"/>
                  <a:pt x="514575" y="411233"/>
                  <a:pt x="357363" y="412381"/>
                </a:cubicBezTo>
                <a:lnTo>
                  <a:pt x="350838" y="412450"/>
                </a:lnTo>
                <a:lnTo>
                  <a:pt x="350838" y="596900"/>
                </a:lnTo>
                <a:lnTo>
                  <a:pt x="0" y="296863"/>
                </a:lnTo>
                <a:close/>
              </a:path>
            </a:pathLst>
          </a:custGeom>
          <a:solidFill>
            <a:schemeClr val="accent1"/>
          </a:solidFill>
          <a:ln w="25400">
            <a:noFill/>
          </a:ln>
          <a:effectLst>
            <a:outerShdw blurRad="50800" dist="38100" dir="2700000" algn="tl"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20" name="任意多边形 261"/>
          <p:cNvSpPr/>
          <p:nvPr/>
        </p:nvSpPr>
        <p:spPr bwMode="auto">
          <a:xfrm>
            <a:off x="5962095" y="4186216"/>
            <a:ext cx="2046177" cy="1746940"/>
          </a:xfrm>
          <a:custGeom>
            <a:gdLst>
              <a:gd name="connsiteX0" fmla="*/ 1995487 w 2344737"/>
              <a:gd name="connsiteY0" fmla="*/ 1593227 h 2001838"/>
              <a:gd name="connsiteX1" fmla="*/ 1994123 w 2344737"/>
              <a:gd name="connsiteY1" fmla="*/ 1593568 h 2001838"/>
              <a:gd name="connsiteX2" fmla="*/ 1995487 w 2344737"/>
              <a:gd name="connsiteY2" fmla="*/ 1597659 h 2001838"/>
              <a:gd name="connsiteX3" fmla="*/ 0 w 2344737"/>
              <a:gd name="connsiteY3" fmla="*/ 0 h 2001838"/>
              <a:gd name="connsiteX4" fmla="*/ 235167 w 2344737"/>
              <a:gd name="connsiteY4" fmla="*/ 0 h 2001838"/>
              <a:gd name="connsiteX5" fmla="*/ 235167 w 2344737"/>
              <a:gd name="connsiteY5" fmla="*/ 1118377 h 2001838"/>
              <a:gd name="connsiteX6" fmla="*/ 350351 w 2344737"/>
              <a:gd name="connsiteY6" fmla="*/ 1413572 h 2001838"/>
              <a:gd name="connsiteX7" fmla="*/ 935870 w 2344737"/>
              <a:gd name="connsiteY7" fmla="*/ 1588768 h 2001838"/>
              <a:gd name="connsiteX8" fmla="*/ 940669 w 2344737"/>
              <a:gd name="connsiteY8" fmla="*/ 1588768 h 2001838"/>
              <a:gd name="connsiteX9" fmla="*/ 1977072 w 2344737"/>
              <a:gd name="connsiteY9" fmla="*/ 1589457 h 2001838"/>
              <a:gd name="connsiteX10" fmla="*/ 1995487 w 2344737"/>
              <a:gd name="connsiteY10" fmla="*/ 1589264 h 2001838"/>
              <a:gd name="connsiteX11" fmla="*/ 1995487 w 2344737"/>
              <a:gd name="connsiteY11" fmla="*/ 1404938 h 2001838"/>
              <a:gd name="connsiteX12" fmla="*/ 2344737 w 2344737"/>
              <a:gd name="connsiteY12" fmla="*/ 1704976 h 2001838"/>
              <a:gd name="connsiteX13" fmla="*/ 1995487 w 2344737"/>
              <a:gd name="connsiteY13" fmla="*/ 2001838 h 2001838"/>
              <a:gd name="connsiteX14" fmla="*/ 1995487 w 2344737"/>
              <a:gd name="connsiteY14" fmla="*/ 1823615 h 2001838"/>
              <a:gd name="connsiteX15" fmla="*/ 1964915 w 2344737"/>
              <a:gd name="connsiteY15" fmla="*/ 1823851 h 2001838"/>
              <a:gd name="connsiteX16" fmla="*/ 1854942 w 2344737"/>
              <a:gd name="connsiteY16" fmla="*/ 1823963 h 2001838"/>
              <a:gd name="connsiteX17" fmla="*/ 1480594 w 2344737"/>
              <a:gd name="connsiteY17" fmla="*/ 1823963 h 2001838"/>
              <a:gd name="connsiteX18" fmla="*/ 943069 w 2344737"/>
              <a:gd name="connsiteY18" fmla="*/ 1821563 h 2001838"/>
              <a:gd name="connsiteX19" fmla="*/ 189573 w 2344737"/>
              <a:gd name="connsiteY19" fmla="*/ 1583968 h 2001838"/>
              <a:gd name="connsiteX20" fmla="*/ 0 w 2344737"/>
              <a:gd name="connsiteY20" fmla="*/ 1118377 h 2001838"/>
              <a:gd name="connsiteX21" fmla="*/ 0 w 2344737"/>
              <a:gd name="connsiteY21" fmla="*/ 0 h 20018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44737" h="2001838">
                <a:moveTo>
                  <a:pt x="1995487" y="1593227"/>
                </a:moveTo>
                <a:lnTo>
                  <a:pt x="1994123" y="1593568"/>
                </a:lnTo>
                <a:lnTo>
                  <a:pt x="1995487" y="1597659"/>
                </a:lnTo>
                <a:close/>
                <a:moveTo>
                  <a:pt x="0" y="0"/>
                </a:moveTo>
                <a:cubicBezTo>
                  <a:pt x="235167" y="0"/>
                  <a:pt x="235167" y="0"/>
                  <a:pt x="235167" y="0"/>
                </a:cubicBezTo>
                <a:cubicBezTo>
                  <a:pt x="235167" y="1118377"/>
                  <a:pt x="235167" y="1118377"/>
                  <a:pt x="235167" y="1118377"/>
                </a:cubicBezTo>
                <a:cubicBezTo>
                  <a:pt x="235167" y="1243175"/>
                  <a:pt x="273562" y="1339173"/>
                  <a:pt x="350351" y="1413572"/>
                </a:cubicBezTo>
                <a:cubicBezTo>
                  <a:pt x="549524" y="1603168"/>
                  <a:pt x="931071" y="1588768"/>
                  <a:pt x="935870" y="1588768"/>
                </a:cubicBezTo>
                <a:cubicBezTo>
                  <a:pt x="940669" y="1588768"/>
                  <a:pt x="940669" y="1588768"/>
                  <a:pt x="940669" y="1588768"/>
                </a:cubicBezTo>
                <a:cubicBezTo>
                  <a:pt x="1297620" y="1588768"/>
                  <a:pt x="1819922" y="1590606"/>
                  <a:pt x="1977072" y="1589457"/>
                </a:cubicBezTo>
                <a:lnTo>
                  <a:pt x="1995487" y="1589264"/>
                </a:lnTo>
                <a:lnTo>
                  <a:pt x="1995487" y="1404938"/>
                </a:lnTo>
                <a:lnTo>
                  <a:pt x="2344737" y="1704976"/>
                </a:lnTo>
                <a:lnTo>
                  <a:pt x="1995487" y="2001838"/>
                </a:lnTo>
                <a:lnTo>
                  <a:pt x="1995487" y="1823615"/>
                </a:lnTo>
                <a:lnTo>
                  <a:pt x="1964915" y="1823851"/>
                </a:lnTo>
                <a:cubicBezTo>
                  <a:pt x="1937881" y="1823963"/>
                  <a:pt x="1902336" y="1823963"/>
                  <a:pt x="1854942" y="1823963"/>
                </a:cubicBezTo>
                <a:cubicBezTo>
                  <a:pt x="1763755" y="1823963"/>
                  <a:pt x="1638972" y="1823963"/>
                  <a:pt x="1480594" y="1823963"/>
                </a:cubicBezTo>
                <a:cubicBezTo>
                  <a:pt x="1226230" y="1823963"/>
                  <a:pt x="971865" y="1821563"/>
                  <a:pt x="943069" y="1821563"/>
                </a:cubicBezTo>
                <a:cubicBezTo>
                  <a:pt x="895076" y="1823963"/>
                  <a:pt x="451137" y="1833563"/>
                  <a:pt x="189573" y="1583968"/>
                </a:cubicBezTo>
                <a:cubicBezTo>
                  <a:pt x="64791" y="1466371"/>
                  <a:pt x="0" y="1307973"/>
                  <a:pt x="0" y="1118377"/>
                </a:cubicBezTo>
                <a:cubicBezTo>
                  <a:pt x="0" y="0"/>
                  <a:pt x="0" y="0"/>
                  <a:pt x="0" y="0"/>
                </a:cubicBezTo>
                <a:close/>
              </a:path>
            </a:pathLst>
          </a:custGeom>
          <a:solidFill>
            <a:schemeClr val="accent1"/>
          </a:solidFill>
          <a:ln w="25400">
            <a:noFill/>
            <a:round/>
          </a:ln>
          <a:effectLst>
            <a:outerShdw blurRad="50800" dist="38100" dir="2700000" algn="tl"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21" name="椭圆 20"/>
          <p:cNvSpPr/>
          <p:nvPr/>
        </p:nvSpPr>
        <p:spPr>
          <a:xfrm>
            <a:off x="5688151" y="3919287"/>
            <a:ext cx="780037" cy="780037"/>
          </a:xfrm>
          <a:prstGeom prst="ellipse">
            <a:avLst/>
          </a:prstGeom>
          <a:solidFill>
            <a:srgbClr val="FEFFFF"/>
          </a:solidFill>
          <a:ln w="3175">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bwMode="auto">
          <a:xfrm>
            <a:off x="5859831" y="4084061"/>
            <a:ext cx="444195" cy="439753"/>
          </a:xfrm>
          <a:custGeom>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3" name="KSO_Shape"/>
          <p:cNvSpPr/>
          <p:nvPr/>
        </p:nvSpPr>
        <p:spPr bwMode="auto">
          <a:xfrm>
            <a:off x="3198433" y="2659548"/>
            <a:ext cx="720947" cy="714939"/>
          </a:xfrm>
          <a:custGeom>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chemeClr val="accent1"/>
          </a:solidFill>
          <a:ln>
            <a:noFill/>
          </a:ln>
          <a:effectLst>
            <a:outerShdw blurRad="63500" sx="102000" sy="102000" algn="ctr" rotWithShape="0">
              <a:prstClr val="black">
                <a:alpha val="40000"/>
              </a:prstClr>
            </a:outerShdw>
          </a:effectLst>
        </p:spPr>
        <p:txBody>
          <a:bodyPr/>
          <a:lstStyle/>
          <a:p>
            <a:endParaRPr lang="zh-CN" altLang="en-US" sz="4400"/>
          </a:p>
        </p:txBody>
      </p:sp>
      <p:sp>
        <p:nvSpPr>
          <p:cNvPr id="24" name="Freeform 490"/>
          <p:cNvSpPr>
            <a:spLocks noEditPoints="1"/>
          </p:cNvSpPr>
          <p:nvPr/>
        </p:nvSpPr>
        <p:spPr bwMode="auto">
          <a:xfrm>
            <a:off x="8143004" y="5371220"/>
            <a:ext cx="585523" cy="694458"/>
          </a:xfrm>
          <a:custGeom>
            <a:gdLst>
              <a:gd name="T0" fmla="*/ 38 w 43"/>
              <a:gd name="T1" fmla="*/ 36 h 51"/>
              <a:gd name="T2" fmla="*/ 39 w 43"/>
              <a:gd name="T3" fmla="*/ 22 h 51"/>
              <a:gd name="T4" fmla="*/ 36 w 43"/>
              <a:gd name="T5" fmla="*/ 22 h 51"/>
              <a:gd name="T6" fmla="*/ 36 w 43"/>
              <a:gd name="T7" fmla="*/ 22 h 51"/>
              <a:gd name="T8" fmla="*/ 34 w 43"/>
              <a:gd name="T9" fmla="*/ 21 h 51"/>
              <a:gd name="T10" fmla="*/ 34 w 43"/>
              <a:gd name="T11" fmla="*/ 20 h 51"/>
              <a:gd name="T12" fmla="*/ 32 w 43"/>
              <a:gd name="T13" fmla="*/ 19 h 51"/>
              <a:gd name="T14" fmla="*/ 31 w 43"/>
              <a:gd name="T15" fmla="*/ 20 h 51"/>
              <a:gd name="T16" fmla="*/ 29 w 43"/>
              <a:gd name="T17" fmla="*/ 20 h 51"/>
              <a:gd name="T18" fmla="*/ 28 w 43"/>
              <a:gd name="T19" fmla="*/ 19 h 51"/>
              <a:gd name="T20" fmla="*/ 28 w 43"/>
              <a:gd name="T21" fmla="*/ 18 h 51"/>
              <a:gd name="T22" fmla="*/ 25 w 43"/>
              <a:gd name="T23" fmla="*/ 19 h 51"/>
              <a:gd name="T24" fmla="*/ 21 w 43"/>
              <a:gd name="T25" fmla="*/ 6 h 51"/>
              <a:gd name="T26" fmla="*/ 19 w 43"/>
              <a:gd name="T27" fmla="*/ 27 h 51"/>
              <a:gd name="T28" fmla="*/ 19 w 43"/>
              <a:gd name="T29" fmla="*/ 28 h 51"/>
              <a:gd name="T30" fmla="*/ 18 w 43"/>
              <a:gd name="T31" fmla="*/ 30 h 51"/>
              <a:gd name="T32" fmla="*/ 15 w 43"/>
              <a:gd name="T33" fmla="*/ 30 h 51"/>
              <a:gd name="T34" fmla="*/ 9 w 43"/>
              <a:gd name="T35" fmla="*/ 28 h 51"/>
              <a:gd name="T36" fmla="*/ 6 w 43"/>
              <a:gd name="T37" fmla="*/ 29 h 51"/>
              <a:gd name="T38" fmla="*/ 16 w 43"/>
              <a:gd name="T39" fmla="*/ 35 h 51"/>
              <a:gd name="T40" fmla="*/ 21 w 43"/>
              <a:gd name="T41" fmla="*/ 40 h 51"/>
              <a:gd name="T42" fmla="*/ 18 w 43"/>
              <a:gd name="T43" fmla="*/ 42 h 51"/>
              <a:gd name="T44" fmla="*/ 13 w 43"/>
              <a:gd name="T45" fmla="*/ 38 h 51"/>
              <a:gd name="T46" fmla="*/ 4 w 43"/>
              <a:gd name="T47" fmla="*/ 32 h 51"/>
              <a:gd name="T48" fmla="*/ 11 w 43"/>
              <a:gd name="T49" fmla="*/ 24 h 51"/>
              <a:gd name="T50" fmla="*/ 15 w 43"/>
              <a:gd name="T51" fmla="*/ 26 h 51"/>
              <a:gd name="T52" fmla="*/ 25 w 43"/>
              <a:gd name="T53" fmla="*/ 6 h 51"/>
              <a:gd name="T54" fmla="*/ 30 w 43"/>
              <a:gd name="T55" fmla="*/ 16 h 51"/>
              <a:gd name="T56" fmla="*/ 43 w 43"/>
              <a:gd name="T57" fmla="*/ 22 h 51"/>
              <a:gd name="T58" fmla="*/ 41 w 43"/>
              <a:gd name="T59" fmla="*/ 37 h 51"/>
              <a:gd name="T60" fmla="*/ 41 w 43"/>
              <a:gd name="T61" fmla="*/ 43 h 51"/>
              <a:gd name="T62" fmla="*/ 40 w 43"/>
              <a:gd name="T63" fmla="*/ 50 h 51"/>
              <a:gd name="T64" fmla="*/ 37 w 43"/>
              <a:gd name="T65" fmla="*/ 51 h 51"/>
              <a:gd name="T66" fmla="*/ 19 w 43"/>
              <a:gd name="T67" fmla="*/ 50 h 51"/>
              <a:gd name="T68" fmla="*/ 18 w 43"/>
              <a:gd name="T69" fmla="*/ 47 h 51"/>
              <a:gd name="T70" fmla="*/ 18 w 43"/>
              <a:gd name="T71" fmla="*/ 42 h 51"/>
              <a:gd name="T72" fmla="*/ 22 w 43"/>
              <a:gd name="T73" fmla="*/ 44 h 51"/>
              <a:gd name="T74" fmla="*/ 37 w 43"/>
              <a:gd name="T75" fmla="*/ 47 h 51"/>
              <a:gd name="T76" fmla="*/ 22 w 43"/>
              <a:gd name="T77" fmla="*/ 44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 h="51">
                <a:moveTo>
                  <a:pt x="36" y="40"/>
                </a:moveTo>
                <a:cubicBezTo>
                  <a:pt x="37" y="39"/>
                  <a:pt x="37" y="37"/>
                  <a:pt x="38" y="36"/>
                </a:cubicBezTo>
                <a:cubicBezTo>
                  <a:pt x="38" y="35"/>
                  <a:pt x="39" y="33"/>
                  <a:pt x="39" y="31"/>
                </a:cubicBezTo>
                <a:cubicBezTo>
                  <a:pt x="39" y="22"/>
                  <a:pt x="39" y="22"/>
                  <a:pt x="39" y="22"/>
                </a:cubicBezTo>
                <a:cubicBezTo>
                  <a:pt x="39" y="21"/>
                  <a:pt x="38" y="21"/>
                  <a:pt x="38" y="21"/>
                </a:cubicBezTo>
                <a:cubicBezTo>
                  <a:pt x="37" y="22"/>
                  <a:pt x="37" y="22"/>
                  <a:pt x="36" y="22"/>
                </a:cubicBezTo>
                <a:cubicBezTo>
                  <a:pt x="36" y="22"/>
                  <a:pt x="36" y="22"/>
                  <a:pt x="36" y="22"/>
                </a:cubicBezTo>
                <a:cubicBezTo>
                  <a:pt x="36" y="22"/>
                  <a:pt x="36" y="22"/>
                  <a:pt x="36" y="22"/>
                </a:cubicBezTo>
                <a:cubicBezTo>
                  <a:pt x="36" y="22"/>
                  <a:pt x="35" y="22"/>
                  <a:pt x="35" y="22"/>
                </a:cubicBezTo>
                <a:cubicBezTo>
                  <a:pt x="35" y="22"/>
                  <a:pt x="34" y="21"/>
                  <a:pt x="34" y="21"/>
                </a:cubicBezTo>
                <a:cubicBezTo>
                  <a:pt x="34" y="21"/>
                  <a:pt x="34" y="21"/>
                  <a:pt x="34" y="21"/>
                </a:cubicBezTo>
                <a:cubicBezTo>
                  <a:pt x="34" y="21"/>
                  <a:pt x="34" y="20"/>
                  <a:pt x="34" y="20"/>
                </a:cubicBezTo>
                <a:cubicBezTo>
                  <a:pt x="33" y="19"/>
                  <a:pt x="32" y="19"/>
                  <a:pt x="32" y="19"/>
                </a:cubicBezTo>
                <a:cubicBezTo>
                  <a:pt x="32" y="19"/>
                  <a:pt x="32" y="19"/>
                  <a:pt x="32" y="19"/>
                </a:cubicBezTo>
                <a:cubicBezTo>
                  <a:pt x="32" y="19"/>
                  <a:pt x="32" y="19"/>
                  <a:pt x="32" y="19"/>
                </a:cubicBezTo>
                <a:cubicBezTo>
                  <a:pt x="32" y="20"/>
                  <a:pt x="31" y="20"/>
                  <a:pt x="31" y="20"/>
                </a:cubicBezTo>
                <a:cubicBezTo>
                  <a:pt x="30" y="20"/>
                  <a:pt x="30" y="20"/>
                  <a:pt x="30" y="20"/>
                </a:cubicBezTo>
                <a:cubicBezTo>
                  <a:pt x="29" y="20"/>
                  <a:pt x="29" y="20"/>
                  <a:pt x="29" y="20"/>
                </a:cubicBezTo>
                <a:cubicBezTo>
                  <a:pt x="29" y="20"/>
                  <a:pt x="29" y="20"/>
                  <a:pt x="28" y="19"/>
                </a:cubicBezTo>
                <a:cubicBezTo>
                  <a:pt x="28" y="19"/>
                  <a:pt x="28" y="19"/>
                  <a:pt x="28" y="19"/>
                </a:cubicBezTo>
                <a:cubicBezTo>
                  <a:pt x="28" y="19"/>
                  <a:pt x="28" y="19"/>
                  <a:pt x="28" y="19"/>
                </a:cubicBezTo>
                <a:cubicBezTo>
                  <a:pt x="28" y="19"/>
                  <a:pt x="28" y="19"/>
                  <a:pt x="28" y="18"/>
                </a:cubicBezTo>
                <a:cubicBezTo>
                  <a:pt x="28" y="18"/>
                  <a:pt x="28" y="18"/>
                  <a:pt x="28" y="18"/>
                </a:cubicBezTo>
                <a:cubicBezTo>
                  <a:pt x="27" y="18"/>
                  <a:pt x="26" y="18"/>
                  <a:pt x="25" y="19"/>
                </a:cubicBezTo>
                <a:cubicBezTo>
                  <a:pt x="25" y="21"/>
                  <a:pt x="21" y="21"/>
                  <a:pt x="21" y="18"/>
                </a:cubicBezTo>
                <a:cubicBezTo>
                  <a:pt x="21" y="6"/>
                  <a:pt x="21" y="6"/>
                  <a:pt x="21" y="6"/>
                </a:cubicBezTo>
                <a:cubicBezTo>
                  <a:pt x="21" y="5"/>
                  <a:pt x="19" y="5"/>
                  <a:pt x="19" y="6"/>
                </a:cubicBezTo>
                <a:cubicBezTo>
                  <a:pt x="19" y="13"/>
                  <a:pt x="19" y="20"/>
                  <a:pt x="19" y="27"/>
                </a:cubicBezTo>
                <a:cubicBezTo>
                  <a:pt x="19" y="27"/>
                  <a:pt x="19" y="28"/>
                  <a:pt x="19" y="28"/>
                </a:cubicBezTo>
                <a:cubicBezTo>
                  <a:pt x="19" y="28"/>
                  <a:pt x="19" y="28"/>
                  <a:pt x="19" y="28"/>
                </a:cubicBezTo>
                <a:cubicBezTo>
                  <a:pt x="18" y="29"/>
                  <a:pt x="18" y="29"/>
                  <a:pt x="18" y="30"/>
                </a:cubicBezTo>
                <a:cubicBezTo>
                  <a:pt x="18" y="30"/>
                  <a:pt x="18" y="30"/>
                  <a:pt x="18" y="30"/>
                </a:cubicBezTo>
                <a:cubicBezTo>
                  <a:pt x="17" y="30"/>
                  <a:pt x="17" y="30"/>
                  <a:pt x="16" y="30"/>
                </a:cubicBezTo>
                <a:cubicBezTo>
                  <a:pt x="16" y="30"/>
                  <a:pt x="15" y="30"/>
                  <a:pt x="15" y="30"/>
                </a:cubicBezTo>
                <a:cubicBezTo>
                  <a:pt x="14" y="29"/>
                  <a:pt x="13" y="29"/>
                  <a:pt x="12" y="29"/>
                </a:cubicBezTo>
                <a:cubicBezTo>
                  <a:pt x="11" y="28"/>
                  <a:pt x="10" y="28"/>
                  <a:pt x="9" y="28"/>
                </a:cubicBezTo>
                <a:cubicBezTo>
                  <a:pt x="9" y="27"/>
                  <a:pt x="8" y="27"/>
                  <a:pt x="8" y="27"/>
                </a:cubicBezTo>
                <a:cubicBezTo>
                  <a:pt x="7" y="27"/>
                  <a:pt x="5" y="28"/>
                  <a:pt x="6" y="29"/>
                </a:cubicBezTo>
                <a:cubicBezTo>
                  <a:pt x="7" y="30"/>
                  <a:pt x="8" y="30"/>
                  <a:pt x="9" y="30"/>
                </a:cubicBezTo>
                <a:cubicBezTo>
                  <a:pt x="11" y="32"/>
                  <a:pt x="14" y="33"/>
                  <a:pt x="16" y="35"/>
                </a:cubicBezTo>
                <a:cubicBezTo>
                  <a:pt x="18" y="36"/>
                  <a:pt x="19" y="38"/>
                  <a:pt x="21" y="40"/>
                </a:cubicBezTo>
                <a:cubicBezTo>
                  <a:pt x="21" y="40"/>
                  <a:pt x="21" y="40"/>
                  <a:pt x="21" y="40"/>
                </a:cubicBezTo>
                <a:cubicBezTo>
                  <a:pt x="36" y="40"/>
                  <a:pt x="36" y="40"/>
                  <a:pt x="36" y="40"/>
                </a:cubicBezTo>
                <a:close/>
                <a:moveTo>
                  <a:pt x="18" y="42"/>
                </a:moveTo>
                <a:cubicBezTo>
                  <a:pt x="18" y="42"/>
                  <a:pt x="18" y="42"/>
                  <a:pt x="18" y="42"/>
                </a:cubicBezTo>
                <a:cubicBezTo>
                  <a:pt x="16" y="41"/>
                  <a:pt x="15" y="39"/>
                  <a:pt x="13" y="38"/>
                </a:cubicBezTo>
                <a:cubicBezTo>
                  <a:pt x="11" y="36"/>
                  <a:pt x="9" y="35"/>
                  <a:pt x="7" y="34"/>
                </a:cubicBezTo>
                <a:cubicBezTo>
                  <a:pt x="6" y="33"/>
                  <a:pt x="5" y="33"/>
                  <a:pt x="4" y="32"/>
                </a:cubicBezTo>
                <a:cubicBezTo>
                  <a:pt x="0" y="29"/>
                  <a:pt x="3" y="23"/>
                  <a:pt x="8" y="23"/>
                </a:cubicBezTo>
                <a:cubicBezTo>
                  <a:pt x="9" y="23"/>
                  <a:pt x="10" y="24"/>
                  <a:pt x="11" y="24"/>
                </a:cubicBezTo>
                <a:cubicBezTo>
                  <a:pt x="12" y="24"/>
                  <a:pt x="13" y="25"/>
                  <a:pt x="14" y="25"/>
                </a:cubicBezTo>
                <a:cubicBezTo>
                  <a:pt x="14" y="25"/>
                  <a:pt x="15" y="26"/>
                  <a:pt x="15" y="26"/>
                </a:cubicBezTo>
                <a:cubicBezTo>
                  <a:pt x="15" y="19"/>
                  <a:pt x="15" y="13"/>
                  <a:pt x="15" y="6"/>
                </a:cubicBezTo>
                <a:cubicBezTo>
                  <a:pt x="15" y="0"/>
                  <a:pt x="25" y="0"/>
                  <a:pt x="25" y="6"/>
                </a:cubicBezTo>
                <a:cubicBezTo>
                  <a:pt x="25" y="14"/>
                  <a:pt x="25" y="14"/>
                  <a:pt x="25" y="14"/>
                </a:cubicBezTo>
                <a:cubicBezTo>
                  <a:pt x="27" y="14"/>
                  <a:pt x="29" y="14"/>
                  <a:pt x="30" y="16"/>
                </a:cubicBezTo>
                <a:cubicBezTo>
                  <a:pt x="33" y="15"/>
                  <a:pt x="36" y="15"/>
                  <a:pt x="37" y="18"/>
                </a:cubicBezTo>
                <a:cubicBezTo>
                  <a:pt x="40" y="17"/>
                  <a:pt x="43" y="19"/>
                  <a:pt x="43" y="22"/>
                </a:cubicBezTo>
                <a:cubicBezTo>
                  <a:pt x="43" y="31"/>
                  <a:pt x="43" y="31"/>
                  <a:pt x="43" y="31"/>
                </a:cubicBezTo>
                <a:cubicBezTo>
                  <a:pt x="43" y="33"/>
                  <a:pt x="42" y="35"/>
                  <a:pt x="41" y="37"/>
                </a:cubicBezTo>
                <a:cubicBezTo>
                  <a:pt x="41" y="39"/>
                  <a:pt x="40" y="40"/>
                  <a:pt x="40" y="41"/>
                </a:cubicBezTo>
                <a:cubicBezTo>
                  <a:pt x="40" y="42"/>
                  <a:pt x="41" y="43"/>
                  <a:pt x="41" y="43"/>
                </a:cubicBezTo>
                <a:cubicBezTo>
                  <a:pt x="41" y="47"/>
                  <a:pt x="41" y="47"/>
                  <a:pt x="41" y="47"/>
                </a:cubicBezTo>
                <a:cubicBezTo>
                  <a:pt x="41" y="48"/>
                  <a:pt x="40" y="49"/>
                  <a:pt x="40" y="50"/>
                </a:cubicBezTo>
                <a:cubicBezTo>
                  <a:pt x="40" y="50"/>
                  <a:pt x="40" y="50"/>
                  <a:pt x="40" y="50"/>
                </a:cubicBezTo>
                <a:cubicBezTo>
                  <a:pt x="39" y="51"/>
                  <a:pt x="38" y="51"/>
                  <a:pt x="37" y="51"/>
                </a:cubicBezTo>
                <a:cubicBezTo>
                  <a:pt x="21" y="51"/>
                  <a:pt x="21" y="51"/>
                  <a:pt x="21" y="51"/>
                </a:cubicBezTo>
                <a:cubicBezTo>
                  <a:pt x="20" y="51"/>
                  <a:pt x="20" y="51"/>
                  <a:pt x="19" y="50"/>
                </a:cubicBezTo>
                <a:cubicBezTo>
                  <a:pt x="19" y="50"/>
                  <a:pt x="19" y="50"/>
                  <a:pt x="19" y="50"/>
                </a:cubicBezTo>
                <a:cubicBezTo>
                  <a:pt x="18" y="49"/>
                  <a:pt x="18" y="48"/>
                  <a:pt x="18" y="47"/>
                </a:cubicBezTo>
                <a:cubicBezTo>
                  <a:pt x="18" y="43"/>
                  <a:pt x="18" y="43"/>
                  <a:pt x="18" y="43"/>
                </a:cubicBezTo>
                <a:cubicBezTo>
                  <a:pt x="18" y="43"/>
                  <a:pt x="18" y="43"/>
                  <a:pt x="18" y="42"/>
                </a:cubicBezTo>
                <a:close/>
                <a:moveTo>
                  <a:pt x="22" y="44"/>
                </a:moveTo>
                <a:cubicBezTo>
                  <a:pt x="22" y="44"/>
                  <a:pt x="22" y="44"/>
                  <a:pt x="22" y="44"/>
                </a:cubicBezTo>
                <a:cubicBezTo>
                  <a:pt x="22" y="47"/>
                  <a:pt x="22" y="47"/>
                  <a:pt x="22" y="47"/>
                </a:cubicBezTo>
                <a:cubicBezTo>
                  <a:pt x="37" y="47"/>
                  <a:pt x="37" y="47"/>
                  <a:pt x="37" y="47"/>
                </a:cubicBezTo>
                <a:cubicBezTo>
                  <a:pt x="37" y="44"/>
                  <a:pt x="37" y="44"/>
                  <a:pt x="37" y="44"/>
                </a:cubicBezTo>
                <a:cubicBezTo>
                  <a:pt x="22" y="44"/>
                  <a:pt x="22" y="44"/>
                  <a:pt x="22" y="44"/>
                </a:cubicBezTo>
                <a:close/>
              </a:path>
            </a:pathLst>
          </a:custGeom>
          <a:solidFill>
            <a:schemeClr val="accent1"/>
          </a:solidFill>
          <a:ln>
            <a:noFill/>
          </a:ln>
        </p:spPr>
        <p:txBody>
          <a:bodyPr/>
          <a:lstStyle/>
          <a:p>
            <a:endParaRPr lang="zh-CN" altLang="en-US" sz="2400"/>
          </a:p>
        </p:txBody>
      </p:sp>
      <p:sp>
        <p:nvSpPr>
          <p:cNvPr id="25" name="矩形 24"/>
          <p:cNvSpPr/>
          <p:nvPr/>
        </p:nvSpPr>
        <p:spPr>
          <a:xfrm>
            <a:off x="364266" y="3421286"/>
            <a:ext cx="4585243" cy="1929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7316612" y="3421286"/>
            <a:ext cx="4585243" cy="1929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290"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5" name="六边形 14"/>
          <p:cNvSpPr/>
          <p:nvPr/>
        </p:nvSpPr>
        <p:spPr>
          <a:xfrm rot="5400000">
            <a:off x="4491832" y="2334506"/>
            <a:ext cx="1474787" cy="127000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六边形 15"/>
          <p:cNvSpPr/>
          <p:nvPr/>
        </p:nvSpPr>
        <p:spPr>
          <a:xfrm rot="5400000">
            <a:off x="4344988" y="2206712"/>
            <a:ext cx="1768475" cy="1524000"/>
          </a:xfrm>
          <a:prstGeom prst="hexag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KSO_Shape"/>
          <p:cNvSpPr/>
          <p:nvPr/>
        </p:nvSpPr>
        <p:spPr>
          <a:xfrm>
            <a:off x="4892675" y="2655773"/>
            <a:ext cx="673100" cy="627466"/>
          </a:xfrm>
          <a:custGeom>
            <a:rect l="l" t="t" r="r" b="b"/>
            <a:pathLst>
              <a:path w="969654" h="903533">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p>
        </p:txBody>
      </p:sp>
      <p:sp>
        <p:nvSpPr>
          <p:cNvPr id="18" name="六边形 17"/>
          <p:cNvSpPr/>
          <p:nvPr/>
        </p:nvSpPr>
        <p:spPr>
          <a:xfrm rot="5400000">
            <a:off x="5590381" y="3809294"/>
            <a:ext cx="1474787" cy="127000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六边形 18"/>
          <p:cNvSpPr/>
          <p:nvPr/>
        </p:nvSpPr>
        <p:spPr>
          <a:xfrm rot="5400000">
            <a:off x="5443537" y="3681500"/>
            <a:ext cx="1768475" cy="1524000"/>
          </a:xfrm>
          <a:prstGeom prst="hexag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Freeform 490"/>
          <p:cNvSpPr>
            <a:spLocks noEditPoints="1"/>
          </p:cNvSpPr>
          <p:nvPr/>
        </p:nvSpPr>
        <p:spPr bwMode="auto">
          <a:xfrm>
            <a:off x="6035013" y="4097065"/>
            <a:ext cx="585523" cy="694458"/>
          </a:xfrm>
          <a:custGeom>
            <a:gdLst>
              <a:gd name="T0" fmla="*/ 38 w 43"/>
              <a:gd name="T1" fmla="*/ 36 h 51"/>
              <a:gd name="T2" fmla="*/ 39 w 43"/>
              <a:gd name="T3" fmla="*/ 22 h 51"/>
              <a:gd name="T4" fmla="*/ 36 w 43"/>
              <a:gd name="T5" fmla="*/ 22 h 51"/>
              <a:gd name="T6" fmla="*/ 36 w 43"/>
              <a:gd name="T7" fmla="*/ 22 h 51"/>
              <a:gd name="T8" fmla="*/ 34 w 43"/>
              <a:gd name="T9" fmla="*/ 21 h 51"/>
              <a:gd name="T10" fmla="*/ 34 w 43"/>
              <a:gd name="T11" fmla="*/ 20 h 51"/>
              <a:gd name="T12" fmla="*/ 32 w 43"/>
              <a:gd name="T13" fmla="*/ 19 h 51"/>
              <a:gd name="T14" fmla="*/ 31 w 43"/>
              <a:gd name="T15" fmla="*/ 20 h 51"/>
              <a:gd name="T16" fmla="*/ 29 w 43"/>
              <a:gd name="T17" fmla="*/ 20 h 51"/>
              <a:gd name="T18" fmla="*/ 28 w 43"/>
              <a:gd name="T19" fmla="*/ 19 h 51"/>
              <a:gd name="T20" fmla="*/ 28 w 43"/>
              <a:gd name="T21" fmla="*/ 18 h 51"/>
              <a:gd name="T22" fmla="*/ 25 w 43"/>
              <a:gd name="T23" fmla="*/ 19 h 51"/>
              <a:gd name="T24" fmla="*/ 21 w 43"/>
              <a:gd name="T25" fmla="*/ 6 h 51"/>
              <a:gd name="T26" fmla="*/ 19 w 43"/>
              <a:gd name="T27" fmla="*/ 27 h 51"/>
              <a:gd name="T28" fmla="*/ 19 w 43"/>
              <a:gd name="T29" fmla="*/ 28 h 51"/>
              <a:gd name="T30" fmla="*/ 18 w 43"/>
              <a:gd name="T31" fmla="*/ 30 h 51"/>
              <a:gd name="T32" fmla="*/ 15 w 43"/>
              <a:gd name="T33" fmla="*/ 30 h 51"/>
              <a:gd name="T34" fmla="*/ 9 w 43"/>
              <a:gd name="T35" fmla="*/ 28 h 51"/>
              <a:gd name="T36" fmla="*/ 6 w 43"/>
              <a:gd name="T37" fmla="*/ 29 h 51"/>
              <a:gd name="T38" fmla="*/ 16 w 43"/>
              <a:gd name="T39" fmla="*/ 35 h 51"/>
              <a:gd name="T40" fmla="*/ 21 w 43"/>
              <a:gd name="T41" fmla="*/ 40 h 51"/>
              <a:gd name="T42" fmla="*/ 18 w 43"/>
              <a:gd name="T43" fmla="*/ 42 h 51"/>
              <a:gd name="T44" fmla="*/ 13 w 43"/>
              <a:gd name="T45" fmla="*/ 38 h 51"/>
              <a:gd name="T46" fmla="*/ 4 w 43"/>
              <a:gd name="T47" fmla="*/ 32 h 51"/>
              <a:gd name="T48" fmla="*/ 11 w 43"/>
              <a:gd name="T49" fmla="*/ 24 h 51"/>
              <a:gd name="T50" fmla="*/ 15 w 43"/>
              <a:gd name="T51" fmla="*/ 26 h 51"/>
              <a:gd name="T52" fmla="*/ 25 w 43"/>
              <a:gd name="T53" fmla="*/ 6 h 51"/>
              <a:gd name="T54" fmla="*/ 30 w 43"/>
              <a:gd name="T55" fmla="*/ 16 h 51"/>
              <a:gd name="T56" fmla="*/ 43 w 43"/>
              <a:gd name="T57" fmla="*/ 22 h 51"/>
              <a:gd name="T58" fmla="*/ 41 w 43"/>
              <a:gd name="T59" fmla="*/ 37 h 51"/>
              <a:gd name="T60" fmla="*/ 41 w 43"/>
              <a:gd name="T61" fmla="*/ 43 h 51"/>
              <a:gd name="T62" fmla="*/ 40 w 43"/>
              <a:gd name="T63" fmla="*/ 50 h 51"/>
              <a:gd name="T64" fmla="*/ 37 w 43"/>
              <a:gd name="T65" fmla="*/ 51 h 51"/>
              <a:gd name="T66" fmla="*/ 19 w 43"/>
              <a:gd name="T67" fmla="*/ 50 h 51"/>
              <a:gd name="T68" fmla="*/ 18 w 43"/>
              <a:gd name="T69" fmla="*/ 47 h 51"/>
              <a:gd name="T70" fmla="*/ 18 w 43"/>
              <a:gd name="T71" fmla="*/ 42 h 51"/>
              <a:gd name="T72" fmla="*/ 22 w 43"/>
              <a:gd name="T73" fmla="*/ 44 h 51"/>
              <a:gd name="T74" fmla="*/ 37 w 43"/>
              <a:gd name="T75" fmla="*/ 47 h 51"/>
              <a:gd name="T76" fmla="*/ 22 w 43"/>
              <a:gd name="T77" fmla="*/ 44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 h="51">
                <a:moveTo>
                  <a:pt x="36" y="40"/>
                </a:moveTo>
                <a:cubicBezTo>
                  <a:pt x="37" y="39"/>
                  <a:pt x="37" y="37"/>
                  <a:pt x="38" y="36"/>
                </a:cubicBezTo>
                <a:cubicBezTo>
                  <a:pt x="38" y="35"/>
                  <a:pt x="39" y="33"/>
                  <a:pt x="39" y="31"/>
                </a:cubicBezTo>
                <a:cubicBezTo>
                  <a:pt x="39" y="22"/>
                  <a:pt x="39" y="22"/>
                  <a:pt x="39" y="22"/>
                </a:cubicBezTo>
                <a:cubicBezTo>
                  <a:pt x="39" y="21"/>
                  <a:pt x="38" y="21"/>
                  <a:pt x="38" y="21"/>
                </a:cubicBezTo>
                <a:cubicBezTo>
                  <a:pt x="37" y="22"/>
                  <a:pt x="37" y="22"/>
                  <a:pt x="36" y="22"/>
                </a:cubicBezTo>
                <a:cubicBezTo>
                  <a:pt x="36" y="22"/>
                  <a:pt x="36" y="22"/>
                  <a:pt x="36" y="22"/>
                </a:cubicBezTo>
                <a:cubicBezTo>
                  <a:pt x="36" y="22"/>
                  <a:pt x="36" y="22"/>
                  <a:pt x="36" y="22"/>
                </a:cubicBezTo>
                <a:cubicBezTo>
                  <a:pt x="36" y="22"/>
                  <a:pt x="35" y="22"/>
                  <a:pt x="35" y="22"/>
                </a:cubicBezTo>
                <a:cubicBezTo>
                  <a:pt x="35" y="22"/>
                  <a:pt x="34" y="21"/>
                  <a:pt x="34" y="21"/>
                </a:cubicBezTo>
                <a:cubicBezTo>
                  <a:pt x="34" y="21"/>
                  <a:pt x="34" y="21"/>
                  <a:pt x="34" y="21"/>
                </a:cubicBezTo>
                <a:cubicBezTo>
                  <a:pt x="34" y="21"/>
                  <a:pt x="34" y="20"/>
                  <a:pt x="34" y="20"/>
                </a:cubicBezTo>
                <a:cubicBezTo>
                  <a:pt x="33" y="19"/>
                  <a:pt x="32" y="19"/>
                  <a:pt x="32" y="19"/>
                </a:cubicBezTo>
                <a:cubicBezTo>
                  <a:pt x="32" y="19"/>
                  <a:pt x="32" y="19"/>
                  <a:pt x="32" y="19"/>
                </a:cubicBezTo>
                <a:cubicBezTo>
                  <a:pt x="32" y="19"/>
                  <a:pt x="32" y="19"/>
                  <a:pt x="32" y="19"/>
                </a:cubicBezTo>
                <a:cubicBezTo>
                  <a:pt x="32" y="20"/>
                  <a:pt x="31" y="20"/>
                  <a:pt x="31" y="20"/>
                </a:cubicBezTo>
                <a:cubicBezTo>
                  <a:pt x="30" y="20"/>
                  <a:pt x="30" y="20"/>
                  <a:pt x="30" y="20"/>
                </a:cubicBezTo>
                <a:cubicBezTo>
                  <a:pt x="29" y="20"/>
                  <a:pt x="29" y="20"/>
                  <a:pt x="29" y="20"/>
                </a:cubicBezTo>
                <a:cubicBezTo>
                  <a:pt x="29" y="20"/>
                  <a:pt x="29" y="20"/>
                  <a:pt x="28" y="19"/>
                </a:cubicBezTo>
                <a:cubicBezTo>
                  <a:pt x="28" y="19"/>
                  <a:pt x="28" y="19"/>
                  <a:pt x="28" y="19"/>
                </a:cubicBezTo>
                <a:cubicBezTo>
                  <a:pt x="28" y="19"/>
                  <a:pt x="28" y="19"/>
                  <a:pt x="28" y="19"/>
                </a:cubicBezTo>
                <a:cubicBezTo>
                  <a:pt x="28" y="19"/>
                  <a:pt x="28" y="19"/>
                  <a:pt x="28" y="18"/>
                </a:cubicBezTo>
                <a:cubicBezTo>
                  <a:pt x="28" y="18"/>
                  <a:pt x="28" y="18"/>
                  <a:pt x="28" y="18"/>
                </a:cubicBezTo>
                <a:cubicBezTo>
                  <a:pt x="27" y="18"/>
                  <a:pt x="26" y="18"/>
                  <a:pt x="25" y="19"/>
                </a:cubicBezTo>
                <a:cubicBezTo>
                  <a:pt x="25" y="21"/>
                  <a:pt x="21" y="21"/>
                  <a:pt x="21" y="18"/>
                </a:cubicBezTo>
                <a:cubicBezTo>
                  <a:pt x="21" y="6"/>
                  <a:pt x="21" y="6"/>
                  <a:pt x="21" y="6"/>
                </a:cubicBezTo>
                <a:cubicBezTo>
                  <a:pt x="21" y="5"/>
                  <a:pt x="19" y="5"/>
                  <a:pt x="19" y="6"/>
                </a:cubicBezTo>
                <a:cubicBezTo>
                  <a:pt x="19" y="13"/>
                  <a:pt x="19" y="20"/>
                  <a:pt x="19" y="27"/>
                </a:cubicBezTo>
                <a:cubicBezTo>
                  <a:pt x="19" y="27"/>
                  <a:pt x="19" y="28"/>
                  <a:pt x="19" y="28"/>
                </a:cubicBezTo>
                <a:cubicBezTo>
                  <a:pt x="19" y="28"/>
                  <a:pt x="19" y="28"/>
                  <a:pt x="19" y="28"/>
                </a:cubicBezTo>
                <a:cubicBezTo>
                  <a:pt x="18" y="29"/>
                  <a:pt x="18" y="29"/>
                  <a:pt x="18" y="30"/>
                </a:cubicBezTo>
                <a:cubicBezTo>
                  <a:pt x="18" y="30"/>
                  <a:pt x="18" y="30"/>
                  <a:pt x="18" y="30"/>
                </a:cubicBezTo>
                <a:cubicBezTo>
                  <a:pt x="17" y="30"/>
                  <a:pt x="17" y="30"/>
                  <a:pt x="16" y="30"/>
                </a:cubicBezTo>
                <a:cubicBezTo>
                  <a:pt x="16" y="30"/>
                  <a:pt x="15" y="30"/>
                  <a:pt x="15" y="30"/>
                </a:cubicBezTo>
                <a:cubicBezTo>
                  <a:pt x="14" y="29"/>
                  <a:pt x="13" y="29"/>
                  <a:pt x="12" y="29"/>
                </a:cubicBezTo>
                <a:cubicBezTo>
                  <a:pt x="11" y="28"/>
                  <a:pt x="10" y="28"/>
                  <a:pt x="9" y="28"/>
                </a:cubicBezTo>
                <a:cubicBezTo>
                  <a:pt x="9" y="27"/>
                  <a:pt x="8" y="27"/>
                  <a:pt x="8" y="27"/>
                </a:cubicBezTo>
                <a:cubicBezTo>
                  <a:pt x="7" y="27"/>
                  <a:pt x="5" y="28"/>
                  <a:pt x="6" y="29"/>
                </a:cubicBezTo>
                <a:cubicBezTo>
                  <a:pt x="7" y="30"/>
                  <a:pt x="8" y="30"/>
                  <a:pt x="9" y="30"/>
                </a:cubicBezTo>
                <a:cubicBezTo>
                  <a:pt x="11" y="32"/>
                  <a:pt x="14" y="33"/>
                  <a:pt x="16" y="35"/>
                </a:cubicBezTo>
                <a:cubicBezTo>
                  <a:pt x="18" y="36"/>
                  <a:pt x="19" y="38"/>
                  <a:pt x="21" y="40"/>
                </a:cubicBezTo>
                <a:cubicBezTo>
                  <a:pt x="21" y="40"/>
                  <a:pt x="21" y="40"/>
                  <a:pt x="21" y="40"/>
                </a:cubicBezTo>
                <a:cubicBezTo>
                  <a:pt x="36" y="40"/>
                  <a:pt x="36" y="40"/>
                  <a:pt x="36" y="40"/>
                </a:cubicBezTo>
                <a:close/>
                <a:moveTo>
                  <a:pt x="18" y="42"/>
                </a:moveTo>
                <a:cubicBezTo>
                  <a:pt x="18" y="42"/>
                  <a:pt x="18" y="42"/>
                  <a:pt x="18" y="42"/>
                </a:cubicBezTo>
                <a:cubicBezTo>
                  <a:pt x="16" y="41"/>
                  <a:pt x="15" y="39"/>
                  <a:pt x="13" y="38"/>
                </a:cubicBezTo>
                <a:cubicBezTo>
                  <a:pt x="11" y="36"/>
                  <a:pt x="9" y="35"/>
                  <a:pt x="7" y="34"/>
                </a:cubicBezTo>
                <a:cubicBezTo>
                  <a:pt x="6" y="33"/>
                  <a:pt x="5" y="33"/>
                  <a:pt x="4" y="32"/>
                </a:cubicBezTo>
                <a:cubicBezTo>
                  <a:pt x="0" y="29"/>
                  <a:pt x="3" y="23"/>
                  <a:pt x="8" y="23"/>
                </a:cubicBezTo>
                <a:cubicBezTo>
                  <a:pt x="9" y="23"/>
                  <a:pt x="10" y="24"/>
                  <a:pt x="11" y="24"/>
                </a:cubicBezTo>
                <a:cubicBezTo>
                  <a:pt x="12" y="24"/>
                  <a:pt x="13" y="25"/>
                  <a:pt x="14" y="25"/>
                </a:cubicBezTo>
                <a:cubicBezTo>
                  <a:pt x="14" y="25"/>
                  <a:pt x="15" y="26"/>
                  <a:pt x="15" y="26"/>
                </a:cubicBezTo>
                <a:cubicBezTo>
                  <a:pt x="15" y="19"/>
                  <a:pt x="15" y="13"/>
                  <a:pt x="15" y="6"/>
                </a:cubicBezTo>
                <a:cubicBezTo>
                  <a:pt x="15" y="0"/>
                  <a:pt x="25" y="0"/>
                  <a:pt x="25" y="6"/>
                </a:cubicBezTo>
                <a:cubicBezTo>
                  <a:pt x="25" y="14"/>
                  <a:pt x="25" y="14"/>
                  <a:pt x="25" y="14"/>
                </a:cubicBezTo>
                <a:cubicBezTo>
                  <a:pt x="27" y="14"/>
                  <a:pt x="29" y="14"/>
                  <a:pt x="30" y="16"/>
                </a:cubicBezTo>
                <a:cubicBezTo>
                  <a:pt x="33" y="15"/>
                  <a:pt x="36" y="15"/>
                  <a:pt x="37" y="18"/>
                </a:cubicBezTo>
                <a:cubicBezTo>
                  <a:pt x="40" y="17"/>
                  <a:pt x="43" y="19"/>
                  <a:pt x="43" y="22"/>
                </a:cubicBezTo>
                <a:cubicBezTo>
                  <a:pt x="43" y="31"/>
                  <a:pt x="43" y="31"/>
                  <a:pt x="43" y="31"/>
                </a:cubicBezTo>
                <a:cubicBezTo>
                  <a:pt x="43" y="33"/>
                  <a:pt x="42" y="35"/>
                  <a:pt x="41" y="37"/>
                </a:cubicBezTo>
                <a:cubicBezTo>
                  <a:pt x="41" y="39"/>
                  <a:pt x="40" y="40"/>
                  <a:pt x="40" y="41"/>
                </a:cubicBezTo>
                <a:cubicBezTo>
                  <a:pt x="40" y="42"/>
                  <a:pt x="41" y="43"/>
                  <a:pt x="41" y="43"/>
                </a:cubicBezTo>
                <a:cubicBezTo>
                  <a:pt x="41" y="47"/>
                  <a:pt x="41" y="47"/>
                  <a:pt x="41" y="47"/>
                </a:cubicBezTo>
                <a:cubicBezTo>
                  <a:pt x="41" y="48"/>
                  <a:pt x="40" y="49"/>
                  <a:pt x="40" y="50"/>
                </a:cubicBezTo>
                <a:cubicBezTo>
                  <a:pt x="40" y="50"/>
                  <a:pt x="40" y="50"/>
                  <a:pt x="40" y="50"/>
                </a:cubicBezTo>
                <a:cubicBezTo>
                  <a:pt x="39" y="51"/>
                  <a:pt x="38" y="51"/>
                  <a:pt x="37" y="51"/>
                </a:cubicBezTo>
                <a:cubicBezTo>
                  <a:pt x="21" y="51"/>
                  <a:pt x="21" y="51"/>
                  <a:pt x="21" y="51"/>
                </a:cubicBezTo>
                <a:cubicBezTo>
                  <a:pt x="20" y="51"/>
                  <a:pt x="20" y="51"/>
                  <a:pt x="19" y="50"/>
                </a:cubicBezTo>
                <a:cubicBezTo>
                  <a:pt x="19" y="50"/>
                  <a:pt x="19" y="50"/>
                  <a:pt x="19" y="50"/>
                </a:cubicBezTo>
                <a:cubicBezTo>
                  <a:pt x="18" y="49"/>
                  <a:pt x="18" y="48"/>
                  <a:pt x="18" y="47"/>
                </a:cubicBezTo>
                <a:cubicBezTo>
                  <a:pt x="18" y="43"/>
                  <a:pt x="18" y="43"/>
                  <a:pt x="18" y="43"/>
                </a:cubicBezTo>
                <a:cubicBezTo>
                  <a:pt x="18" y="43"/>
                  <a:pt x="18" y="43"/>
                  <a:pt x="18" y="42"/>
                </a:cubicBezTo>
                <a:close/>
                <a:moveTo>
                  <a:pt x="22" y="44"/>
                </a:moveTo>
                <a:cubicBezTo>
                  <a:pt x="22" y="44"/>
                  <a:pt x="22" y="44"/>
                  <a:pt x="22" y="44"/>
                </a:cubicBezTo>
                <a:cubicBezTo>
                  <a:pt x="22" y="47"/>
                  <a:pt x="22" y="47"/>
                  <a:pt x="22" y="47"/>
                </a:cubicBezTo>
                <a:cubicBezTo>
                  <a:pt x="37" y="47"/>
                  <a:pt x="37" y="47"/>
                  <a:pt x="37" y="47"/>
                </a:cubicBezTo>
                <a:cubicBezTo>
                  <a:pt x="37" y="44"/>
                  <a:pt x="37" y="44"/>
                  <a:pt x="37" y="44"/>
                </a:cubicBezTo>
                <a:cubicBezTo>
                  <a:pt x="22" y="44"/>
                  <a:pt x="22" y="44"/>
                  <a:pt x="22" y="44"/>
                </a:cubicBezTo>
                <a:close/>
              </a:path>
            </a:pathLst>
          </a:custGeom>
          <a:solidFill>
            <a:srgbClr val="FEFFFF"/>
          </a:solidFill>
          <a:ln>
            <a:noFill/>
          </a:ln>
        </p:spPr>
        <p:txBody>
          <a:bodyPr/>
          <a:lstStyle/>
          <a:p>
            <a:endParaRPr lang="zh-CN" altLang="en-US" sz="2400"/>
          </a:p>
        </p:txBody>
      </p:sp>
      <p:sp>
        <p:nvSpPr>
          <p:cNvPr id="25" name="六边形 24"/>
          <p:cNvSpPr/>
          <p:nvPr/>
        </p:nvSpPr>
        <p:spPr>
          <a:xfrm rot="5400000">
            <a:off x="6225381" y="2142861"/>
            <a:ext cx="1474787" cy="127000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六边形 25"/>
          <p:cNvSpPr/>
          <p:nvPr/>
        </p:nvSpPr>
        <p:spPr>
          <a:xfrm rot="5400000">
            <a:off x="6078537" y="2015067"/>
            <a:ext cx="1768475" cy="1524000"/>
          </a:xfrm>
          <a:prstGeom prst="hexag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Freeform 563"/>
          <p:cNvSpPr>
            <a:spLocks noEditPoints="1"/>
          </p:cNvSpPr>
          <p:nvPr/>
        </p:nvSpPr>
        <p:spPr bwMode="auto">
          <a:xfrm>
            <a:off x="6606104" y="2431787"/>
            <a:ext cx="713341" cy="692149"/>
          </a:xfrm>
          <a:custGeom>
            <a:gdLst>
              <a:gd name="T0" fmla="*/ 37 w 50"/>
              <a:gd name="T1" fmla="*/ 28 h 49"/>
              <a:gd name="T2" fmla="*/ 37 w 50"/>
              <a:gd name="T3" fmla="*/ 32 h 49"/>
              <a:gd name="T4" fmla="*/ 33 w 50"/>
              <a:gd name="T5" fmla="*/ 36 h 49"/>
              <a:gd name="T6" fmla="*/ 29 w 50"/>
              <a:gd name="T7" fmla="*/ 37 h 49"/>
              <a:gd name="T8" fmla="*/ 31 w 50"/>
              <a:gd name="T9" fmla="*/ 34 h 49"/>
              <a:gd name="T10" fmla="*/ 35 w 50"/>
              <a:gd name="T11" fmla="*/ 31 h 49"/>
              <a:gd name="T12" fmla="*/ 25 w 50"/>
              <a:gd name="T13" fmla="*/ 0 h 49"/>
              <a:gd name="T14" fmla="*/ 42 w 50"/>
              <a:gd name="T15" fmla="*/ 7 h 49"/>
              <a:gd name="T16" fmla="*/ 42 w 50"/>
              <a:gd name="T17" fmla="*/ 42 h 49"/>
              <a:gd name="T18" fmla="*/ 25 w 50"/>
              <a:gd name="T19" fmla="*/ 49 h 49"/>
              <a:gd name="T20" fmla="*/ 0 w 50"/>
              <a:gd name="T21" fmla="*/ 25 h 49"/>
              <a:gd name="T22" fmla="*/ 7 w 50"/>
              <a:gd name="T23" fmla="*/ 7 h 49"/>
              <a:gd name="T24" fmla="*/ 40 w 50"/>
              <a:gd name="T25" fmla="*/ 10 h 49"/>
              <a:gd name="T26" fmla="*/ 25 w 50"/>
              <a:gd name="T27" fmla="*/ 3 h 49"/>
              <a:gd name="T28" fmla="*/ 10 w 50"/>
              <a:gd name="T29" fmla="*/ 10 h 49"/>
              <a:gd name="T30" fmla="*/ 10 w 50"/>
              <a:gd name="T31" fmla="*/ 39 h 49"/>
              <a:gd name="T32" fmla="*/ 40 w 50"/>
              <a:gd name="T33" fmla="*/ 40 h 49"/>
              <a:gd name="T34" fmla="*/ 46 w 50"/>
              <a:gd name="T35" fmla="*/ 25 h 49"/>
              <a:gd name="T36" fmla="*/ 25 w 50"/>
              <a:gd name="T37" fmla="*/ 15 h 49"/>
              <a:gd name="T38" fmla="*/ 34 w 50"/>
              <a:gd name="T39" fmla="*/ 25 h 49"/>
              <a:gd name="T40" fmla="*/ 15 w 50"/>
              <a:gd name="T41" fmla="*/ 25 h 49"/>
              <a:gd name="T42" fmla="*/ 25 w 50"/>
              <a:gd name="T43" fmla="*/ 19 h 49"/>
              <a:gd name="T44" fmla="*/ 19 w 50"/>
              <a:gd name="T45" fmla="*/ 25 h 49"/>
              <a:gd name="T46" fmla="*/ 30 w 50"/>
              <a:gd name="T47" fmla="*/ 25 h 49"/>
              <a:gd name="T48" fmla="*/ 25 w 50"/>
              <a:gd name="T49" fmla="*/ 21 h 49"/>
              <a:gd name="T50" fmla="*/ 28 w 50"/>
              <a:gd name="T51" fmla="*/ 25 h 49"/>
              <a:gd name="T52" fmla="*/ 21 w 50"/>
              <a:gd name="T53" fmla="*/ 25 h 49"/>
              <a:gd name="T54" fmla="*/ 26 w 50"/>
              <a:gd name="T55" fmla="*/ 24 h 49"/>
              <a:gd name="T56" fmla="*/ 25 w 50"/>
              <a:gd name="T57" fmla="*/ 23 h 49"/>
              <a:gd name="T58" fmla="*/ 24 w 50"/>
              <a:gd name="T59" fmla="*/ 24 h 49"/>
              <a:gd name="T60" fmla="*/ 25 w 50"/>
              <a:gd name="T61" fmla="*/ 26 h 49"/>
              <a:gd name="T62" fmla="*/ 26 w 50"/>
              <a:gd name="T63" fmla="*/ 26 h 49"/>
              <a:gd name="T64" fmla="*/ 26 w 50"/>
              <a:gd name="T65" fmla="*/ 24 h 49"/>
              <a:gd name="T66" fmla="*/ 40 w 50"/>
              <a:gd name="T67" fmla="*/ 31 h 49"/>
              <a:gd name="T68" fmla="*/ 42 w 50"/>
              <a:gd name="T69" fmla="*/ 30 h 49"/>
              <a:gd name="T70" fmla="*/ 41 w 50"/>
              <a:gd name="T71" fmla="*/ 35 h 49"/>
              <a:gd name="T72" fmla="*/ 35 w 50"/>
              <a:gd name="T73" fmla="*/ 41 h 49"/>
              <a:gd name="T74" fmla="*/ 30 w 50"/>
              <a:gd name="T75" fmla="*/ 42 h 49"/>
              <a:gd name="T76" fmla="*/ 34 w 50"/>
              <a:gd name="T77" fmla="*/ 39 h 49"/>
              <a:gd name="T78" fmla="*/ 39 w 50"/>
              <a:gd name="T79" fmla="*/ 34 h 49"/>
              <a:gd name="T80" fmla="*/ 9 w 50"/>
              <a:gd name="T81" fmla="*/ 18 h 49"/>
              <a:gd name="T82" fmla="*/ 7 w 50"/>
              <a:gd name="T83" fmla="*/ 19 h 49"/>
              <a:gd name="T84" fmla="*/ 9 w 50"/>
              <a:gd name="T85" fmla="*/ 14 h 49"/>
              <a:gd name="T86" fmla="*/ 14 w 50"/>
              <a:gd name="T87" fmla="*/ 8 h 49"/>
              <a:gd name="T88" fmla="*/ 19 w 50"/>
              <a:gd name="T89" fmla="*/ 7 h 49"/>
              <a:gd name="T90" fmla="*/ 15 w 50"/>
              <a:gd name="T91" fmla="*/ 10 h 49"/>
              <a:gd name="T92" fmla="*/ 11 w 50"/>
              <a:gd name="T93" fmla="*/ 15 h 49"/>
              <a:gd name="T94" fmla="*/ 14 w 50"/>
              <a:gd name="T95" fmla="*/ 20 h 49"/>
              <a:gd name="T96" fmla="*/ 12 w 50"/>
              <a:gd name="T97" fmla="*/ 21 h 49"/>
              <a:gd name="T98" fmla="*/ 13 w 50"/>
              <a:gd name="T99" fmla="*/ 17 h 49"/>
              <a:gd name="T100" fmla="*/ 17 w 50"/>
              <a:gd name="T101" fmla="*/ 13 h 49"/>
              <a:gd name="T102" fmla="*/ 21 w 50"/>
              <a:gd name="T103" fmla="*/ 12 h 49"/>
              <a:gd name="T104" fmla="*/ 18 w 50"/>
              <a:gd name="T105" fmla="*/ 15 h 49"/>
              <a:gd name="T106" fmla="*/ 15 w 50"/>
              <a:gd name="T107" fmla="*/ 18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 h="49">
                <a:moveTo>
                  <a:pt x="36" y="29"/>
                </a:moveTo>
                <a:cubicBezTo>
                  <a:pt x="36" y="28"/>
                  <a:pt x="37" y="28"/>
                  <a:pt x="37" y="28"/>
                </a:cubicBezTo>
                <a:cubicBezTo>
                  <a:pt x="38" y="29"/>
                  <a:pt x="38" y="29"/>
                  <a:pt x="38" y="30"/>
                </a:cubicBezTo>
                <a:cubicBezTo>
                  <a:pt x="37" y="31"/>
                  <a:pt x="37" y="32"/>
                  <a:pt x="37" y="32"/>
                </a:cubicBezTo>
                <a:cubicBezTo>
                  <a:pt x="36" y="33"/>
                  <a:pt x="35" y="34"/>
                  <a:pt x="35" y="35"/>
                </a:cubicBezTo>
                <a:cubicBezTo>
                  <a:pt x="34" y="35"/>
                  <a:pt x="33" y="36"/>
                  <a:pt x="33" y="36"/>
                </a:cubicBezTo>
                <a:cubicBezTo>
                  <a:pt x="32" y="37"/>
                  <a:pt x="31" y="37"/>
                  <a:pt x="30" y="38"/>
                </a:cubicBezTo>
                <a:cubicBezTo>
                  <a:pt x="29" y="38"/>
                  <a:pt x="29" y="38"/>
                  <a:pt x="29" y="37"/>
                </a:cubicBezTo>
                <a:cubicBezTo>
                  <a:pt x="28" y="36"/>
                  <a:pt x="29" y="36"/>
                  <a:pt x="29" y="36"/>
                </a:cubicBezTo>
                <a:cubicBezTo>
                  <a:pt x="30" y="35"/>
                  <a:pt x="31" y="35"/>
                  <a:pt x="31" y="34"/>
                </a:cubicBezTo>
                <a:cubicBezTo>
                  <a:pt x="32" y="34"/>
                  <a:pt x="33" y="34"/>
                  <a:pt x="33" y="33"/>
                </a:cubicBezTo>
                <a:cubicBezTo>
                  <a:pt x="34" y="32"/>
                  <a:pt x="34" y="32"/>
                  <a:pt x="35" y="31"/>
                </a:cubicBezTo>
                <a:cubicBezTo>
                  <a:pt x="35" y="30"/>
                  <a:pt x="35" y="30"/>
                  <a:pt x="36" y="29"/>
                </a:cubicBezTo>
                <a:close/>
                <a:moveTo>
                  <a:pt x="25" y="0"/>
                </a:moveTo>
                <a:cubicBezTo>
                  <a:pt x="25" y="0"/>
                  <a:pt x="25" y="0"/>
                  <a:pt x="25" y="0"/>
                </a:cubicBezTo>
                <a:cubicBezTo>
                  <a:pt x="32" y="0"/>
                  <a:pt x="38" y="2"/>
                  <a:pt x="42" y="7"/>
                </a:cubicBezTo>
                <a:cubicBezTo>
                  <a:pt x="47" y="11"/>
                  <a:pt x="50" y="18"/>
                  <a:pt x="50" y="25"/>
                </a:cubicBezTo>
                <a:cubicBezTo>
                  <a:pt x="50" y="31"/>
                  <a:pt x="47" y="38"/>
                  <a:pt x="42" y="42"/>
                </a:cubicBezTo>
                <a:cubicBezTo>
                  <a:pt x="42" y="42"/>
                  <a:pt x="42" y="42"/>
                  <a:pt x="42" y="42"/>
                </a:cubicBezTo>
                <a:cubicBezTo>
                  <a:pt x="38" y="47"/>
                  <a:pt x="32" y="49"/>
                  <a:pt x="25" y="49"/>
                </a:cubicBezTo>
                <a:cubicBezTo>
                  <a:pt x="18" y="49"/>
                  <a:pt x="12" y="47"/>
                  <a:pt x="7" y="42"/>
                </a:cubicBezTo>
                <a:cubicBezTo>
                  <a:pt x="3" y="38"/>
                  <a:pt x="0" y="31"/>
                  <a:pt x="0" y="25"/>
                </a:cubicBezTo>
                <a:cubicBezTo>
                  <a:pt x="0" y="18"/>
                  <a:pt x="3" y="11"/>
                  <a:pt x="7" y="7"/>
                </a:cubicBezTo>
                <a:cubicBezTo>
                  <a:pt x="7" y="7"/>
                  <a:pt x="7" y="7"/>
                  <a:pt x="7" y="7"/>
                </a:cubicBezTo>
                <a:cubicBezTo>
                  <a:pt x="12" y="2"/>
                  <a:pt x="18" y="0"/>
                  <a:pt x="25" y="0"/>
                </a:cubicBezTo>
                <a:close/>
                <a:moveTo>
                  <a:pt x="40" y="10"/>
                </a:moveTo>
                <a:cubicBezTo>
                  <a:pt x="40" y="10"/>
                  <a:pt x="40" y="10"/>
                  <a:pt x="40" y="10"/>
                </a:cubicBezTo>
                <a:cubicBezTo>
                  <a:pt x="36" y="6"/>
                  <a:pt x="31" y="3"/>
                  <a:pt x="25" y="3"/>
                </a:cubicBezTo>
                <a:cubicBezTo>
                  <a:pt x="19" y="3"/>
                  <a:pt x="14" y="6"/>
                  <a:pt x="10" y="10"/>
                </a:cubicBezTo>
                <a:cubicBezTo>
                  <a:pt x="10" y="10"/>
                  <a:pt x="10" y="10"/>
                  <a:pt x="10" y="10"/>
                </a:cubicBezTo>
                <a:cubicBezTo>
                  <a:pt x="6" y="13"/>
                  <a:pt x="4" y="19"/>
                  <a:pt x="4" y="25"/>
                </a:cubicBezTo>
                <a:cubicBezTo>
                  <a:pt x="4" y="30"/>
                  <a:pt x="6" y="36"/>
                  <a:pt x="10" y="39"/>
                </a:cubicBezTo>
                <a:cubicBezTo>
                  <a:pt x="14" y="43"/>
                  <a:pt x="19" y="46"/>
                  <a:pt x="25" y="46"/>
                </a:cubicBezTo>
                <a:cubicBezTo>
                  <a:pt x="31" y="46"/>
                  <a:pt x="36" y="43"/>
                  <a:pt x="40" y="40"/>
                </a:cubicBezTo>
                <a:cubicBezTo>
                  <a:pt x="40" y="39"/>
                  <a:pt x="40" y="39"/>
                  <a:pt x="40" y="39"/>
                </a:cubicBezTo>
                <a:cubicBezTo>
                  <a:pt x="43" y="36"/>
                  <a:pt x="46" y="30"/>
                  <a:pt x="46" y="25"/>
                </a:cubicBezTo>
                <a:cubicBezTo>
                  <a:pt x="46" y="19"/>
                  <a:pt x="43" y="13"/>
                  <a:pt x="40" y="10"/>
                </a:cubicBezTo>
                <a:close/>
                <a:moveTo>
                  <a:pt x="25" y="15"/>
                </a:moveTo>
                <a:cubicBezTo>
                  <a:pt x="25" y="15"/>
                  <a:pt x="25" y="15"/>
                  <a:pt x="25" y="15"/>
                </a:cubicBezTo>
                <a:cubicBezTo>
                  <a:pt x="30" y="15"/>
                  <a:pt x="34" y="19"/>
                  <a:pt x="34" y="25"/>
                </a:cubicBezTo>
                <a:cubicBezTo>
                  <a:pt x="34" y="30"/>
                  <a:pt x="30" y="34"/>
                  <a:pt x="25" y="34"/>
                </a:cubicBezTo>
                <a:cubicBezTo>
                  <a:pt x="20" y="34"/>
                  <a:pt x="15" y="30"/>
                  <a:pt x="15" y="25"/>
                </a:cubicBezTo>
                <a:cubicBezTo>
                  <a:pt x="15" y="19"/>
                  <a:pt x="20" y="15"/>
                  <a:pt x="25" y="15"/>
                </a:cubicBezTo>
                <a:close/>
                <a:moveTo>
                  <a:pt x="25" y="19"/>
                </a:moveTo>
                <a:cubicBezTo>
                  <a:pt x="25" y="19"/>
                  <a:pt x="25" y="19"/>
                  <a:pt x="25" y="19"/>
                </a:cubicBezTo>
                <a:cubicBezTo>
                  <a:pt x="22" y="19"/>
                  <a:pt x="19" y="21"/>
                  <a:pt x="19" y="25"/>
                </a:cubicBezTo>
                <a:cubicBezTo>
                  <a:pt x="19" y="28"/>
                  <a:pt x="22" y="30"/>
                  <a:pt x="25" y="30"/>
                </a:cubicBezTo>
                <a:cubicBezTo>
                  <a:pt x="28" y="30"/>
                  <a:pt x="30" y="28"/>
                  <a:pt x="30" y="25"/>
                </a:cubicBezTo>
                <a:cubicBezTo>
                  <a:pt x="30" y="22"/>
                  <a:pt x="28" y="19"/>
                  <a:pt x="25" y="19"/>
                </a:cubicBezTo>
                <a:close/>
                <a:moveTo>
                  <a:pt x="25" y="21"/>
                </a:moveTo>
                <a:cubicBezTo>
                  <a:pt x="25" y="21"/>
                  <a:pt x="25" y="21"/>
                  <a:pt x="25" y="21"/>
                </a:cubicBezTo>
                <a:cubicBezTo>
                  <a:pt x="27" y="21"/>
                  <a:pt x="28" y="23"/>
                  <a:pt x="28" y="25"/>
                </a:cubicBezTo>
                <a:cubicBezTo>
                  <a:pt x="28" y="27"/>
                  <a:pt x="27" y="28"/>
                  <a:pt x="25" y="28"/>
                </a:cubicBezTo>
                <a:cubicBezTo>
                  <a:pt x="23" y="28"/>
                  <a:pt x="21" y="27"/>
                  <a:pt x="21" y="25"/>
                </a:cubicBezTo>
                <a:cubicBezTo>
                  <a:pt x="21" y="23"/>
                  <a:pt x="23" y="21"/>
                  <a:pt x="25" y="21"/>
                </a:cubicBezTo>
                <a:close/>
                <a:moveTo>
                  <a:pt x="26" y="24"/>
                </a:moveTo>
                <a:cubicBezTo>
                  <a:pt x="26" y="24"/>
                  <a:pt x="26" y="24"/>
                  <a:pt x="26" y="24"/>
                </a:cubicBezTo>
                <a:cubicBezTo>
                  <a:pt x="25" y="23"/>
                  <a:pt x="25" y="23"/>
                  <a:pt x="25" y="23"/>
                </a:cubicBezTo>
                <a:cubicBezTo>
                  <a:pt x="24" y="23"/>
                  <a:pt x="24" y="23"/>
                  <a:pt x="24" y="24"/>
                </a:cubicBezTo>
                <a:cubicBezTo>
                  <a:pt x="24" y="24"/>
                  <a:pt x="24" y="24"/>
                  <a:pt x="24" y="24"/>
                </a:cubicBezTo>
                <a:cubicBezTo>
                  <a:pt x="24" y="24"/>
                  <a:pt x="23" y="24"/>
                  <a:pt x="23" y="25"/>
                </a:cubicBezTo>
                <a:cubicBezTo>
                  <a:pt x="23" y="25"/>
                  <a:pt x="24" y="26"/>
                  <a:pt x="25" y="26"/>
                </a:cubicBezTo>
                <a:cubicBezTo>
                  <a:pt x="25" y="26"/>
                  <a:pt x="25" y="26"/>
                  <a:pt x="26" y="26"/>
                </a:cubicBezTo>
                <a:cubicBezTo>
                  <a:pt x="26" y="26"/>
                  <a:pt x="26" y="26"/>
                  <a:pt x="26" y="26"/>
                </a:cubicBezTo>
                <a:cubicBezTo>
                  <a:pt x="26" y="25"/>
                  <a:pt x="26" y="25"/>
                  <a:pt x="26" y="25"/>
                </a:cubicBezTo>
                <a:cubicBezTo>
                  <a:pt x="26" y="24"/>
                  <a:pt x="26" y="24"/>
                  <a:pt x="26" y="24"/>
                </a:cubicBezTo>
                <a:cubicBezTo>
                  <a:pt x="26" y="24"/>
                  <a:pt x="26" y="24"/>
                  <a:pt x="26" y="24"/>
                </a:cubicBezTo>
                <a:close/>
                <a:moveTo>
                  <a:pt x="40" y="31"/>
                </a:moveTo>
                <a:cubicBezTo>
                  <a:pt x="40" y="31"/>
                  <a:pt x="40" y="31"/>
                  <a:pt x="40" y="31"/>
                </a:cubicBezTo>
                <a:cubicBezTo>
                  <a:pt x="41" y="30"/>
                  <a:pt x="41" y="30"/>
                  <a:pt x="42" y="30"/>
                </a:cubicBezTo>
                <a:cubicBezTo>
                  <a:pt x="43" y="31"/>
                  <a:pt x="43" y="31"/>
                  <a:pt x="43" y="32"/>
                </a:cubicBezTo>
                <a:cubicBezTo>
                  <a:pt x="42" y="33"/>
                  <a:pt x="42" y="34"/>
                  <a:pt x="41" y="35"/>
                </a:cubicBezTo>
                <a:cubicBezTo>
                  <a:pt x="40" y="36"/>
                  <a:pt x="39" y="37"/>
                  <a:pt x="38" y="38"/>
                </a:cubicBezTo>
                <a:cubicBezTo>
                  <a:pt x="37" y="39"/>
                  <a:pt x="36" y="40"/>
                  <a:pt x="35" y="41"/>
                </a:cubicBezTo>
                <a:cubicBezTo>
                  <a:pt x="34" y="41"/>
                  <a:pt x="33" y="42"/>
                  <a:pt x="32" y="42"/>
                </a:cubicBezTo>
                <a:cubicBezTo>
                  <a:pt x="31" y="43"/>
                  <a:pt x="31" y="42"/>
                  <a:pt x="30" y="42"/>
                </a:cubicBezTo>
                <a:cubicBezTo>
                  <a:pt x="30" y="41"/>
                  <a:pt x="31" y="41"/>
                  <a:pt x="31" y="40"/>
                </a:cubicBezTo>
                <a:cubicBezTo>
                  <a:pt x="32" y="40"/>
                  <a:pt x="33" y="39"/>
                  <a:pt x="34" y="39"/>
                </a:cubicBezTo>
                <a:cubicBezTo>
                  <a:pt x="35" y="38"/>
                  <a:pt x="36" y="37"/>
                  <a:pt x="37" y="37"/>
                </a:cubicBezTo>
                <a:cubicBezTo>
                  <a:pt x="38" y="36"/>
                  <a:pt x="38" y="35"/>
                  <a:pt x="39" y="34"/>
                </a:cubicBezTo>
                <a:cubicBezTo>
                  <a:pt x="40" y="33"/>
                  <a:pt x="40" y="32"/>
                  <a:pt x="40" y="31"/>
                </a:cubicBezTo>
                <a:close/>
                <a:moveTo>
                  <a:pt x="9" y="18"/>
                </a:moveTo>
                <a:cubicBezTo>
                  <a:pt x="9" y="18"/>
                  <a:pt x="9" y="18"/>
                  <a:pt x="9" y="18"/>
                </a:cubicBezTo>
                <a:cubicBezTo>
                  <a:pt x="9" y="19"/>
                  <a:pt x="8" y="19"/>
                  <a:pt x="7" y="19"/>
                </a:cubicBezTo>
                <a:cubicBezTo>
                  <a:pt x="7" y="19"/>
                  <a:pt x="7" y="18"/>
                  <a:pt x="7" y="17"/>
                </a:cubicBezTo>
                <a:cubicBezTo>
                  <a:pt x="7" y="16"/>
                  <a:pt x="8" y="15"/>
                  <a:pt x="9" y="14"/>
                </a:cubicBezTo>
                <a:cubicBezTo>
                  <a:pt x="9" y="13"/>
                  <a:pt x="10" y="12"/>
                  <a:pt x="11" y="11"/>
                </a:cubicBezTo>
                <a:cubicBezTo>
                  <a:pt x="12" y="10"/>
                  <a:pt x="13" y="9"/>
                  <a:pt x="14" y="8"/>
                </a:cubicBezTo>
                <a:cubicBezTo>
                  <a:pt x="15" y="8"/>
                  <a:pt x="16" y="7"/>
                  <a:pt x="17" y="7"/>
                </a:cubicBezTo>
                <a:cubicBezTo>
                  <a:pt x="18" y="6"/>
                  <a:pt x="19" y="7"/>
                  <a:pt x="19" y="7"/>
                </a:cubicBezTo>
                <a:cubicBezTo>
                  <a:pt x="19" y="8"/>
                  <a:pt x="19" y="9"/>
                  <a:pt x="18" y="9"/>
                </a:cubicBezTo>
                <a:cubicBezTo>
                  <a:pt x="17" y="9"/>
                  <a:pt x="16" y="10"/>
                  <a:pt x="15" y="10"/>
                </a:cubicBezTo>
                <a:cubicBezTo>
                  <a:pt x="14" y="11"/>
                  <a:pt x="14" y="12"/>
                  <a:pt x="13" y="13"/>
                </a:cubicBezTo>
                <a:cubicBezTo>
                  <a:pt x="12" y="13"/>
                  <a:pt x="11" y="14"/>
                  <a:pt x="11" y="15"/>
                </a:cubicBezTo>
                <a:cubicBezTo>
                  <a:pt x="10" y="16"/>
                  <a:pt x="9" y="17"/>
                  <a:pt x="9" y="18"/>
                </a:cubicBezTo>
                <a:close/>
                <a:moveTo>
                  <a:pt x="14" y="20"/>
                </a:moveTo>
                <a:cubicBezTo>
                  <a:pt x="14" y="20"/>
                  <a:pt x="14" y="20"/>
                  <a:pt x="14" y="20"/>
                </a:cubicBezTo>
                <a:cubicBezTo>
                  <a:pt x="14" y="21"/>
                  <a:pt x="13" y="21"/>
                  <a:pt x="12" y="21"/>
                </a:cubicBezTo>
                <a:cubicBezTo>
                  <a:pt x="12" y="20"/>
                  <a:pt x="11" y="20"/>
                  <a:pt x="12" y="19"/>
                </a:cubicBezTo>
                <a:cubicBezTo>
                  <a:pt x="12" y="18"/>
                  <a:pt x="12" y="18"/>
                  <a:pt x="13" y="17"/>
                </a:cubicBezTo>
                <a:cubicBezTo>
                  <a:pt x="13" y="16"/>
                  <a:pt x="14" y="15"/>
                  <a:pt x="15" y="15"/>
                </a:cubicBezTo>
                <a:cubicBezTo>
                  <a:pt x="15" y="14"/>
                  <a:pt x="16" y="13"/>
                  <a:pt x="17" y="13"/>
                </a:cubicBezTo>
                <a:cubicBezTo>
                  <a:pt x="18" y="12"/>
                  <a:pt x="19" y="12"/>
                  <a:pt x="19" y="11"/>
                </a:cubicBezTo>
                <a:cubicBezTo>
                  <a:pt x="20" y="11"/>
                  <a:pt x="21" y="12"/>
                  <a:pt x="21" y="12"/>
                </a:cubicBezTo>
                <a:cubicBezTo>
                  <a:pt x="21" y="13"/>
                  <a:pt x="21" y="13"/>
                  <a:pt x="20" y="14"/>
                </a:cubicBezTo>
                <a:cubicBezTo>
                  <a:pt x="20" y="14"/>
                  <a:pt x="19" y="14"/>
                  <a:pt x="18" y="15"/>
                </a:cubicBezTo>
                <a:cubicBezTo>
                  <a:pt x="18" y="15"/>
                  <a:pt x="17" y="16"/>
                  <a:pt x="16" y="16"/>
                </a:cubicBezTo>
                <a:cubicBezTo>
                  <a:pt x="16" y="17"/>
                  <a:pt x="15" y="17"/>
                  <a:pt x="15" y="18"/>
                </a:cubicBezTo>
                <a:cubicBezTo>
                  <a:pt x="14" y="19"/>
                  <a:pt x="14" y="19"/>
                  <a:pt x="14" y="20"/>
                </a:cubicBezTo>
                <a:close/>
              </a:path>
            </a:pathLst>
          </a:custGeom>
          <a:solidFill>
            <a:srgbClr val="FEFFFF"/>
          </a:solidFill>
          <a:ln>
            <a:noFill/>
          </a:ln>
        </p:spPr>
        <p:txBody>
          <a:bodyPr/>
          <a:lstStyle/>
          <a:p>
            <a:endParaRPr lang="zh-CN" altLang="en-US" sz="2400"/>
          </a:p>
        </p:txBody>
      </p:sp>
      <p:sp>
        <p:nvSpPr>
          <p:cNvPr id="28" name="矩形 27"/>
          <p:cNvSpPr/>
          <p:nvPr/>
        </p:nvSpPr>
        <p:spPr>
          <a:xfrm>
            <a:off x="1157323" y="2161499"/>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7841147" y="1892829"/>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7216775" y="4741392"/>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p:cNvSpPr>
            <a:spLocks noGrp="1"/>
          </p:cNvSpPr>
          <p:nvPr>
            <p:ph type="title"/>
          </p:nvPr>
        </p:nvSpPr>
        <p:spPr/>
        <p:txBody>
          <a:bodyPr/>
          <a:lstStyle/>
          <a:p>
            <a:pPr eaLnBrk="1" hangingPunct="1"/>
            <a:r>
              <a:rPr lang="zh-CN" altLang="en-US"/>
              <a:t>请在此添加您的大标题</a:t>
            </a:r>
            <a:endParaRPr lang="en-US" altLang="zh-CN"/>
          </a:p>
        </p:txBody>
      </p:sp>
      <p:sp>
        <p:nvSpPr>
          <p:cNvPr id="14" name="同侧圆角矩形 16"/>
          <p:cNvSpPr/>
          <p:nvPr/>
        </p:nvSpPr>
        <p:spPr>
          <a:xfrm>
            <a:off x="1007733" y="2116344"/>
            <a:ext cx="3191501" cy="2510648"/>
          </a:xfrm>
          <a:prstGeom prst="round2SameRect">
            <a:avLst>
              <a:gd name="adj1" fmla="val 15438"/>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sp>
        <p:nvSpPr>
          <p:cNvPr id="15" name="矩形 14"/>
          <p:cNvSpPr/>
          <p:nvPr/>
        </p:nvSpPr>
        <p:spPr>
          <a:xfrm>
            <a:off x="1007733" y="4637696"/>
            <a:ext cx="3191501" cy="1047487"/>
          </a:xfrm>
          <a:prstGeom prst="rect">
            <a:avLst/>
          </a:prstGeom>
          <a:solidFill>
            <a:srgbClr val="FE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cxnSp>
        <p:nvCxnSpPr>
          <p:cNvPr id="16" name="直接连接符 83"/>
          <p:cNvCxnSpPr/>
          <p:nvPr/>
        </p:nvCxnSpPr>
        <p:spPr>
          <a:xfrm>
            <a:off x="1308749" y="4251670"/>
            <a:ext cx="2592621" cy="0"/>
          </a:xfrm>
          <a:prstGeom prst="line">
            <a:avLst/>
          </a:prstGeom>
          <a:ln w="34925"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84"/>
          <p:cNvCxnSpPr/>
          <p:nvPr/>
        </p:nvCxnSpPr>
        <p:spPr>
          <a:xfrm>
            <a:off x="1308750" y="4249548"/>
            <a:ext cx="1699001" cy="0"/>
          </a:xfrm>
          <a:prstGeom prst="line">
            <a:avLst/>
          </a:prstGeom>
          <a:ln w="57150" cap="rnd">
            <a:solidFill>
              <a:srgbClr val="FEFFFF"/>
            </a:solidFill>
            <a:tailEnd type="oval" w="sm" len="sm"/>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220503" y="2246071"/>
            <a:ext cx="1387517" cy="861752"/>
          </a:xfrm>
          <a:prstGeom prst="rect">
            <a:avLst/>
          </a:prstGeom>
        </p:spPr>
        <p:txBody>
          <a:bodyPr wrap="none" lIns="121899" tIns="60949" rIns="121899" bIns="60949">
            <a:spAutoFit/>
          </a:bodyPr>
          <a:lstStyle/>
          <a:p>
            <a:r>
              <a:rPr lang="en-US" altLang="zh-CN" sz="4800" b="1">
                <a:solidFill>
                  <a:srgbClr val="FEFFFF"/>
                </a:solidFill>
                <a:latin typeface="+mj-ea"/>
                <a:ea typeface="+mj-ea"/>
              </a:rPr>
              <a:t>70</a:t>
            </a:r>
            <a:r>
              <a:rPr lang="en-US" altLang="zh-CN" sz="3200" b="1">
                <a:solidFill>
                  <a:srgbClr val="FEFFFF"/>
                </a:solidFill>
                <a:latin typeface="+mj-ea"/>
                <a:ea typeface="+mj-ea"/>
              </a:rPr>
              <a:t>%</a:t>
            </a:r>
            <a:endParaRPr lang="zh-CN" altLang="en-US" sz="3200" b="1">
              <a:solidFill>
                <a:srgbClr val="FEFFFF"/>
              </a:solidFill>
              <a:latin typeface="+mj-ea"/>
              <a:ea typeface="+mj-ea"/>
            </a:endParaRPr>
          </a:p>
        </p:txBody>
      </p:sp>
      <p:sp>
        <p:nvSpPr>
          <p:cNvPr id="19" name="矩形 18"/>
          <p:cNvSpPr/>
          <p:nvPr/>
        </p:nvSpPr>
        <p:spPr>
          <a:xfrm>
            <a:off x="1284759" y="2994061"/>
            <a:ext cx="2637448" cy="1047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a:t>
            </a:r>
            <a:endParaRPr lang="en-US" altLang="zh-CN">
              <a:solidFill>
                <a:srgbClr val="FEFFFF"/>
              </a:solidFill>
              <a:latin typeface="幼圆" panose="02010509060101010101" pitchFamily="49" charset="-122"/>
              <a:ea typeface="幼圆" panose="02010509060101010101" pitchFamily="49" charset="-122"/>
            </a:endParaRPr>
          </a:p>
        </p:txBody>
      </p:sp>
      <p:sp>
        <p:nvSpPr>
          <p:cNvPr id="20" name="KSO_Shape"/>
          <p:cNvSpPr/>
          <p:nvPr/>
        </p:nvSpPr>
        <p:spPr bwMode="auto">
          <a:xfrm>
            <a:off x="1061479" y="4927966"/>
            <a:ext cx="667065" cy="466946"/>
          </a:xfrm>
          <a:custGeom>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chemeClr val="accent1"/>
          </a:solidFill>
          <a:ln>
            <a:noFill/>
          </a:ln>
        </p:spPr>
        <p:txBody>
          <a:bodyPr anchor="ctr">
            <a:scene3d>
              <a:camera prst="orthographicFront"/>
              <a:lightRig rig="threePt" dir="t"/>
            </a:scene3d>
          </a:bodyPr>
          <a:lstStyle/>
          <a:p>
            <a:pPr algn="ctr" eaLnBrk="0" fontAlgn="base" hangingPunct="0">
              <a:spcBef>
                <a:spcPct val="0"/>
              </a:spcBef>
              <a:spcAft>
                <a:spcPct val="0"/>
              </a:spcAft>
            </a:pPr>
            <a:endParaRPr lang="zh-CN" altLang="en-US">
              <a:solidFill>
                <a:srgbClr val="FFFFFF"/>
              </a:solidFill>
              <a:latin typeface="Calibri" panose="020f0502020204030204" pitchFamily="34" charset="0"/>
              <a:ea typeface="宋体" panose="02010600030101010101" pitchFamily="2" charset="-122"/>
            </a:endParaRPr>
          </a:p>
        </p:txBody>
      </p:sp>
      <p:sp>
        <p:nvSpPr>
          <p:cNvPr id="21" name="矩形 20"/>
          <p:cNvSpPr/>
          <p:nvPr/>
        </p:nvSpPr>
        <p:spPr>
          <a:xfrm>
            <a:off x="1808056" y="4856163"/>
            <a:ext cx="2311666" cy="63691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accent1"/>
                </a:solidFill>
                <a:latin typeface="+mj-ea"/>
                <a:ea typeface="+mj-ea"/>
              </a:rPr>
              <a:t>请输入您的小标题</a:t>
            </a:r>
            <a:endParaRPr lang="zh-CN" altLang="zh-CN" sz="2000">
              <a:solidFill>
                <a:schemeClr val="accent1"/>
              </a:solidFill>
              <a:latin typeface="+mj-ea"/>
              <a:ea typeface="+mj-ea"/>
            </a:endParaRPr>
          </a:p>
        </p:txBody>
      </p:sp>
      <p:sp>
        <p:nvSpPr>
          <p:cNvPr id="22" name="同侧圆角矩形 35"/>
          <p:cNvSpPr/>
          <p:nvPr/>
        </p:nvSpPr>
        <p:spPr>
          <a:xfrm>
            <a:off x="4500250" y="2116344"/>
            <a:ext cx="3191501" cy="2510648"/>
          </a:xfrm>
          <a:prstGeom prst="round2SameRect">
            <a:avLst>
              <a:gd name="adj1" fmla="val 15438"/>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sp>
        <p:nvSpPr>
          <p:cNvPr id="23" name="矩形 22"/>
          <p:cNvSpPr/>
          <p:nvPr/>
        </p:nvSpPr>
        <p:spPr>
          <a:xfrm>
            <a:off x="4500250" y="4637696"/>
            <a:ext cx="3191501" cy="1047487"/>
          </a:xfrm>
          <a:prstGeom prst="rect">
            <a:avLst/>
          </a:prstGeom>
          <a:solidFill>
            <a:srgbClr val="FE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cxnSp>
        <p:nvCxnSpPr>
          <p:cNvPr id="24" name="直接连接符 83"/>
          <p:cNvCxnSpPr/>
          <p:nvPr/>
        </p:nvCxnSpPr>
        <p:spPr>
          <a:xfrm>
            <a:off x="4801266" y="4251670"/>
            <a:ext cx="2592621" cy="0"/>
          </a:xfrm>
          <a:prstGeom prst="line">
            <a:avLst/>
          </a:prstGeom>
          <a:ln w="34925"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84"/>
          <p:cNvCxnSpPr/>
          <p:nvPr/>
        </p:nvCxnSpPr>
        <p:spPr>
          <a:xfrm>
            <a:off x="4801267" y="4249548"/>
            <a:ext cx="2051246" cy="0"/>
          </a:xfrm>
          <a:prstGeom prst="line">
            <a:avLst/>
          </a:prstGeom>
          <a:ln w="57150" cap="rnd">
            <a:solidFill>
              <a:srgbClr val="FEFFFF"/>
            </a:solidFill>
            <a:tailEnd type="oval" w="sm" len="sm"/>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713020" y="2246071"/>
            <a:ext cx="1387517" cy="861752"/>
          </a:xfrm>
          <a:prstGeom prst="rect">
            <a:avLst/>
          </a:prstGeom>
        </p:spPr>
        <p:txBody>
          <a:bodyPr wrap="none" lIns="121899" tIns="60949" rIns="121899" bIns="60949">
            <a:spAutoFit/>
          </a:bodyPr>
          <a:lstStyle/>
          <a:p>
            <a:r>
              <a:rPr lang="en-US" altLang="zh-CN" sz="4800" b="1">
                <a:solidFill>
                  <a:srgbClr val="FEFFFF"/>
                </a:solidFill>
                <a:latin typeface="+mj-ea"/>
                <a:ea typeface="+mj-ea"/>
              </a:rPr>
              <a:t>88</a:t>
            </a:r>
            <a:r>
              <a:rPr lang="en-US" altLang="zh-CN" sz="3200" b="1">
                <a:solidFill>
                  <a:srgbClr val="FEFFFF"/>
                </a:solidFill>
                <a:latin typeface="+mj-ea"/>
                <a:ea typeface="+mj-ea"/>
              </a:rPr>
              <a:t>%</a:t>
            </a:r>
            <a:endParaRPr lang="zh-CN" altLang="en-US" sz="3200" b="1">
              <a:solidFill>
                <a:srgbClr val="FEFFFF"/>
              </a:solidFill>
              <a:latin typeface="+mj-ea"/>
              <a:ea typeface="+mj-ea"/>
            </a:endParaRPr>
          </a:p>
        </p:txBody>
      </p:sp>
      <p:sp>
        <p:nvSpPr>
          <p:cNvPr id="27" name="矩形 26"/>
          <p:cNvSpPr/>
          <p:nvPr/>
        </p:nvSpPr>
        <p:spPr>
          <a:xfrm>
            <a:off x="4777276" y="2994061"/>
            <a:ext cx="2637448" cy="1047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a:t>
            </a:r>
            <a:endParaRPr lang="en-US" altLang="zh-CN">
              <a:solidFill>
                <a:srgbClr val="FEFFFF"/>
              </a:solidFill>
              <a:latin typeface="幼圆" panose="02010509060101010101" pitchFamily="49" charset="-122"/>
              <a:ea typeface="幼圆" panose="02010509060101010101" pitchFamily="49" charset="-122"/>
            </a:endParaRPr>
          </a:p>
        </p:txBody>
      </p:sp>
      <p:sp>
        <p:nvSpPr>
          <p:cNvPr id="28" name="矩形 27"/>
          <p:cNvSpPr/>
          <p:nvPr/>
        </p:nvSpPr>
        <p:spPr>
          <a:xfrm>
            <a:off x="5300573" y="4856163"/>
            <a:ext cx="2311666" cy="63691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accent1"/>
                </a:solidFill>
                <a:latin typeface="+mj-ea"/>
                <a:ea typeface="+mj-ea"/>
              </a:rPr>
              <a:t>请输入您的小标题</a:t>
            </a:r>
            <a:endParaRPr lang="zh-CN" altLang="zh-CN" sz="2000">
              <a:solidFill>
                <a:schemeClr val="accent1"/>
              </a:solidFill>
              <a:latin typeface="+mj-ea"/>
              <a:ea typeface="+mj-ea"/>
            </a:endParaRPr>
          </a:p>
        </p:txBody>
      </p:sp>
      <p:sp>
        <p:nvSpPr>
          <p:cNvPr id="29" name="同侧圆角矩形 43"/>
          <p:cNvSpPr/>
          <p:nvPr/>
        </p:nvSpPr>
        <p:spPr>
          <a:xfrm>
            <a:off x="7992767" y="2116344"/>
            <a:ext cx="3191501" cy="2510648"/>
          </a:xfrm>
          <a:prstGeom prst="round2SameRect">
            <a:avLst>
              <a:gd name="adj1" fmla="val 15438"/>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sp>
        <p:nvSpPr>
          <p:cNvPr id="30" name="矩形 29"/>
          <p:cNvSpPr/>
          <p:nvPr/>
        </p:nvSpPr>
        <p:spPr>
          <a:xfrm>
            <a:off x="7992767" y="4637696"/>
            <a:ext cx="3191501" cy="1047487"/>
          </a:xfrm>
          <a:prstGeom prst="rect">
            <a:avLst/>
          </a:prstGeom>
          <a:solidFill>
            <a:srgbClr val="FE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zh-CN" altLang="en-US" sz="2400"/>
          </a:p>
        </p:txBody>
      </p:sp>
      <p:cxnSp>
        <p:nvCxnSpPr>
          <p:cNvPr id="31" name="直接连接符 83"/>
          <p:cNvCxnSpPr/>
          <p:nvPr/>
        </p:nvCxnSpPr>
        <p:spPr>
          <a:xfrm>
            <a:off x="8293783" y="4251670"/>
            <a:ext cx="2592621" cy="0"/>
          </a:xfrm>
          <a:prstGeom prst="line">
            <a:avLst/>
          </a:prstGeom>
          <a:ln w="34925"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84"/>
          <p:cNvCxnSpPr/>
          <p:nvPr/>
        </p:nvCxnSpPr>
        <p:spPr>
          <a:xfrm>
            <a:off x="8293784" y="4249548"/>
            <a:ext cx="2405015" cy="0"/>
          </a:xfrm>
          <a:prstGeom prst="line">
            <a:avLst/>
          </a:prstGeom>
          <a:ln w="57150" cap="rnd">
            <a:solidFill>
              <a:srgbClr val="FEFFFF"/>
            </a:solidFill>
            <a:tailEnd type="oval" w="sm" len="sm"/>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8205537" y="2246071"/>
            <a:ext cx="1387517" cy="861752"/>
          </a:xfrm>
          <a:prstGeom prst="rect">
            <a:avLst/>
          </a:prstGeom>
        </p:spPr>
        <p:txBody>
          <a:bodyPr wrap="none" lIns="121899" tIns="60949" rIns="121899" bIns="60949">
            <a:spAutoFit/>
          </a:bodyPr>
          <a:lstStyle/>
          <a:p>
            <a:r>
              <a:rPr lang="en-US" altLang="zh-CN" sz="4800" b="1">
                <a:solidFill>
                  <a:srgbClr val="FEFFFF"/>
                </a:solidFill>
                <a:latin typeface="+mj-ea"/>
                <a:ea typeface="+mj-ea"/>
              </a:rPr>
              <a:t>96</a:t>
            </a:r>
            <a:r>
              <a:rPr lang="en-US" altLang="zh-CN" sz="3200" b="1">
                <a:solidFill>
                  <a:srgbClr val="FEFFFF"/>
                </a:solidFill>
                <a:latin typeface="+mj-ea"/>
                <a:ea typeface="+mj-ea"/>
              </a:rPr>
              <a:t>%</a:t>
            </a:r>
            <a:endParaRPr lang="zh-CN" altLang="en-US" sz="3200" b="1">
              <a:solidFill>
                <a:srgbClr val="FEFFFF"/>
              </a:solidFill>
              <a:latin typeface="+mj-ea"/>
              <a:ea typeface="+mj-ea"/>
            </a:endParaRPr>
          </a:p>
        </p:txBody>
      </p:sp>
      <p:sp>
        <p:nvSpPr>
          <p:cNvPr id="34" name="矩形 33"/>
          <p:cNvSpPr/>
          <p:nvPr/>
        </p:nvSpPr>
        <p:spPr>
          <a:xfrm>
            <a:off x="8269793" y="2994061"/>
            <a:ext cx="2637448" cy="1047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请输入文本请输入文本请输入文本请输入文本</a:t>
            </a:r>
            <a:endParaRPr lang="en-US" altLang="zh-CN">
              <a:solidFill>
                <a:srgbClr val="FEFFFF"/>
              </a:solidFill>
              <a:latin typeface="幼圆" panose="02010509060101010101" pitchFamily="49" charset="-122"/>
              <a:ea typeface="幼圆" panose="02010509060101010101" pitchFamily="49" charset="-122"/>
            </a:endParaRPr>
          </a:p>
        </p:txBody>
      </p:sp>
      <p:sp>
        <p:nvSpPr>
          <p:cNvPr id="35" name="矩形 34"/>
          <p:cNvSpPr/>
          <p:nvPr/>
        </p:nvSpPr>
        <p:spPr>
          <a:xfrm>
            <a:off x="8793090" y="4856163"/>
            <a:ext cx="2311666" cy="63691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accent1"/>
                </a:solidFill>
                <a:latin typeface="+mj-ea"/>
                <a:ea typeface="+mj-ea"/>
              </a:rPr>
              <a:t>请输入您的小标题</a:t>
            </a:r>
            <a:endParaRPr lang="zh-CN" altLang="zh-CN" sz="2000">
              <a:solidFill>
                <a:schemeClr val="accent1"/>
              </a:solidFill>
              <a:latin typeface="+mj-ea"/>
              <a:ea typeface="+mj-ea"/>
            </a:endParaRPr>
          </a:p>
        </p:txBody>
      </p:sp>
      <p:sp>
        <p:nvSpPr>
          <p:cNvPr id="36" name="KSO_Shape"/>
          <p:cNvSpPr/>
          <p:nvPr/>
        </p:nvSpPr>
        <p:spPr bwMode="auto">
          <a:xfrm>
            <a:off x="4553996" y="4887386"/>
            <a:ext cx="667065" cy="548105"/>
          </a:xfrm>
          <a:custGeom>
            <a:rect l="0" t="0" r="r" b="b"/>
            <a:pathLst>
              <a:path w="1903411"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txBody>
          <a:bodyPr anchor="ctr">
            <a:scene3d>
              <a:camera prst="orthographicFront"/>
              <a:lightRig rig="threePt" dir="t"/>
            </a:scene3d>
          </a:bodyPr>
          <a:lstStyle/>
          <a:p>
            <a:pPr algn="ctr" eaLnBrk="0" fontAlgn="base" hangingPunct="0">
              <a:spcBef>
                <a:spcPct val="0"/>
              </a:spcBef>
              <a:spcAft>
                <a:spcPct val="0"/>
              </a:spcAft>
            </a:pPr>
            <a:endParaRPr lang="zh-CN" altLang="en-US">
              <a:solidFill>
                <a:srgbClr val="FFFFFF"/>
              </a:solidFill>
              <a:latin typeface="Calibri" panose="020f0502020204030204" pitchFamily="34" charset="0"/>
              <a:ea typeface="宋体" panose="02010600030101010101" pitchFamily="2" charset="-122"/>
            </a:endParaRPr>
          </a:p>
        </p:txBody>
      </p:sp>
      <p:sp>
        <p:nvSpPr>
          <p:cNvPr id="37" name="KSO_Shape"/>
          <p:cNvSpPr/>
          <p:nvPr/>
        </p:nvSpPr>
        <p:spPr bwMode="auto">
          <a:xfrm>
            <a:off x="8046513" y="4911845"/>
            <a:ext cx="667065" cy="499187"/>
          </a:xfrm>
          <a:custGeom>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txBody>
          <a:bodyPr anchor="ctr">
            <a:scene3d>
              <a:camera prst="orthographicFront"/>
              <a:lightRig rig="threePt" dir="t"/>
            </a:scene3d>
          </a:bodyPr>
          <a:lstStyle/>
          <a:p>
            <a:pPr algn="ctr" eaLnBrk="0" fontAlgn="base" hangingPunct="0">
              <a:spcBef>
                <a:spcPct val="0"/>
              </a:spcBef>
              <a:spcAft>
                <a:spcPct val="0"/>
              </a:spcAft>
            </a:pPr>
            <a:endParaRPr lang="zh-CN" altLang="en-US">
              <a:solidFill>
                <a:srgbClr val="FFFFFF"/>
              </a:solidFill>
              <a:latin typeface="Calibri" panose="020f0502020204030204" pitchFamily="34" charset="0"/>
              <a:ea typeface="宋体" panose="02010600030101010101" pitchFamily="2" charset="-122"/>
            </a:endParaRPr>
          </a:p>
        </p:txBody>
      </p:sp>
    </p:spTree>
  </p:cSld>
  <p:clrMapOvr>
    <a:masterClrMapping/>
  </p:clrMapOvr>
  <p:transition spd="slow"/>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r>
              <a:rPr lang="zh-CN" altLang="en-US"/>
              <a:t>请在此添加您的大标题</a:t>
            </a:r>
            <a:endParaRPr lang="en-US" altLang="zh-CN"/>
          </a:p>
        </p:txBody>
      </p:sp>
      <p:sp>
        <p:nvSpPr>
          <p:cNvPr id="28" name="椭圆 27"/>
          <p:cNvSpPr/>
          <p:nvPr/>
        </p:nvSpPr>
        <p:spPr>
          <a:xfrm>
            <a:off x="2025507" y="2177323"/>
            <a:ext cx="2445745" cy="2445745"/>
          </a:xfrm>
          <a:prstGeom prst="ellipse">
            <a:avLst/>
          </a:prstGeom>
          <a:solidFill>
            <a:schemeClr val="accent1"/>
          </a:solidFill>
          <a:ln>
            <a:noFill/>
          </a:ln>
          <a:effectLst>
            <a:outerShdw blurRad="25400" dir="2700000" sx="101000" sy="101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29" name="椭圆 28"/>
          <p:cNvSpPr/>
          <p:nvPr/>
        </p:nvSpPr>
        <p:spPr>
          <a:xfrm>
            <a:off x="1873020" y="2025188"/>
            <a:ext cx="2750013" cy="2750013"/>
          </a:xfrm>
          <a:prstGeom prst="ellipse">
            <a:avLst/>
          </a:prstGeom>
          <a:noFill/>
          <a:ln>
            <a:solidFill>
              <a:schemeClr val="tx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35" name="矩形 34"/>
          <p:cNvSpPr/>
          <p:nvPr/>
        </p:nvSpPr>
        <p:spPr>
          <a:xfrm>
            <a:off x="989149" y="5086106"/>
            <a:ext cx="4517753" cy="1076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6" name="椭圆 35"/>
          <p:cNvSpPr/>
          <p:nvPr/>
        </p:nvSpPr>
        <p:spPr>
          <a:xfrm>
            <a:off x="7721457" y="2177323"/>
            <a:ext cx="2445745" cy="2445745"/>
          </a:xfrm>
          <a:prstGeom prst="ellipse">
            <a:avLst/>
          </a:prstGeom>
          <a:solidFill>
            <a:schemeClr val="accent1"/>
          </a:solidFill>
          <a:ln>
            <a:noFill/>
          </a:ln>
          <a:effectLst>
            <a:outerShdw blurRad="25400" dir="2700000" sx="101000" sy="101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37" name="椭圆 36"/>
          <p:cNvSpPr/>
          <p:nvPr/>
        </p:nvSpPr>
        <p:spPr>
          <a:xfrm>
            <a:off x="7568970" y="2025188"/>
            <a:ext cx="2750013" cy="2750013"/>
          </a:xfrm>
          <a:prstGeom prst="ellipse">
            <a:avLst/>
          </a:prstGeom>
          <a:noFill/>
          <a:ln>
            <a:solidFill>
              <a:schemeClr val="tx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41" name="矩形 40"/>
          <p:cNvSpPr/>
          <p:nvPr/>
        </p:nvSpPr>
        <p:spPr>
          <a:xfrm>
            <a:off x="6685099" y="5086106"/>
            <a:ext cx="4517753" cy="1076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1" name="Freeform 194"/>
          <p:cNvSpPr>
            <a:spLocks noEditPoints="1"/>
          </p:cNvSpPr>
          <p:nvPr/>
        </p:nvSpPr>
        <p:spPr bwMode="auto">
          <a:xfrm>
            <a:off x="2483281" y="2627948"/>
            <a:ext cx="1530197" cy="1544494"/>
          </a:xfrm>
          <a:custGeom>
            <a:gdLst>
              <a:gd name="T0" fmla="*/ 12 w 53"/>
              <a:gd name="T1" fmla="*/ 12 h 54"/>
              <a:gd name="T2" fmla="*/ 16 w 53"/>
              <a:gd name="T3" fmla="*/ 7 h 54"/>
              <a:gd name="T4" fmla="*/ 4 w 53"/>
              <a:gd name="T5" fmla="*/ 14 h 54"/>
              <a:gd name="T6" fmla="*/ 23 w 53"/>
              <a:gd name="T7" fmla="*/ 14 h 54"/>
              <a:gd name="T8" fmla="*/ 20 w 53"/>
              <a:gd name="T9" fmla="*/ 14 h 54"/>
              <a:gd name="T10" fmla="*/ 18 w 53"/>
              <a:gd name="T11" fmla="*/ 13 h 54"/>
              <a:gd name="T12" fmla="*/ 17 w 53"/>
              <a:gd name="T13" fmla="*/ 8 h 54"/>
              <a:gd name="T14" fmla="*/ 41 w 53"/>
              <a:gd name="T15" fmla="*/ 27 h 54"/>
              <a:gd name="T16" fmla="*/ 52 w 53"/>
              <a:gd name="T17" fmla="*/ 38 h 54"/>
              <a:gd name="T18" fmla="*/ 40 w 53"/>
              <a:gd name="T19" fmla="*/ 53 h 54"/>
              <a:gd name="T20" fmla="*/ 37 w 53"/>
              <a:gd name="T21" fmla="*/ 53 h 54"/>
              <a:gd name="T22" fmla="*/ 16 w 53"/>
              <a:gd name="T23" fmla="*/ 53 h 54"/>
              <a:gd name="T24" fmla="*/ 2 w 53"/>
              <a:gd name="T25" fmla="*/ 53 h 54"/>
              <a:gd name="T26" fmla="*/ 0 w 53"/>
              <a:gd name="T27" fmla="*/ 39 h 54"/>
              <a:gd name="T28" fmla="*/ 11 w 53"/>
              <a:gd name="T29" fmla="*/ 27 h 54"/>
              <a:gd name="T30" fmla="*/ 0 w 53"/>
              <a:gd name="T31" fmla="*/ 13 h 54"/>
              <a:gd name="T32" fmla="*/ 15 w 53"/>
              <a:gd name="T33" fmla="*/ 1 h 54"/>
              <a:gd name="T34" fmla="*/ 36 w 53"/>
              <a:gd name="T35" fmla="*/ 2 h 54"/>
              <a:gd name="T36" fmla="*/ 52 w 53"/>
              <a:gd name="T37" fmla="*/ 11 h 54"/>
              <a:gd name="T38" fmla="*/ 41 w 53"/>
              <a:gd name="T39" fmla="*/ 27 h 54"/>
              <a:gd name="T40" fmla="*/ 29 w 53"/>
              <a:gd name="T41" fmla="*/ 39 h 54"/>
              <a:gd name="T42" fmla="*/ 48 w 53"/>
              <a:gd name="T43" fmla="*/ 39 h 54"/>
              <a:gd name="T44" fmla="*/ 43 w 53"/>
              <a:gd name="T45" fmla="*/ 41 h 54"/>
              <a:gd name="T46" fmla="*/ 42 w 53"/>
              <a:gd name="T47" fmla="*/ 39 h 54"/>
              <a:gd name="T48" fmla="*/ 42 w 53"/>
              <a:gd name="T49" fmla="*/ 33 h 54"/>
              <a:gd name="T50" fmla="*/ 39 w 53"/>
              <a:gd name="T51" fmla="*/ 35 h 54"/>
              <a:gd name="T52" fmla="*/ 41 w 53"/>
              <a:gd name="T53" fmla="*/ 32 h 54"/>
              <a:gd name="T54" fmla="*/ 29 w 53"/>
              <a:gd name="T55" fmla="*/ 39 h 54"/>
              <a:gd name="T56" fmla="*/ 11 w 53"/>
              <a:gd name="T57" fmla="*/ 46 h 54"/>
              <a:gd name="T58" fmla="*/ 37 w 53"/>
              <a:gd name="T59" fmla="*/ 13 h 54"/>
              <a:gd name="T60" fmla="*/ 11 w 53"/>
              <a:gd name="T61" fmla="*/ 46 h 54"/>
              <a:gd name="T62" fmla="*/ 43 w 53"/>
              <a:gd name="T63" fmla="*/ 16 h 54"/>
              <a:gd name="T64" fmla="*/ 43 w 53"/>
              <a:gd name="T65" fmla="*/ 16 h 54"/>
              <a:gd name="T66" fmla="*/ 43 w 53"/>
              <a:gd name="T67" fmla="*/ 16 h 54"/>
              <a:gd name="T68" fmla="*/ 49 w 53"/>
              <a:gd name="T69" fmla="*/ 14 h 54"/>
              <a:gd name="T70" fmla="*/ 41 w 53"/>
              <a:gd name="T71" fmla="*/ 5 h 54"/>
              <a:gd name="T72" fmla="*/ 35 w 53"/>
              <a:gd name="T73" fmla="*/ 8 h 54"/>
              <a:gd name="T74" fmla="*/ 37 w 53"/>
              <a:gd name="T75" fmla="*/ 10 h 54"/>
              <a:gd name="T76" fmla="*/ 37 w 53"/>
              <a:gd name="T77" fmla="*/ 10 h 54"/>
              <a:gd name="T78" fmla="*/ 38 w 53"/>
              <a:gd name="T79" fmla="*/ 10 h 54"/>
              <a:gd name="T80" fmla="*/ 43 w 53"/>
              <a:gd name="T81" fmla="*/ 16 h 54"/>
              <a:gd name="T82" fmla="*/ 43 w 53"/>
              <a:gd name="T83" fmla="*/ 16 h 54"/>
              <a:gd name="T84" fmla="*/ 42 w 53"/>
              <a:gd name="T85" fmla="*/ 18 h 54"/>
              <a:gd name="T86" fmla="*/ 14 w 53"/>
              <a:gd name="T87" fmla="*/ 49 h 54"/>
              <a:gd name="T88" fmla="*/ 42 w 53"/>
              <a:gd name="T89" fmla="*/ 18 h 54"/>
              <a:gd name="T90" fmla="*/ 5 w 53"/>
              <a:gd name="T91" fmla="*/ 41 h 54"/>
              <a:gd name="T92" fmla="*/ 34 w 53"/>
              <a:gd name="T93" fmla="*/ 10 h 54"/>
              <a:gd name="T94" fmla="*/ 5 w 53"/>
              <a:gd name="T95" fmla="*/ 41 h 54"/>
              <a:gd name="T96" fmla="*/ 4 w 53"/>
              <a:gd name="T97" fmla="*/ 42 h 54"/>
              <a:gd name="T98" fmla="*/ 11 w 53"/>
              <a:gd name="T99" fmla="*/ 49 h 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 h="54">
                <a:moveTo>
                  <a:pt x="14" y="12"/>
                </a:moveTo>
                <a:cubicBezTo>
                  <a:pt x="14" y="12"/>
                  <a:pt x="13" y="12"/>
                  <a:pt x="12" y="12"/>
                </a:cubicBezTo>
                <a:cubicBezTo>
                  <a:pt x="12" y="11"/>
                  <a:pt x="12" y="11"/>
                  <a:pt x="12" y="10"/>
                </a:cubicBezTo>
                <a:cubicBezTo>
                  <a:pt x="16" y="7"/>
                  <a:pt x="16" y="7"/>
                  <a:pt x="16" y="7"/>
                </a:cubicBezTo>
                <a:cubicBezTo>
                  <a:pt x="14" y="5"/>
                  <a:pt x="14" y="5"/>
                  <a:pt x="14" y="5"/>
                </a:cubicBezTo>
                <a:cubicBezTo>
                  <a:pt x="4" y="14"/>
                  <a:pt x="4" y="14"/>
                  <a:pt x="4" y="14"/>
                </a:cubicBezTo>
                <a:cubicBezTo>
                  <a:pt x="14" y="24"/>
                  <a:pt x="14" y="24"/>
                  <a:pt x="14" y="24"/>
                </a:cubicBezTo>
                <a:cubicBezTo>
                  <a:pt x="23" y="14"/>
                  <a:pt x="23" y="14"/>
                  <a:pt x="23" y="14"/>
                </a:cubicBezTo>
                <a:cubicBezTo>
                  <a:pt x="22" y="13"/>
                  <a:pt x="22" y="13"/>
                  <a:pt x="22" y="13"/>
                </a:cubicBezTo>
                <a:cubicBezTo>
                  <a:pt x="20" y="14"/>
                  <a:pt x="20" y="14"/>
                  <a:pt x="20" y="14"/>
                </a:cubicBezTo>
                <a:cubicBezTo>
                  <a:pt x="20" y="15"/>
                  <a:pt x="19" y="15"/>
                  <a:pt x="18" y="14"/>
                </a:cubicBezTo>
                <a:cubicBezTo>
                  <a:pt x="18" y="14"/>
                  <a:pt x="18" y="13"/>
                  <a:pt x="18" y="13"/>
                </a:cubicBezTo>
                <a:cubicBezTo>
                  <a:pt x="20" y="11"/>
                  <a:pt x="20" y="11"/>
                  <a:pt x="20" y="11"/>
                </a:cubicBezTo>
                <a:cubicBezTo>
                  <a:pt x="17" y="8"/>
                  <a:pt x="17" y="8"/>
                  <a:pt x="17" y="8"/>
                </a:cubicBezTo>
                <a:cubicBezTo>
                  <a:pt x="14" y="12"/>
                  <a:pt x="14" y="12"/>
                  <a:pt x="14" y="12"/>
                </a:cubicBezTo>
                <a:close/>
                <a:moveTo>
                  <a:pt x="41" y="27"/>
                </a:moveTo>
                <a:cubicBezTo>
                  <a:pt x="41" y="27"/>
                  <a:pt x="41" y="27"/>
                  <a:pt x="41" y="27"/>
                </a:cubicBezTo>
                <a:cubicBezTo>
                  <a:pt x="52" y="38"/>
                  <a:pt x="52" y="38"/>
                  <a:pt x="52" y="38"/>
                </a:cubicBezTo>
                <a:cubicBezTo>
                  <a:pt x="53" y="39"/>
                  <a:pt x="53" y="40"/>
                  <a:pt x="52" y="41"/>
                </a:cubicBezTo>
                <a:cubicBezTo>
                  <a:pt x="40" y="53"/>
                  <a:pt x="40" y="53"/>
                  <a:pt x="40" y="53"/>
                </a:cubicBezTo>
                <a:cubicBezTo>
                  <a:pt x="39" y="54"/>
                  <a:pt x="38" y="54"/>
                  <a:pt x="37" y="53"/>
                </a:cubicBezTo>
                <a:cubicBezTo>
                  <a:pt x="37" y="53"/>
                  <a:pt x="37" y="53"/>
                  <a:pt x="37" y="53"/>
                </a:cubicBezTo>
                <a:cubicBezTo>
                  <a:pt x="26" y="42"/>
                  <a:pt x="26" y="42"/>
                  <a:pt x="26" y="42"/>
                </a:cubicBezTo>
                <a:cubicBezTo>
                  <a:pt x="16" y="53"/>
                  <a:pt x="16" y="53"/>
                  <a:pt x="16" y="53"/>
                </a:cubicBezTo>
                <a:cubicBezTo>
                  <a:pt x="15" y="53"/>
                  <a:pt x="15" y="53"/>
                  <a:pt x="14" y="53"/>
                </a:cubicBezTo>
                <a:cubicBezTo>
                  <a:pt x="2" y="53"/>
                  <a:pt x="2" y="53"/>
                  <a:pt x="2" y="53"/>
                </a:cubicBezTo>
                <a:cubicBezTo>
                  <a:pt x="1" y="53"/>
                  <a:pt x="0" y="52"/>
                  <a:pt x="0" y="51"/>
                </a:cubicBezTo>
                <a:cubicBezTo>
                  <a:pt x="0" y="47"/>
                  <a:pt x="0" y="43"/>
                  <a:pt x="0" y="39"/>
                </a:cubicBezTo>
                <a:cubicBezTo>
                  <a:pt x="0" y="38"/>
                  <a:pt x="0" y="38"/>
                  <a:pt x="0" y="37"/>
                </a:cubicBezTo>
                <a:cubicBezTo>
                  <a:pt x="11" y="27"/>
                  <a:pt x="11" y="27"/>
                  <a:pt x="11" y="27"/>
                </a:cubicBezTo>
                <a:cubicBezTo>
                  <a:pt x="0" y="16"/>
                  <a:pt x="0" y="16"/>
                  <a:pt x="0" y="16"/>
                </a:cubicBezTo>
                <a:cubicBezTo>
                  <a:pt x="0" y="15"/>
                  <a:pt x="0" y="14"/>
                  <a:pt x="0" y="13"/>
                </a:cubicBezTo>
                <a:cubicBezTo>
                  <a:pt x="13" y="1"/>
                  <a:pt x="13" y="1"/>
                  <a:pt x="13" y="1"/>
                </a:cubicBezTo>
                <a:cubicBezTo>
                  <a:pt x="13" y="0"/>
                  <a:pt x="15" y="0"/>
                  <a:pt x="15" y="1"/>
                </a:cubicBezTo>
                <a:cubicBezTo>
                  <a:pt x="26" y="12"/>
                  <a:pt x="26" y="12"/>
                  <a:pt x="26" y="12"/>
                </a:cubicBezTo>
                <a:cubicBezTo>
                  <a:pt x="36" y="2"/>
                  <a:pt x="36" y="2"/>
                  <a:pt x="36" y="2"/>
                </a:cubicBezTo>
                <a:cubicBezTo>
                  <a:pt x="38" y="0"/>
                  <a:pt x="42" y="0"/>
                  <a:pt x="44" y="2"/>
                </a:cubicBezTo>
                <a:cubicBezTo>
                  <a:pt x="46" y="4"/>
                  <a:pt x="51" y="8"/>
                  <a:pt x="52" y="11"/>
                </a:cubicBezTo>
                <a:cubicBezTo>
                  <a:pt x="53" y="13"/>
                  <a:pt x="53" y="16"/>
                  <a:pt x="51" y="17"/>
                </a:cubicBezTo>
                <a:cubicBezTo>
                  <a:pt x="41" y="27"/>
                  <a:pt x="41" y="27"/>
                  <a:pt x="41" y="27"/>
                </a:cubicBezTo>
                <a:close/>
                <a:moveTo>
                  <a:pt x="29" y="39"/>
                </a:moveTo>
                <a:cubicBezTo>
                  <a:pt x="29" y="39"/>
                  <a:pt x="29" y="39"/>
                  <a:pt x="29" y="39"/>
                </a:cubicBezTo>
                <a:cubicBezTo>
                  <a:pt x="39" y="49"/>
                  <a:pt x="39" y="49"/>
                  <a:pt x="39" y="49"/>
                </a:cubicBezTo>
                <a:cubicBezTo>
                  <a:pt x="48" y="39"/>
                  <a:pt x="48" y="39"/>
                  <a:pt x="48" y="39"/>
                </a:cubicBezTo>
                <a:cubicBezTo>
                  <a:pt x="47" y="38"/>
                  <a:pt x="47" y="38"/>
                  <a:pt x="47" y="38"/>
                </a:cubicBezTo>
                <a:cubicBezTo>
                  <a:pt x="43" y="41"/>
                  <a:pt x="43" y="41"/>
                  <a:pt x="43" y="41"/>
                </a:cubicBezTo>
                <a:cubicBezTo>
                  <a:pt x="43" y="41"/>
                  <a:pt x="42" y="41"/>
                  <a:pt x="42" y="41"/>
                </a:cubicBezTo>
                <a:cubicBezTo>
                  <a:pt x="41" y="40"/>
                  <a:pt x="41" y="40"/>
                  <a:pt x="42" y="39"/>
                </a:cubicBezTo>
                <a:cubicBezTo>
                  <a:pt x="45" y="36"/>
                  <a:pt x="45" y="36"/>
                  <a:pt x="45" y="36"/>
                </a:cubicBezTo>
                <a:cubicBezTo>
                  <a:pt x="42" y="33"/>
                  <a:pt x="42" y="33"/>
                  <a:pt x="42" y="33"/>
                </a:cubicBezTo>
                <a:cubicBezTo>
                  <a:pt x="40" y="35"/>
                  <a:pt x="40" y="35"/>
                  <a:pt x="40" y="35"/>
                </a:cubicBezTo>
                <a:cubicBezTo>
                  <a:pt x="40" y="35"/>
                  <a:pt x="39" y="35"/>
                  <a:pt x="39" y="35"/>
                </a:cubicBezTo>
                <a:cubicBezTo>
                  <a:pt x="38" y="34"/>
                  <a:pt x="38" y="34"/>
                  <a:pt x="39" y="33"/>
                </a:cubicBezTo>
                <a:cubicBezTo>
                  <a:pt x="41" y="32"/>
                  <a:pt x="41" y="32"/>
                  <a:pt x="41" y="32"/>
                </a:cubicBezTo>
                <a:cubicBezTo>
                  <a:pt x="39" y="30"/>
                  <a:pt x="39" y="30"/>
                  <a:pt x="39" y="30"/>
                </a:cubicBezTo>
                <a:cubicBezTo>
                  <a:pt x="29" y="39"/>
                  <a:pt x="29" y="39"/>
                  <a:pt x="29" y="39"/>
                </a:cubicBezTo>
                <a:close/>
                <a:moveTo>
                  <a:pt x="11" y="46"/>
                </a:moveTo>
                <a:cubicBezTo>
                  <a:pt x="11" y="46"/>
                  <a:pt x="11" y="46"/>
                  <a:pt x="11" y="46"/>
                </a:cubicBezTo>
                <a:cubicBezTo>
                  <a:pt x="21" y="36"/>
                  <a:pt x="31" y="26"/>
                  <a:pt x="40" y="16"/>
                </a:cubicBezTo>
                <a:cubicBezTo>
                  <a:pt x="39" y="15"/>
                  <a:pt x="38" y="14"/>
                  <a:pt x="37" y="13"/>
                </a:cubicBezTo>
                <a:cubicBezTo>
                  <a:pt x="7" y="42"/>
                  <a:pt x="7" y="42"/>
                  <a:pt x="7" y="42"/>
                </a:cubicBezTo>
                <a:cubicBezTo>
                  <a:pt x="11" y="46"/>
                  <a:pt x="11" y="46"/>
                  <a:pt x="11" y="46"/>
                </a:cubicBezTo>
                <a:close/>
                <a:moveTo>
                  <a:pt x="43" y="16"/>
                </a:move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5" y="18"/>
                  <a:pt x="45" y="18"/>
                  <a:pt x="45" y="18"/>
                </a:cubicBezTo>
                <a:cubicBezTo>
                  <a:pt x="49" y="14"/>
                  <a:pt x="49" y="14"/>
                  <a:pt x="49" y="14"/>
                </a:cubicBezTo>
                <a:cubicBezTo>
                  <a:pt x="49" y="14"/>
                  <a:pt x="49" y="13"/>
                  <a:pt x="49" y="12"/>
                </a:cubicBezTo>
                <a:cubicBezTo>
                  <a:pt x="46" y="10"/>
                  <a:pt x="44" y="7"/>
                  <a:pt x="41" y="5"/>
                </a:cubicBezTo>
                <a:cubicBezTo>
                  <a:pt x="40" y="4"/>
                  <a:pt x="39" y="4"/>
                  <a:pt x="39" y="5"/>
                </a:cubicBezTo>
                <a:cubicBezTo>
                  <a:pt x="35" y="8"/>
                  <a:pt x="35" y="8"/>
                  <a:pt x="35" y="8"/>
                </a:cubicBezTo>
                <a:cubicBezTo>
                  <a:pt x="37" y="10"/>
                  <a:pt x="37" y="10"/>
                  <a:pt x="37" y="10"/>
                </a:cubicBezTo>
                <a:cubicBezTo>
                  <a:pt x="37" y="10"/>
                  <a:pt x="37" y="10"/>
                  <a:pt x="37" y="10"/>
                </a:cubicBezTo>
                <a:cubicBezTo>
                  <a:pt x="37" y="10"/>
                  <a:pt x="37" y="10"/>
                  <a:pt x="37" y="10"/>
                </a:cubicBezTo>
                <a:cubicBezTo>
                  <a:pt x="37" y="10"/>
                  <a:pt x="37" y="10"/>
                  <a:pt x="37" y="10"/>
                </a:cubicBezTo>
                <a:cubicBezTo>
                  <a:pt x="37" y="10"/>
                  <a:pt x="37" y="10"/>
                  <a:pt x="37" y="10"/>
                </a:cubicBezTo>
                <a:cubicBezTo>
                  <a:pt x="38" y="10"/>
                  <a:pt x="38" y="10"/>
                  <a:pt x="38" y="10"/>
                </a:cubicBezTo>
                <a:cubicBezTo>
                  <a:pt x="38" y="10"/>
                  <a:pt x="38" y="10"/>
                  <a:pt x="38" y="10"/>
                </a:cubicBezTo>
                <a:cubicBezTo>
                  <a:pt x="43" y="16"/>
                  <a:pt x="43" y="16"/>
                  <a:pt x="43" y="16"/>
                </a:cubicBezTo>
                <a:cubicBezTo>
                  <a:pt x="43" y="16"/>
                  <a:pt x="43" y="16"/>
                  <a:pt x="43" y="16"/>
                </a:cubicBezTo>
                <a:cubicBezTo>
                  <a:pt x="43" y="16"/>
                  <a:pt x="43" y="16"/>
                  <a:pt x="43" y="16"/>
                </a:cubicBezTo>
                <a:close/>
                <a:moveTo>
                  <a:pt x="42" y="18"/>
                </a:moveTo>
                <a:cubicBezTo>
                  <a:pt x="42" y="18"/>
                  <a:pt x="42" y="18"/>
                  <a:pt x="42" y="18"/>
                </a:cubicBezTo>
                <a:cubicBezTo>
                  <a:pt x="32" y="28"/>
                  <a:pt x="22" y="38"/>
                  <a:pt x="12" y="48"/>
                </a:cubicBezTo>
                <a:cubicBezTo>
                  <a:pt x="14" y="49"/>
                  <a:pt x="14" y="49"/>
                  <a:pt x="14" y="49"/>
                </a:cubicBezTo>
                <a:cubicBezTo>
                  <a:pt x="43" y="20"/>
                  <a:pt x="43" y="20"/>
                  <a:pt x="43" y="20"/>
                </a:cubicBezTo>
                <a:cubicBezTo>
                  <a:pt x="42" y="18"/>
                  <a:pt x="42" y="18"/>
                  <a:pt x="42" y="18"/>
                </a:cubicBezTo>
                <a:close/>
                <a:moveTo>
                  <a:pt x="5" y="41"/>
                </a:moveTo>
                <a:cubicBezTo>
                  <a:pt x="5" y="41"/>
                  <a:pt x="5" y="41"/>
                  <a:pt x="5" y="41"/>
                </a:cubicBezTo>
                <a:cubicBezTo>
                  <a:pt x="35" y="11"/>
                  <a:pt x="35" y="11"/>
                  <a:pt x="35" y="11"/>
                </a:cubicBezTo>
                <a:cubicBezTo>
                  <a:pt x="34" y="10"/>
                  <a:pt x="34" y="10"/>
                  <a:pt x="34" y="10"/>
                </a:cubicBezTo>
                <a:cubicBezTo>
                  <a:pt x="4" y="39"/>
                  <a:pt x="4" y="39"/>
                  <a:pt x="4" y="39"/>
                </a:cubicBezTo>
                <a:cubicBezTo>
                  <a:pt x="5" y="41"/>
                  <a:pt x="5" y="41"/>
                  <a:pt x="5" y="41"/>
                </a:cubicBezTo>
                <a:close/>
                <a:moveTo>
                  <a:pt x="4" y="42"/>
                </a:moveTo>
                <a:cubicBezTo>
                  <a:pt x="4" y="42"/>
                  <a:pt x="4" y="42"/>
                  <a:pt x="4" y="42"/>
                </a:cubicBezTo>
                <a:cubicBezTo>
                  <a:pt x="4" y="45"/>
                  <a:pt x="4" y="47"/>
                  <a:pt x="4" y="49"/>
                </a:cubicBezTo>
                <a:cubicBezTo>
                  <a:pt x="11" y="49"/>
                  <a:pt x="11" y="49"/>
                  <a:pt x="11" y="49"/>
                </a:cubicBezTo>
                <a:cubicBezTo>
                  <a:pt x="4" y="42"/>
                  <a:pt x="4" y="42"/>
                  <a:pt x="4" y="42"/>
                </a:cubicBezTo>
                <a:close/>
              </a:path>
            </a:pathLst>
          </a:custGeom>
          <a:solidFill>
            <a:srgbClr val="FFFFFF"/>
          </a:solidFill>
          <a:ln>
            <a:noFill/>
          </a:ln>
        </p:spPr>
        <p:txBody>
          <a:bodyPr/>
          <a:lstStyle/>
          <a:p>
            <a:endParaRPr lang="zh-CN" altLang="en-US" sz="2400"/>
          </a:p>
        </p:txBody>
      </p:sp>
      <p:sp>
        <p:nvSpPr>
          <p:cNvPr id="12" name="Freeform 143"/>
          <p:cNvSpPr>
            <a:spLocks noEditPoints="1"/>
          </p:cNvSpPr>
          <p:nvPr/>
        </p:nvSpPr>
        <p:spPr bwMode="auto">
          <a:xfrm>
            <a:off x="8169829" y="2625695"/>
            <a:ext cx="1549000" cy="1549000"/>
          </a:xfrm>
          <a:custGeom>
            <a:gdLst>
              <a:gd name="T0" fmla="*/ 1 w 49"/>
              <a:gd name="T1" fmla="*/ 36 h 49"/>
              <a:gd name="T2" fmla="*/ 37 w 49"/>
              <a:gd name="T3" fmla="*/ 35 h 49"/>
              <a:gd name="T4" fmla="*/ 37 w 49"/>
              <a:gd name="T5" fmla="*/ 27 h 49"/>
              <a:gd name="T6" fmla="*/ 35 w 49"/>
              <a:gd name="T7" fmla="*/ 25 h 49"/>
              <a:gd name="T8" fmla="*/ 0 w 49"/>
              <a:gd name="T9" fmla="*/ 27 h 49"/>
              <a:gd name="T10" fmla="*/ 0 w 49"/>
              <a:gd name="T11" fmla="*/ 35 h 49"/>
              <a:gd name="T12" fmla="*/ 34 w 49"/>
              <a:gd name="T13" fmla="*/ 34 h 49"/>
              <a:gd name="T14" fmla="*/ 2 w 49"/>
              <a:gd name="T15" fmla="*/ 34 h 49"/>
              <a:gd name="T16" fmla="*/ 34 w 49"/>
              <a:gd name="T17" fmla="*/ 28 h 49"/>
              <a:gd name="T18" fmla="*/ 1 w 49"/>
              <a:gd name="T19" fmla="*/ 23 h 49"/>
              <a:gd name="T20" fmla="*/ 1 w 49"/>
              <a:gd name="T21" fmla="*/ 23 h 49"/>
              <a:gd name="T22" fmla="*/ 25 w 49"/>
              <a:gd name="T23" fmla="*/ 22 h 49"/>
              <a:gd name="T24" fmla="*/ 25 w 49"/>
              <a:gd name="T25" fmla="*/ 14 h 49"/>
              <a:gd name="T26" fmla="*/ 24 w 49"/>
              <a:gd name="T27" fmla="*/ 13 h 49"/>
              <a:gd name="T28" fmla="*/ 0 w 49"/>
              <a:gd name="T29" fmla="*/ 14 h 49"/>
              <a:gd name="T30" fmla="*/ 0 w 49"/>
              <a:gd name="T31" fmla="*/ 22 h 49"/>
              <a:gd name="T32" fmla="*/ 22 w 49"/>
              <a:gd name="T33" fmla="*/ 21 h 49"/>
              <a:gd name="T34" fmla="*/ 2 w 49"/>
              <a:gd name="T35" fmla="*/ 21 h 49"/>
              <a:gd name="T36" fmla="*/ 22 w 49"/>
              <a:gd name="T37" fmla="*/ 15 h 49"/>
              <a:gd name="T38" fmla="*/ 1 w 49"/>
              <a:gd name="T39" fmla="*/ 10 h 49"/>
              <a:gd name="T40" fmla="*/ 1 w 49"/>
              <a:gd name="T41" fmla="*/ 10 h 49"/>
              <a:gd name="T42" fmla="*/ 13 w 49"/>
              <a:gd name="T43" fmla="*/ 9 h 49"/>
              <a:gd name="T44" fmla="*/ 13 w 49"/>
              <a:gd name="T45" fmla="*/ 1 h 49"/>
              <a:gd name="T46" fmla="*/ 12 w 49"/>
              <a:gd name="T47" fmla="*/ 0 h 49"/>
              <a:gd name="T48" fmla="*/ 0 w 49"/>
              <a:gd name="T49" fmla="*/ 1 h 49"/>
              <a:gd name="T50" fmla="*/ 0 w 49"/>
              <a:gd name="T51" fmla="*/ 9 h 49"/>
              <a:gd name="T52" fmla="*/ 11 w 49"/>
              <a:gd name="T53" fmla="*/ 8 h 49"/>
              <a:gd name="T54" fmla="*/ 2 w 49"/>
              <a:gd name="T55" fmla="*/ 8 h 49"/>
              <a:gd name="T56" fmla="*/ 11 w 49"/>
              <a:gd name="T57" fmla="*/ 2 h 49"/>
              <a:gd name="T58" fmla="*/ 1 w 49"/>
              <a:gd name="T59" fmla="*/ 49 h 49"/>
              <a:gd name="T60" fmla="*/ 1 w 49"/>
              <a:gd name="T61" fmla="*/ 49 h 49"/>
              <a:gd name="T62" fmla="*/ 49 w 49"/>
              <a:gd name="T63" fmla="*/ 47 h 49"/>
              <a:gd name="T64" fmla="*/ 49 w 49"/>
              <a:gd name="T65" fmla="*/ 39 h 49"/>
              <a:gd name="T66" fmla="*/ 47 w 49"/>
              <a:gd name="T67" fmla="*/ 38 h 49"/>
              <a:gd name="T68" fmla="*/ 0 w 49"/>
              <a:gd name="T69" fmla="*/ 39 h 49"/>
              <a:gd name="T70" fmla="*/ 0 w 49"/>
              <a:gd name="T71" fmla="*/ 47 h 49"/>
              <a:gd name="T72" fmla="*/ 46 w 49"/>
              <a:gd name="T73" fmla="*/ 46 h 49"/>
              <a:gd name="T74" fmla="*/ 2 w 49"/>
              <a:gd name="T75" fmla="*/ 46 h 49"/>
              <a:gd name="T76" fmla="*/ 46 w 49"/>
              <a:gd name="T77" fmla="*/ 41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 h="49">
                <a:moveTo>
                  <a:pt x="1" y="36"/>
                </a:moveTo>
                <a:cubicBezTo>
                  <a:pt x="1" y="36"/>
                  <a:pt x="1" y="36"/>
                  <a:pt x="1" y="36"/>
                </a:cubicBezTo>
                <a:cubicBezTo>
                  <a:pt x="35" y="36"/>
                  <a:pt x="35" y="36"/>
                  <a:pt x="35" y="36"/>
                </a:cubicBezTo>
                <a:cubicBezTo>
                  <a:pt x="36" y="36"/>
                  <a:pt x="37" y="35"/>
                  <a:pt x="37" y="35"/>
                </a:cubicBezTo>
                <a:cubicBezTo>
                  <a:pt x="37" y="35"/>
                  <a:pt x="37" y="35"/>
                  <a:pt x="37" y="35"/>
                </a:cubicBezTo>
                <a:cubicBezTo>
                  <a:pt x="37" y="27"/>
                  <a:pt x="37" y="27"/>
                  <a:pt x="37" y="27"/>
                </a:cubicBezTo>
                <a:cubicBezTo>
                  <a:pt x="37" y="26"/>
                  <a:pt x="36" y="25"/>
                  <a:pt x="35" y="25"/>
                </a:cubicBezTo>
                <a:cubicBezTo>
                  <a:pt x="35" y="25"/>
                  <a:pt x="35" y="25"/>
                  <a:pt x="35" y="25"/>
                </a:cubicBezTo>
                <a:cubicBezTo>
                  <a:pt x="1" y="25"/>
                  <a:pt x="1" y="25"/>
                  <a:pt x="1" y="25"/>
                </a:cubicBezTo>
                <a:cubicBezTo>
                  <a:pt x="0" y="25"/>
                  <a:pt x="0" y="26"/>
                  <a:pt x="0" y="27"/>
                </a:cubicBezTo>
                <a:cubicBezTo>
                  <a:pt x="0" y="27"/>
                  <a:pt x="0" y="27"/>
                  <a:pt x="0" y="27"/>
                </a:cubicBezTo>
                <a:cubicBezTo>
                  <a:pt x="0" y="35"/>
                  <a:pt x="0" y="35"/>
                  <a:pt x="0" y="35"/>
                </a:cubicBezTo>
                <a:cubicBezTo>
                  <a:pt x="0" y="35"/>
                  <a:pt x="0" y="36"/>
                  <a:pt x="1" y="36"/>
                </a:cubicBezTo>
                <a:close/>
                <a:moveTo>
                  <a:pt x="34" y="34"/>
                </a:moveTo>
                <a:cubicBezTo>
                  <a:pt x="34" y="34"/>
                  <a:pt x="34" y="34"/>
                  <a:pt x="34" y="34"/>
                </a:cubicBezTo>
                <a:cubicBezTo>
                  <a:pt x="2" y="34"/>
                  <a:pt x="2" y="34"/>
                  <a:pt x="2" y="34"/>
                </a:cubicBezTo>
                <a:cubicBezTo>
                  <a:pt x="2" y="28"/>
                  <a:pt x="2" y="28"/>
                  <a:pt x="2" y="28"/>
                </a:cubicBezTo>
                <a:cubicBezTo>
                  <a:pt x="34" y="28"/>
                  <a:pt x="34" y="28"/>
                  <a:pt x="34" y="28"/>
                </a:cubicBezTo>
                <a:cubicBezTo>
                  <a:pt x="34" y="34"/>
                  <a:pt x="34" y="34"/>
                  <a:pt x="34" y="34"/>
                </a:cubicBezTo>
                <a:close/>
                <a:moveTo>
                  <a:pt x="1" y="23"/>
                </a:moveTo>
                <a:cubicBezTo>
                  <a:pt x="1" y="23"/>
                  <a:pt x="1" y="23"/>
                  <a:pt x="1" y="23"/>
                </a:cubicBezTo>
                <a:cubicBezTo>
                  <a:pt x="1" y="23"/>
                  <a:pt x="1" y="23"/>
                  <a:pt x="1" y="23"/>
                </a:cubicBezTo>
                <a:cubicBezTo>
                  <a:pt x="24" y="23"/>
                  <a:pt x="24" y="23"/>
                  <a:pt x="24" y="23"/>
                </a:cubicBezTo>
                <a:cubicBezTo>
                  <a:pt x="24" y="23"/>
                  <a:pt x="25" y="23"/>
                  <a:pt x="25" y="22"/>
                </a:cubicBezTo>
                <a:cubicBezTo>
                  <a:pt x="25" y="22"/>
                  <a:pt x="25" y="22"/>
                  <a:pt x="25" y="22"/>
                </a:cubicBezTo>
                <a:cubicBezTo>
                  <a:pt x="25" y="14"/>
                  <a:pt x="25" y="14"/>
                  <a:pt x="25" y="14"/>
                </a:cubicBezTo>
                <a:cubicBezTo>
                  <a:pt x="25" y="13"/>
                  <a:pt x="24" y="13"/>
                  <a:pt x="24" y="13"/>
                </a:cubicBezTo>
                <a:cubicBezTo>
                  <a:pt x="24" y="13"/>
                  <a:pt x="24" y="13"/>
                  <a:pt x="24" y="13"/>
                </a:cubicBezTo>
                <a:cubicBezTo>
                  <a:pt x="1" y="13"/>
                  <a:pt x="1" y="13"/>
                  <a:pt x="1" y="13"/>
                </a:cubicBezTo>
                <a:cubicBezTo>
                  <a:pt x="0" y="13"/>
                  <a:pt x="0" y="13"/>
                  <a:pt x="0" y="14"/>
                </a:cubicBezTo>
                <a:cubicBezTo>
                  <a:pt x="0" y="14"/>
                  <a:pt x="0" y="14"/>
                  <a:pt x="0" y="14"/>
                </a:cubicBezTo>
                <a:cubicBezTo>
                  <a:pt x="0" y="22"/>
                  <a:pt x="0" y="22"/>
                  <a:pt x="0" y="22"/>
                </a:cubicBezTo>
                <a:cubicBezTo>
                  <a:pt x="0" y="23"/>
                  <a:pt x="0" y="23"/>
                  <a:pt x="1" y="23"/>
                </a:cubicBezTo>
                <a:close/>
                <a:moveTo>
                  <a:pt x="22" y="21"/>
                </a:moveTo>
                <a:cubicBezTo>
                  <a:pt x="22" y="21"/>
                  <a:pt x="22" y="21"/>
                  <a:pt x="22" y="21"/>
                </a:cubicBezTo>
                <a:cubicBezTo>
                  <a:pt x="2" y="21"/>
                  <a:pt x="2" y="21"/>
                  <a:pt x="2" y="21"/>
                </a:cubicBezTo>
                <a:cubicBezTo>
                  <a:pt x="2" y="15"/>
                  <a:pt x="2" y="15"/>
                  <a:pt x="2" y="15"/>
                </a:cubicBezTo>
                <a:cubicBezTo>
                  <a:pt x="22" y="15"/>
                  <a:pt x="22" y="15"/>
                  <a:pt x="22" y="15"/>
                </a:cubicBezTo>
                <a:cubicBezTo>
                  <a:pt x="22" y="21"/>
                  <a:pt x="22" y="21"/>
                  <a:pt x="22" y="21"/>
                </a:cubicBezTo>
                <a:close/>
                <a:moveTo>
                  <a:pt x="1" y="10"/>
                </a:moveTo>
                <a:cubicBezTo>
                  <a:pt x="1" y="10"/>
                  <a:pt x="1" y="10"/>
                  <a:pt x="1" y="10"/>
                </a:cubicBezTo>
                <a:cubicBezTo>
                  <a:pt x="1" y="10"/>
                  <a:pt x="1" y="10"/>
                  <a:pt x="1" y="10"/>
                </a:cubicBezTo>
                <a:cubicBezTo>
                  <a:pt x="12" y="10"/>
                  <a:pt x="12" y="10"/>
                  <a:pt x="12" y="10"/>
                </a:cubicBezTo>
                <a:cubicBezTo>
                  <a:pt x="12" y="10"/>
                  <a:pt x="13" y="10"/>
                  <a:pt x="13" y="9"/>
                </a:cubicBezTo>
                <a:cubicBezTo>
                  <a:pt x="13" y="9"/>
                  <a:pt x="13" y="9"/>
                  <a:pt x="13" y="9"/>
                </a:cubicBezTo>
                <a:cubicBezTo>
                  <a:pt x="13" y="1"/>
                  <a:pt x="13" y="1"/>
                  <a:pt x="13" y="1"/>
                </a:cubicBezTo>
                <a:cubicBezTo>
                  <a:pt x="13" y="1"/>
                  <a:pt x="12" y="0"/>
                  <a:pt x="12" y="0"/>
                </a:cubicBezTo>
                <a:cubicBezTo>
                  <a:pt x="12" y="0"/>
                  <a:pt x="12" y="0"/>
                  <a:pt x="12" y="0"/>
                </a:cubicBezTo>
                <a:cubicBezTo>
                  <a:pt x="1" y="0"/>
                  <a:pt x="1" y="0"/>
                  <a:pt x="1" y="0"/>
                </a:cubicBezTo>
                <a:cubicBezTo>
                  <a:pt x="0" y="0"/>
                  <a:pt x="0" y="1"/>
                  <a:pt x="0" y="1"/>
                </a:cubicBezTo>
                <a:cubicBezTo>
                  <a:pt x="0" y="1"/>
                  <a:pt x="0" y="1"/>
                  <a:pt x="0" y="1"/>
                </a:cubicBezTo>
                <a:cubicBezTo>
                  <a:pt x="0" y="9"/>
                  <a:pt x="0" y="9"/>
                  <a:pt x="0" y="9"/>
                </a:cubicBezTo>
                <a:cubicBezTo>
                  <a:pt x="0" y="10"/>
                  <a:pt x="0" y="10"/>
                  <a:pt x="1" y="10"/>
                </a:cubicBezTo>
                <a:close/>
                <a:moveTo>
                  <a:pt x="11" y="8"/>
                </a:moveTo>
                <a:cubicBezTo>
                  <a:pt x="11" y="8"/>
                  <a:pt x="11" y="8"/>
                  <a:pt x="11" y="8"/>
                </a:cubicBezTo>
                <a:cubicBezTo>
                  <a:pt x="2" y="8"/>
                  <a:pt x="2" y="8"/>
                  <a:pt x="2" y="8"/>
                </a:cubicBezTo>
                <a:cubicBezTo>
                  <a:pt x="2" y="2"/>
                  <a:pt x="2" y="2"/>
                  <a:pt x="2" y="2"/>
                </a:cubicBezTo>
                <a:cubicBezTo>
                  <a:pt x="11" y="2"/>
                  <a:pt x="11" y="2"/>
                  <a:pt x="11" y="2"/>
                </a:cubicBezTo>
                <a:cubicBezTo>
                  <a:pt x="11" y="8"/>
                  <a:pt x="11" y="8"/>
                  <a:pt x="11" y="8"/>
                </a:cubicBezTo>
                <a:close/>
                <a:moveTo>
                  <a:pt x="1" y="49"/>
                </a:moveTo>
                <a:cubicBezTo>
                  <a:pt x="1" y="49"/>
                  <a:pt x="1" y="49"/>
                  <a:pt x="1" y="49"/>
                </a:cubicBezTo>
                <a:cubicBezTo>
                  <a:pt x="1" y="49"/>
                  <a:pt x="1" y="49"/>
                  <a:pt x="1" y="49"/>
                </a:cubicBezTo>
                <a:cubicBezTo>
                  <a:pt x="47" y="49"/>
                  <a:pt x="47" y="49"/>
                  <a:pt x="47" y="49"/>
                </a:cubicBezTo>
                <a:cubicBezTo>
                  <a:pt x="48" y="49"/>
                  <a:pt x="49" y="48"/>
                  <a:pt x="49" y="47"/>
                </a:cubicBezTo>
                <a:cubicBezTo>
                  <a:pt x="49" y="47"/>
                  <a:pt x="49" y="47"/>
                  <a:pt x="49" y="47"/>
                </a:cubicBezTo>
                <a:cubicBezTo>
                  <a:pt x="49" y="39"/>
                  <a:pt x="49" y="39"/>
                  <a:pt x="49" y="39"/>
                </a:cubicBezTo>
                <a:cubicBezTo>
                  <a:pt x="49" y="39"/>
                  <a:pt x="48" y="38"/>
                  <a:pt x="47" y="38"/>
                </a:cubicBezTo>
                <a:cubicBezTo>
                  <a:pt x="47" y="38"/>
                  <a:pt x="47" y="38"/>
                  <a:pt x="47" y="38"/>
                </a:cubicBezTo>
                <a:cubicBezTo>
                  <a:pt x="1" y="38"/>
                  <a:pt x="1" y="38"/>
                  <a:pt x="1" y="38"/>
                </a:cubicBezTo>
                <a:cubicBezTo>
                  <a:pt x="0" y="38"/>
                  <a:pt x="0" y="39"/>
                  <a:pt x="0" y="39"/>
                </a:cubicBezTo>
                <a:cubicBezTo>
                  <a:pt x="0" y="39"/>
                  <a:pt x="0" y="39"/>
                  <a:pt x="0" y="39"/>
                </a:cubicBezTo>
                <a:cubicBezTo>
                  <a:pt x="0" y="47"/>
                  <a:pt x="0" y="47"/>
                  <a:pt x="0" y="47"/>
                </a:cubicBezTo>
                <a:cubicBezTo>
                  <a:pt x="0" y="48"/>
                  <a:pt x="0" y="49"/>
                  <a:pt x="1" y="49"/>
                </a:cubicBezTo>
                <a:close/>
                <a:moveTo>
                  <a:pt x="46" y="46"/>
                </a:moveTo>
                <a:cubicBezTo>
                  <a:pt x="46" y="46"/>
                  <a:pt x="46" y="46"/>
                  <a:pt x="46" y="46"/>
                </a:cubicBezTo>
                <a:cubicBezTo>
                  <a:pt x="2" y="46"/>
                  <a:pt x="2" y="46"/>
                  <a:pt x="2" y="46"/>
                </a:cubicBezTo>
                <a:cubicBezTo>
                  <a:pt x="2" y="41"/>
                  <a:pt x="2" y="41"/>
                  <a:pt x="2" y="41"/>
                </a:cubicBezTo>
                <a:cubicBezTo>
                  <a:pt x="46" y="41"/>
                  <a:pt x="46" y="41"/>
                  <a:pt x="46" y="41"/>
                </a:cubicBezTo>
                <a:cubicBezTo>
                  <a:pt x="46" y="46"/>
                  <a:pt x="46" y="46"/>
                  <a:pt x="46" y="46"/>
                </a:cubicBezTo>
                <a:close/>
              </a:path>
            </a:pathLst>
          </a:custGeom>
          <a:solidFill>
            <a:srgbClr val="FFFFFF"/>
          </a:solidFill>
          <a:ln>
            <a:noFill/>
          </a:ln>
        </p:spPr>
        <p:txBody>
          <a:bodyPr/>
          <a:lstStyle/>
          <a:p>
            <a:endParaRPr lang="zh-CN" altLang="en-US" sz="2400"/>
          </a:p>
        </p:txBody>
      </p:sp>
    </p:spTree>
  </p:cSld>
  <p:clrMapOvr>
    <a:masterClrMapping/>
  </p:clrMapOvr>
  <p:transition spd="slow"/>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MH" val="20161106142030"/>
  <p:tag name="MH_LIBRARY" val="GRAPHIC"/>
  <p:tag name="MH_ORDER" val="Rectangle 2"/>
</p:tagLst>
</file>

<file path=ppt/tags/tag62.xml><?xml version="1.0" encoding="utf-8"?>
<p:tagLst xmlns:p="http://schemas.openxmlformats.org/presentationml/2006/main">
  <p:tag name="MH" val="20161106142030"/>
  <p:tag name="MH_LIBRARY" val="GRAPHIC"/>
  <p:tag name="MH_ORDER" val="Straight Connector 4"/>
</p:tagLst>
</file>

<file path=ppt/tags/tag63.xml><?xml version="1.0" encoding="utf-8"?>
<p:tagLst xmlns:p="http://schemas.openxmlformats.org/presentationml/2006/main">
  <p:tag name="MH" val="20161106142030"/>
  <p:tag name="MH_LIBRARY" val="GRAPHIC"/>
  <p:tag name="MH_ORDER" val="Straight Connector 8"/>
</p:tagLst>
</file>

<file path=ppt/tags/tag64.xml><?xml version="1.0" encoding="utf-8"?>
<p:tagLst xmlns:p="http://schemas.openxmlformats.org/presentationml/2006/main">
  <p:tag name="MH" val="20161106142030"/>
  <p:tag name="MH_LIBRARY" val="GRAPHIC"/>
  <p:tag name="MH_ORDER" val="Rectangle 13"/>
</p:tagLst>
</file>

<file path=ppt/tags/tag65.xml><?xml version="1.0" encoding="utf-8"?>
<p:tagLst xmlns:p="http://schemas.openxmlformats.org/presentationml/2006/main">
  <p:tag name="MH" val="20161106142030"/>
  <p:tag name="MH_LIBRARY" val="GRAPHIC"/>
  <p:tag name="MH_ORDER" val="TextBox 15"/>
</p:tagLst>
</file>

<file path=ppt/tags/tag66.xml><?xml version="1.0" encoding="utf-8"?>
<p:tagLst xmlns:p="http://schemas.openxmlformats.org/presentationml/2006/main">
  <p:tag name="MH" val="20161106142030"/>
  <p:tag name="MH_LIBRARY" val="GRAPHIC"/>
  <p:tag name="MH_ORDER" val="Straight Connector 8"/>
</p:tagLst>
</file>

<file path=ppt/tags/tag67.xml><?xml version="1.0" encoding="utf-8"?>
<p:tagLst xmlns:p="http://schemas.openxmlformats.org/presentationml/2006/main">
  <p:tag name="KSO_WM_UNIT_PLACING_PICTURE_USER_VIEWPORT" val="{&quot;height&quot;:2248.9905511811025,&quot;width&quot;:4497.979527559055}"/>
</p:tagLst>
</file>

<file path=ppt/tags/tag68.xml><?xml version="1.0" encoding="utf-8"?>
<p:tagLst xmlns:p="http://schemas.openxmlformats.org/presentationml/2006/main">
  <p:tag name="KSO_WM_UNIT_PLACING_PICTURE_USER_VIEWPORT" val="{&quot;height&quot;:3870,&quot;width&quot;:3870}"/>
</p:tagLst>
</file>

<file path=ppt/tags/tag69.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A000120141119A01PPBG">
  <a:themeElements>
    <a:clrScheme name="空间9">
      <a:dk1>
        <a:srgbClr val="4D4D4D"/>
      </a:dk1>
      <a:lt1>
        <a:srgbClr val="FFFFFF"/>
      </a:lt1>
      <a:dk2>
        <a:srgbClr val="4D4D4D"/>
      </a:dk2>
      <a:lt2>
        <a:srgbClr val="FFFFFF"/>
      </a:lt2>
      <a:accent1>
        <a:srgbClr val="4971B1"/>
      </a:accent1>
      <a:accent2>
        <a:srgbClr val="63A1B5"/>
      </a:accent2>
      <a:accent3>
        <a:srgbClr val="6B9D83"/>
      </a:accent3>
      <a:accent4>
        <a:srgbClr val="ADAF59"/>
      </a:accent4>
      <a:accent5>
        <a:srgbClr val="E1721F"/>
      </a:accent5>
      <a:accent6>
        <a:srgbClr val="D42C44"/>
      </a:accent6>
      <a:hlink>
        <a:srgbClr val="002060"/>
      </a:hlink>
      <a:folHlink>
        <a:srgbClr val="7F7F7F"/>
      </a:folHlink>
    </a:clrScheme>
    <a:fontScheme name="自定义 2">
      <a:majorFont>
        <a:latin typeface="等线 Light"/>
        <a:ea typeface="微软雅黑"/>
        <a:cs typeface="Arial"/>
      </a:majorFont>
      <a:minorFont>
        <a:latin typeface="等线"/>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毕业答辩博士帽模板</Template>
  <Company/>
  <PresentationFormat>宽屏</PresentationFormat>
  <Paragraphs>216</Paragraphs>
  <Slides>33</Slides>
  <Notes>3</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33</vt:i4>
      </vt:variant>
    </vt:vector>
  </HeadingPairs>
  <TitlesOfParts>
    <vt:vector baseType="lpstr" size="47">
      <vt:lpstr>Arial</vt:lpstr>
      <vt:lpstr>等线 Light</vt:lpstr>
      <vt:lpstr>微软雅黑</vt:lpstr>
      <vt:lpstr>等线</vt:lpstr>
      <vt:lpstr>幼圆</vt:lpstr>
      <vt:lpstr>Tempus Sans ITC</vt:lpstr>
      <vt:lpstr>Wingdings</vt:lpstr>
      <vt:lpstr>Calibri</vt:lpstr>
      <vt:lpstr>宋体</vt:lpstr>
      <vt:lpstr>Arial Black</vt:lpstr>
      <vt:lpstr>Impact</vt:lpstr>
      <vt:lpstr>HanWangWCL10</vt:lpstr>
      <vt:lpstr>Meiryo</vt:lpstr>
      <vt:lpstr>A000120141119A01PPBG</vt:lpstr>
      <vt:lpstr>商业计划书全球路演创业计划模板</vt:lpstr>
      <vt:lpstr>PowerPoint Presentation</vt:lpstr>
      <vt:lpstr>请在此添加第一节标题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请在此添加第二节标题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请在此添加第三节标题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请在此添加第四节标题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4</cp:revision>
  <dcterms:created xsi:type="dcterms:W3CDTF">2016-05-29T13:38:00Z</dcterms:created>
  <dcterms:modified xsi:type="dcterms:W3CDTF">2023-05-08T04:38:34Z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ICV">
    <vt:lpwstr>937F3D420527402B8548A41E7D8D2212</vt:lpwstr>
  </property>
  <property fmtid="{D5CDD505-2E9C-101B-9397-08002B2CF9AE}" pid="3" name="KSOProductBuildVer">
    <vt:lpwstr>2052-11.1.0.10495</vt:lpwstr>
  </property>
</Properties>
</file>