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64" r:id="rId7"/>
    <p:sldId id="265" r:id="rId8"/>
    <p:sldId id="266" r:id="rId9"/>
    <p:sldId id="267" r:id="rId10"/>
    <p:sldId id="268" r:id="rId11"/>
    <p:sldId id="259" r:id="rId12"/>
    <p:sldId id="269" r:id="rId13"/>
    <p:sldId id="270" r:id="rId14"/>
    <p:sldId id="271" r:id="rId15"/>
    <p:sldId id="272" r:id="rId16"/>
    <p:sldId id="273" r:id="rId17"/>
    <p:sldId id="260" r:id="rId18"/>
    <p:sldId id="274" r:id="rId19"/>
    <p:sldId id="275" r:id="rId20"/>
    <p:sldId id="276" r:id="rId21"/>
    <p:sldId id="277" r:id="rId22"/>
    <p:sldId id="278" r:id="rId23"/>
    <p:sldId id="261" r:id="rId24"/>
    <p:sldId id="279" r:id="rId25"/>
    <p:sldId id="280" r:id="rId26"/>
    <p:sldId id="281" r:id="rId27"/>
    <p:sldId id="282" r:id="rId28"/>
    <p:sldId id="283" r:id="rId29"/>
    <p:sldId id="263" r:id="rId30"/>
    <p:sldId id="289" r:id="rId31"/>
    <p:sldId id="315" r:id="rId32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9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63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62EE4-21C4-4664-A090-0039BB4BCD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D97EE-F9A8-43EB-B2CC-4D237985D172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848D-3E78-4672-B6E0-371DA8CEA83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0E48-307B-4C18-BAC9-1643EA4CEF6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gif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Relationship Id="rId3" Type="http://schemas.openxmlformats.org/officeDocument/2006/relationships/image" Target="../media/image16.gif" /><Relationship Id="rId4" Type="http://schemas.openxmlformats.org/officeDocument/2006/relationships/image" Target="../media/image21.png" /><Relationship Id="rId5" Type="http://schemas.openxmlformats.org/officeDocument/2006/relationships/image" Target="../media/image2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Relationship Id="rId7" Type="http://schemas.openxmlformats.org/officeDocument/2006/relationships/image" Target="../media/image28.jpeg" /><Relationship Id="rId8" Type="http://schemas.openxmlformats.org/officeDocument/2006/relationships/image" Target="../media/image29.jpeg" /><Relationship Id="rId9" Type="http://schemas.openxmlformats.org/officeDocument/2006/relationships/image" Target="../media/image3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32.png" /><Relationship Id="rId8" Type="http://schemas.openxmlformats.org/officeDocument/2006/relationships/tags" Target="../tags/tag61.xml" /><Relationship Id="rId9" Type="http://schemas.openxmlformats.org/officeDocument/2006/relationships/image" Target="../media/image33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3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直角三角形 8"/>
          <p:cNvSpPr/>
          <p:nvPr/>
        </p:nvSpPr>
        <p:spPr>
          <a:xfrm>
            <a:off x="-5" y="4101150"/>
            <a:ext cx="5308983" cy="2756849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5400000">
            <a:off x="-1112295" y="1112292"/>
            <a:ext cx="4981434" cy="2756849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>
            <a:off x="-2" y="-1"/>
            <a:ext cx="2756849" cy="2756849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>
            <a:off x="-4" y="4101151"/>
            <a:ext cx="2756849" cy="2756849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2010030" y="0"/>
            <a:ext cx="170279" cy="2286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010030" y="2286000"/>
            <a:ext cx="170279" cy="228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010030" y="4572000"/>
            <a:ext cx="170279" cy="2286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180113" y="2285229"/>
            <a:ext cx="5384801" cy="2286213"/>
            <a:chOff x="3933370" y="2490716"/>
            <a:chExt cx="5384801" cy="2286213"/>
          </a:xfrm>
        </p:grpSpPr>
        <p:sp>
          <p:nvSpPr>
            <p:cNvPr id="15" name="文本框 14"/>
            <p:cNvSpPr txBox="1"/>
            <p:nvPr/>
          </p:nvSpPr>
          <p:spPr>
            <a:xfrm>
              <a:off x="5275941" y="2490716"/>
              <a:ext cx="26996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zh-CN" altLang="en-US" sz="4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933370" y="3357488"/>
              <a:ext cx="53848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商业创业</a:t>
              </a:r>
              <a:r>
                <a:rPr lang="zh-CN" altLang="en-US" sz="5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计划书</a:t>
              </a:r>
              <a:endPara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933370" y="4378149"/>
              <a:ext cx="5384801" cy="398780"/>
              <a:chOff x="3933370" y="4378149"/>
              <a:chExt cx="5384801" cy="39878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933370" y="4578204"/>
                <a:ext cx="1515334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7802837" y="4578204"/>
                <a:ext cx="1515334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/>
            </p:nvSpPr>
            <p:spPr>
              <a:xfrm>
                <a:off x="5448704" y="4378149"/>
                <a:ext cx="2354133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汇报人：</a:t>
                </a:r>
                <a:r>
                  <a:rPr lang="en-US" altLang="zh-CN" sz="200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200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汇</a:t>
                </a:r>
                <a:endParaRPr lang="zh-CN" altLang="en-US" sz="20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 descr="001e90bc453a118d6b4237"/>
          <p:cNvSpPr>
            <a:spLocks noChangeArrowheads="1"/>
          </p:cNvSpPr>
          <p:nvPr/>
        </p:nvSpPr>
        <p:spPr bwMode="auto">
          <a:xfrm>
            <a:off x="2117620" y="1963614"/>
            <a:ext cx="1879731" cy="1841501"/>
          </a:xfrm>
          <a:prstGeom prst="rect">
            <a:avLst/>
          </a:prstGeom>
          <a:blipFill dpi="0" rotWithShape="1">
            <a:blip r:embed="rId2"/>
            <a:stretch>
              <a:fillRect b="-240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7" descr="160621-20121008053042-5"/>
          <p:cNvSpPr>
            <a:spLocks noChangeArrowheads="1"/>
          </p:cNvSpPr>
          <p:nvPr/>
        </p:nvSpPr>
        <p:spPr bwMode="auto">
          <a:xfrm>
            <a:off x="4239486" y="3805115"/>
            <a:ext cx="1883981" cy="1841499"/>
          </a:xfrm>
          <a:prstGeom prst="rect">
            <a:avLst/>
          </a:prstGeom>
          <a:blipFill dpi="0" rotWithShape="1">
            <a:blip r:embed="rId3"/>
            <a:stretch>
              <a:fillRect b="-130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8" descr="160621-20121008052951-1"/>
          <p:cNvSpPr>
            <a:spLocks noChangeArrowheads="1"/>
          </p:cNvSpPr>
          <p:nvPr/>
        </p:nvSpPr>
        <p:spPr bwMode="auto">
          <a:xfrm>
            <a:off x="6399585" y="1963614"/>
            <a:ext cx="1883979" cy="1841501"/>
          </a:xfrm>
          <a:prstGeom prst="rect">
            <a:avLst/>
          </a:prstGeom>
          <a:blipFill dpi="0" rotWithShape="1">
            <a:blip r:embed="rId4"/>
            <a:stretch>
              <a:fillRect b="-164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9" descr="160621-20121008053041-4"/>
          <p:cNvSpPr>
            <a:spLocks noChangeArrowheads="1"/>
          </p:cNvSpPr>
          <p:nvPr/>
        </p:nvSpPr>
        <p:spPr bwMode="auto">
          <a:xfrm>
            <a:off x="8572427" y="3805115"/>
            <a:ext cx="1879733" cy="1841499"/>
          </a:xfrm>
          <a:prstGeom prst="rect">
            <a:avLst/>
          </a:prstGeom>
          <a:blipFill dpi="0" rotWithShape="1">
            <a:blip r:embed="rId5"/>
            <a:stretch>
              <a:fillRect b="-141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3698876"/>
            <a:ext cx="12246931" cy="127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117620" y="3330113"/>
            <a:ext cx="352582" cy="36532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399585" y="3330113"/>
            <a:ext cx="352582" cy="36532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39486" y="3811486"/>
            <a:ext cx="354707" cy="36532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572427" y="3811486"/>
            <a:ext cx="352582" cy="36532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138859" y="4361600"/>
            <a:ext cx="183088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422948" y="4361600"/>
            <a:ext cx="1830880" cy="75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260726" y="2435140"/>
            <a:ext cx="1830880" cy="75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8591543" y="2435140"/>
            <a:ext cx="1830880" cy="75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Straight Connector 23"/>
          <p:cNvCxnSpPr/>
          <p:nvPr/>
        </p:nvCxnSpPr>
        <p:spPr>
          <a:xfrm flipH="1">
            <a:off x="3403601" y="4870745"/>
            <a:ext cx="0" cy="879991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"/>
          <p:cNvCxnSpPr/>
          <p:nvPr/>
        </p:nvCxnSpPr>
        <p:spPr>
          <a:xfrm flipH="1">
            <a:off x="3403601" y="2202973"/>
            <a:ext cx="0" cy="1158104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"/>
          <p:cNvCxnSpPr/>
          <p:nvPr/>
        </p:nvCxnSpPr>
        <p:spPr>
          <a:xfrm>
            <a:off x="8016941" y="0"/>
            <a:ext cx="17549" cy="1132902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8"/>
          <p:cNvCxnSpPr/>
          <p:nvPr/>
        </p:nvCxnSpPr>
        <p:spPr>
          <a:xfrm flipH="1">
            <a:off x="3389820" y="1108582"/>
            <a:ext cx="464467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9"/>
          <p:cNvCxnSpPr/>
          <p:nvPr/>
        </p:nvCxnSpPr>
        <p:spPr>
          <a:xfrm flipH="1">
            <a:off x="3403601" y="1108582"/>
            <a:ext cx="0" cy="912861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1"/>
          <p:cNvCxnSpPr/>
          <p:nvPr/>
        </p:nvCxnSpPr>
        <p:spPr>
          <a:xfrm flipH="1">
            <a:off x="3403601" y="3536859"/>
            <a:ext cx="0" cy="1158104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4"/>
          <p:cNvCxnSpPr/>
          <p:nvPr/>
        </p:nvCxnSpPr>
        <p:spPr>
          <a:xfrm flipH="1">
            <a:off x="3403601" y="5750736"/>
            <a:ext cx="461007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5"/>
          <p:cNvCxnSpPr/>
          <p:nvPr/>
        </p:nvCxnSpPr>
        <p:spPr>
          <a:xfrm flipH="1">
            <a:off x="8005399" y="5724492"/>
            <a:ext cx="0" cy="1133508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Extract 29"/>
          <p:cNvSpPr/>
          <p:nvPr/>
        </p:nvSpPr>
        <p:spPr>
          <a:xfrm rot="16200000">
            <a:off x="4755832" y="1982999"/>
            <a:ext cx="255814" cy="255814"/>
          </a:xfrm>
          <a:prstGeom prst="flowChartExtra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Flowchart: Extract 38"/>
          <p:cNvSpPr/>
          <p:nvPr/>
        </p:nvSpPr>
        <p:spPr>
          <a:xfrm rot="16200000">
            <a:off x="3810154" y="3319720"/>
            <a:ext cx="255814" cy="255814"/>
          </a:xfrm>
          <a:prstGeom prst="flowChartExtra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Flowchart: Extract 47"/>
          <p:cNvSpPr/>
          <p:nvPr/>
        </p:nvSpPr>
        <p:spPr>
          <a:xfrm rot="16200000">
            <a:off x="4883739" y="4657564"/>
            <a:ext cx="255814" cy="255814"/>
          </a:xfrm>
          <a:prstGeom prst="flowChartExtra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31"/>
          <p:cNvSpPr/>
          <p:nvPr/>
        </p:nvSpPr>
        <p:spPr>
          <a:xfrm rot="10800000">
            <a:off x="5305039" y="1618803"/>
            <a:ext cx="950976" cy="950976"/>
          </a:xfrm>
          <a:prstGeom prst="ellipse">
            <a:avLst/>
          </a:prstGeom>
          <a:solidFill>
            <a:schemeClr val="bg1">
              <a:alpha val="2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AutoShape 112"/>
          <p:cNvSpPr/>
          <p:nvPr/>
        </p:nvSpPr>
        <p:spPr bwMode="auto">
          <a:xfrm>
            <a:off x="5548355" y="1866242"/>
            <a:ext cx="464344" cy="465138"/>
          </a:xfrm>
          <a:custGeom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5" name="Oval 49"/>
          <p:cNvSpPr/>
          <p:nvPr/>
        </p:nvSpPr>
        <p:spPr>
          <a:xfrm>
            <a:off x="5415171" y="4341423"/>
            <a:ext cx="950976" cy="950976"/>
          </a:xfrm>
          <a:prstGeom prst="ellipse">
            <a:avLst/>
          </a:prstGeom>
          <a:solidFill>
            <a:schemeClr val="bg1">
              <a:alpha val="2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AutoShape 5"/>
          <p:cNvSpPr/>
          <p:nvPr/>
        </p:nvSpPr>
        <p:spPr bwMode="auto">
          <a:xfrm>
            <a:off x="6028086" y="4734416"/>
            <a:ext cx="114079" cy="152449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99" y="18900"/>
                </a:moveTo>
                <a:lnTo>
                  <a:pt x="3600" y="18900"/>
                </a:lnTo>
                <a:lnTo>
                  <a:pt x="3600" y="2700"/>
                </a:lnTo>
                <a:lnTo>
                  <a:pt x="7200" y="2700"/>
                </a:lnTo>
                <a:lnTo>
                  <a:pt x="17999" y="14850"/>
                </a:lnTo>
                <a:cubicBezTo>
                  <a:pt x="17999" y="14850"/>
                  <a:pt x="17999" y="18900"/>
                  <a:pt x="17999" y="18900"/>
                </a:cubicBezTo>
                <a:close/>
                <a:moveTo>
                  <a:pt x="10195" y="1202"/>
                </a:moveTo>
                <a:cubicBezTo>
                  <a:pt x="9527" y="450"/>
                  <a:pt x="8402" y="0"/>
                  <a:pt x="7200" y="0"/>
                </a:cubicBezTo>
                <a:lnTo>
                  <a:pt x="3600" y="0"/>
                </a:lnTo>
                <a:cubicBezTo>
                  <a:pt x="1610" y="0"/>
                  <a:pt x="0" y="1207"/>
                  <a:pt x="0" y="2700"/>
                </a:cubicBezTo>
                <a:lnTo>
                  <a:pt x="0" y="18900"/>
                </a:lnTo>
                <a:cubicBezTo>
                  <a:pt x="0" y="20392"/>
                  <a:pt x="1610" y="21599"/>
                  <a:pt x="3600" y="21599"/>
                </a:cubicBezTo>
                <a:lnTo>
                  <a:pt x="17999" y="21599"/>
                </a:lnTo>
                <a:cubicBezTo>
                  <a:pt x="19989" y="21599"/>
                  <a:pt x="21600" y="20392"/>
                  <a:pt x="21600" y="18900"/>
                </a:cubicBezTo>
                <a:lnTo>
                  <a:pt x="21600" y="14850"/>
                </a:lnTo>
                <a:cubicBezTo>
                  <a:pt x="21600" y="14317"/>
                  <a:pt x="21389" y="13795"/>
                  <a:pt x="20995" y="13352"/>
                </a:cubicBezTo>
                <a:cubicBezTo>
                  <a:pt x="20995" y="13352"/>
                  <a:pt x="10195" y="1202"/>
                  <a:pt x="10195" y="1202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7" name="AutoShape 6"/>
          <p:cNvSpPr/>
          <p:nvPr/>
        </p:nvSpPr>
        <p:spPr bwMode="auto">
          <a:xfrm>
            <a:off x="5611182" y="4583004"/>
            <a:ext cx="606688" cy="493647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50" y="16615"/>
                </a:moveTo>
                <a:cubicBezTo>
                  <a:pt x="20250" y="17074"/>
                  <a:pt x="19948" y="17446"/>
                  <a:pt x="19575" y="17446"/>
                </a:cubicBezTo>
                <a:lnTo>
                  <a:pt x="18803" y="17446"/>
                </a:lnTo>
                <a:cubicBezTo>
                  <a:pt x="18501" y="16016"/>
                  <a:pt x="17453" y="14953"/>
                  <a:pt x="16200" y="14953"/>
                </a:cubicBezTo>
                <a:cubicBezTo>
                  <a:pt x="14945" y="14953"/>
                  <a:pt x="13897" y="16016"/>
                  <a:pt x="13595" y="17446"/>
                </a:cubicBezTo>
                <a:lnTo>
                  <a:pt x="10029" y="17446"/>
                </a:lnTo>
                <a:cubicBezTo>
                  <a:pt x="9727" y="16016"/>
                  <a:pt x="8679" y="14953"/>
                  <a:pt x="7425" y="14953"/>
                </a:cubicBezTo>
                <a:cubicBezTo>
                  <a:pt x="6170" y="14953"/>
                  <a:pt x="5122" y="16016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4"/>
                  <a:pt x="3375" y="16615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6" y="14123"/>
                  <a:pt x="14175" y="13005"/>
                  <a:pt x="14175" y="11630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0" y="5815"/>
                  <a:pt x="17311" y="5954"/>
                  <a:pt x="17436" y="6185"/>
                </a:cubicBezTo>
                <a:lnTo>
                  <a:pt x="20136" y="11169"/>
                </a:lnTo>
                <a:cubicBezTo>
                  <a:pt x="20210" y="11306"/>
                  <a:pt x="20250" y="11466"/>
                  <a:pt x="20250" y="11630"/>
                </a:cubicBezTo>
                <a:cubicBezTo>
                  <a:pt x="20250" y="11630"/>
                  <a:pt x="20250" y="16615"/>
                  <a:pt x="20250" y="16615"/>
                </a:cubicBezTo>
                <a:close/>
                <a:moveTo>
                  <a:pt x="16200" y="19938"/>
                </a:moveTo>
                <a:cubicBezTo>
                  <a:pt x="15454" y="19938"/>
                  <a:pt x="14850" y="19193"/>
                  <a:pt x="14850" y="18276"/>
                </a:cubicBezTo>
                <a:cubicBezTo>
                  <a:pt x="14850" y="17360"/>
                  <a:pt x="15454" y="16615"/>
                  <a:pt x="16200" y="16615"/>
                </a:cubicBezTo>
                <a:cubicBezTo>
                  <a:pt x="16945" y="16615"/>
                  <a:pt x="17550" y="17360"/>
                  <a:pt x="17550" y="18276"/>
                </a:cubicBezTo>
                <a:cubicBezTo>
                  <a:pt x="17550" y="19193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79" y="19938"/>
                  <a:pt x="6075" y="19193"/>
                  <a:pt x="6075" y="18276"/>
                </a:cubicBezTo>
                <a:cubicBezTo>
                  <a:pt x="6075" y="17360"/>
                  <a:pt x="6679" y="16615"/>
                  <a:pt x="7425" y="16615"/>
                </a:cubicBezTo>
                <a:cubicBezTo>
                  <a:pt x="8170" y="16615"/>
                  <a:pt x="8775" y="17360"/>
                  <a:pt x="8775" y="18276"/>
                </a:cubicBezTo>
                <a:cubicBezTo>
                  <a:pt x="8775" y="19193"/>
                  <a:pt x="8170" y="19938"/>
                  <a:pt x="7425" y="19938"/>
                </a:cubicBezTo>
                <a:moveTo>
                  <a:pt x="2024" y="12461"/>
                </a:moveTo>
                <a:cubicBezTo>
                  <a:pt x="1652" y="12461"/>
                  <a:pt x="1349" y="12089"/>
                  <a:pt x="1349" y="11630"/>
                </a:cubicBezTo>
                <a:lnTo>
                  <a:pt x="1349" y="2492"/>
                </a:lnTo>
                <a:cubicBezTo>
                  <a:pt x="1349" y="2033"/>
                  <a:pt x="1652" y="1661"/>
                  <a:pt x="2024" y="1661"/>
                </a:cubicBezTo>
                <a:lnTo>
                  <a:pt x="12150" y="1661"/>
                </a:lnTo>
                <a:cubicBezTo>
                  <a:pt x="12523" y="1661"/>
                  <a:pt x="12825" y="2033"/>
                  <a:pt x="12825" y="2492"/>
                </a:cubicBezTo>
                <a:lnTo>
                  <a:pt x="12825" y="4153"/>
                </a:lnTo>
                <a:lnTo>
                  <a:pt x="12825" y="5815"/>
                </a:lnTo>
                <a:lnTo>
                  <a:pt x="12825" y="11630"/>
                </a:lnTo>
                <a:cubicBezTo>
                  <a:pt x="12825" y="12089"/>
                  <a:pt x="12523" y="12461"/>
                  <a:pt x="12150" y="12461"/>
                </a:cubicBezTo>
                <a:cubicBezTo>
                  <a:pt x="12150" y="12461"/>
                  <a:pt x="2024" y="12461"/>
                  <a:pt x="2024" y="12461"/>
                </a:cubicBezTo>
                <a:close/>
                <a:moveTo>
                  <a:pt x="21259" y="10248"/>
                </a:moveTo>
                <a:lnTo>
                  <a:pt x="18559" y="5263"/>
                </a:lnTo>
                <a:cubicBezTo>
                  <a:pt x="18182" y="4568"/>
                  <a:pt x="17552" y="4153"/>
                  <a:pt x="16875" y="4153"/>
                </a:cubicBezTo>
                <a:lnTo>
                  <a:pt x="14175" y="4153"/>
                </a:lnTo>
                <a:lnTo>
                  <a:pt x="14175" y="2492"/>
                </a:lnTo>
                <a:cubicBezTo>
                  <a:pt x="14175" y="1117"/>
                  <a:pt x="13266" y="0"/>
                  <a:pt x="12150" y="0"/>
                </a:cubicBezTo>
                <a:lnTo>
                  <a:pt x="2024" y="0"/>
                </a:lnTo>
                <a:cubicBezTo>
                  <a:pt x="908" y="0"/>
                  <a:pt x="0" y="1117"/>
                  <a:pt x="0" y="2492"/>
                </a:cubicBezTo>
                <a:lnTo>
                  <a:pt x="0" y="11630"/>
                </a:lnTo>
                <a:cubicBezTo>
                  <a:pt x="0" y="13005"/>
                  <a:pt x="908" y="14123"/>
                  <a:pt x="2024" y="14123"/>
                </a:cubicBezTo>
                <a:lnTo>
                  <a:pt x="2025" y="14123"/>
                </a:lnTo>
                <a:lnTo>
                  <a:pt x="2025" y="16615"/>
                </a:lnTo>
                <a:cubicBezTo>
                  <a:pt x="2025" y="17989"/>
                  <a:pt x="2933" y="19107"/>
                  <a:pt x="4050" y="19107"/>
                </a:cubicBezTo>
                <a:lnTo>
                  <a:pt x="4820" y="19107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7"/>
                </a:cubicBezTo>
                <a:lnTo>
                  <a:pt x="13595" y="19107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3" y="21600"/>
                  <a:pt x="18501" y="20537"/>
                  <a:pt x="18803" y="19107"/>
                </a:cubicBezTo>
                <a:lnTo>
                  <a:pt x="19575" y="19107"/>
                </a:lnTo>
                <a:cubicBezTo>
                  <a:pt x="20691" y="19107"/>
                  <a:pt x="21599" y="17989"/>
                  <a:pt x="21599" y="16615"/>
                </a:cubicBezTo>
                <a:lnTo>
                  <a:pt x="21599" y="11630"/>
                </a:lnTo>
                <a:cubicBezTo>
                  <a:pt x="21599" y="11137"/>
                  <a:pt x="21482" y="10658"/>
                  <a:pt x="21259" y="10248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8" name="Oval 4"/>
          <p:cNvSpPr/>
          <p:nvPr/>
        </p:nvSpPr>
        <p:spPr>
          <a:xfrm>
            <a:off x="3301855" y="2027191"/>
            <a:ext cx="175782" cy="175782"/>
          </a:xfrm>
          <a:prstGeom prst="ellipse">
            <a:avLst/>
          </a:prstGeom>
          <a:solidFill>
            <a:srgbClr val="002060"/>
          </a:solidFill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20"/>
          <p:cNvSpPr/>
          <p:nvPr/>
        </p:nvSpPr>
        <p:spPr>
          <a:xfrm>
            <a:off x="3301855" y="3361077"/>
            <a:ext cx="175782" cy="175782"/>
          </a:xfrm>
          <a:prstGeom prst="ellipse">
            <a:avLst/>
          </a:prstGeom>
          <a:solidFill>
            <a:srgbClr val="002060"/>
          </a:solidFill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val 40"/>
          <p:cNvSpPr/>
          <p:nvPr/>
        </p:nvSpPr>
        <p:spPr>
          <a:xfrm rot="10800000">
            <a:off x="4359361" y="3025863"/>
            <a:ext cx="950976" cy="950976"/>
          </a:xfrm>
          <a:prstGeom prst="ellipse">
            <a:avLst/>
          </a:prstGeom>
          <a:solidFill>
            <a:schemeClr val="bg1">
              <a:alpha val="2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AutoShape 140"/>
          <p:cNvSpPr/>
          <p:nvPr/>
        </p:nvSpPr>
        <p:spPr bwMode="auto">
          <a:xfrm>
            <a:off x="4618329" y="3361107"/>
            <a:ext cx="387675" cy="314588"/>
          </a:xfrm>
          <a:custGeom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2" name="AutoShape 141"/>
          <p:cNvSpPr/>
          <p:nvPr/>
        </p:nvSpPr>
        <p:spPr bwMode="auto">
          <a:xfrm>
            <a:off x="4541006" y="3283785"/>
            <a:ext cx="619643" cy="484063"/>
          </a:xfrm>
          <a:custGeom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3" name="AutoShape 142"/>
          <p:cNvSpPr/>
          <p:nvPr/>
        </p:nvSpPr>
        <p:spPr bwMode="auto">
          <a:xfrm>
            <a:off x="5025069" y="3381233"/>
            <a:ext cx="58257" cy="57198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4" name="AutoShape 143"/>
          <p:cNvSpPr/>
          <p:nvPr/>
        </p:nvSpPr>
        <p:spPr bwMode="auto">
          <a:xfrm>
            <a:off x="5006004" y="3632267"/>
            <a:ext cx="77323" cy="20126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5" name="AutoShape 144"/>
          <p:cNvSpPr/>
          <p:nvPr/>
        </p:nvSpPr>
        <p:spPr bwMode="auto">
          <a:xfrm>
            <a:off x="5025069" y="3574010"/>
            <a:ext cx="78383" cy="20125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6" name="AutoShape 145"/>
          <p:cNvSpPr/>
          <p:nvPr/>
        </p:nvSpPr>
        <p:spPr bwMode="auto">
          <a:xfrm>
            <a:off x="5025069" y="3516813"/>
            <a:ext cx="78383" cy="19067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7" name="AutoShape 146"/>
          <p:cNvSpPr/>
          <p:nvPr/>
        </p:nvSpPr>
        <p:spPr bwMode="auto">
          <a:xfrm>
            <a:off x="4696712" y="3438430"/>
            <a:ext cx="115455" cy="81560"/>
          </a:xfrm>
          <a:custGeom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68" name="Oval 22"/>
          <p:cNvSpPr/>
          <p:nvPr/>
        </p:nvSpPr>
        <p:spPr>
          <a:xfrm>
            <a:off x="3301855" y="4694963"/>
            <a:ext cx="175782" cy="175782"/>
          </a:xfrm>
          <a:prstGeom prst="ellipse">
            <a:avLst/>
          </a:prstGeom>
          <a:solidFill>
            <a:srgbClr val="002060"/>
          </a:solidFill>
          <a:ln w="38100"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36"/>
          <p:cNvSpPr/>
          <p:nvPr/>
        </p:nvSpPr>
        <p:spPr>
          <a:xfrm>
            <a:off x="6780440" y="1557029"/>
            <a:ext cx="2219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Rectangle 45"/>
          <p:cNvSpPr/>
          <p:nvPr/>
        </p:nvSpPr>
        <p:spPr>
          <a:xfrm>
            <a:off x="6241157" y="2961208"/>
            <a:ext cx="2219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Rectangle 46"/>
          <p:cNvSpPr/>
          <p:nvPr/>
        </p:nvSpPr>
        <p:spPr>
          <a:xfrm>
            <a:off x="6241157" y="3360005"/>
            <a:ext cx="304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sz="1600"/>
          </a:p>
        </p:txBody>
      </p:sp>
      <p:sp>
        <p:nvSpPr>
          <p:cNvPr id="72" name="Rectangle 54"/>
          <p:cNvSpPr/>
          <p:nvPr/>
        </p:nvSpPr>
        <p:spPr>
          <a:xfrm>
            <a:off x="6778028" y="4237445"/>
            <a:ext cx="2219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46"/>
          <p:cNvSpPr/>
          <p:nvPr/>
        </p:nvSpPr>
        <p:spPr>
          <a:xfrm>
            <a:off x="6778028" y="4643473"/>
            <a:ext cx="304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sz="1600"/>
          </a:p>
        </p:txBody>
      </p:sp>
      <p:sp>
        <p:nvSpPr>
          <p:cNvPr id="74" name="Rectangle 46"/>
          <p:cNvSpPr/>
          <p:nvPr/>
        </p:nvSpPr>
        <p:spPr>
          <a:xfrm>
            <a:off x="6778028" y="2027086"/>
            <a:ext cx="304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sz="1600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Straight Connector 5"/>
          <p:cNvCxnSpPr/>
          <p:nvPr/>
        </p:nvCxnSpPr>
        <p:spPr>
          <a:xfrm flipH="1">
            <a:off x="9007392" y="2188905"/>
            <a:ext cx="0" cy="1158104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"/>
          <p:cNvCxnSpPr/>
          <p:nvPr/>
        </p:nvCxnSpPr>
        <p:spPr>
          <a:xfrm>
            <a:off x="5237420" y="-14068"/>
            <a:ext cx="16605" cy="1143788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/>
          <p:cNvCxnSpPr/>
          <p:nvPr/>
        </p:nvCxnSpPr>
        <p:spPr>
          <a:xfrm flipH="1">
            <a:off x="5237420" y="1118834"/>
            <a:ext cx="377018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/>
          <p:cNvCxnSpPr/>
          <p:nvPr/>
        </p:nvCxnSpPr>
        <p:spPr>
          <a:xfrm flipH="1">
            <a:off x="8993537" y="1101584"/>
            <a:ext cx="0" cy="930741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1"/>
          <p:cNvCxnSpPr/>
          <p:nvPr/>
        </p:nvCxnSpPr>
        <p:spPr>
          <a:xfrm flipH="1">
            <a:off x="9007392" y="3522791"/>
            <a:ext cx="0" cy="1158104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4"/>
          <p:cNvCxnSpPr/>
          <p:nvPr/>
        </p:nvCxnSpPr>
        <p:spPr>
          <a:xfrm flipH="1">
            <a:off x="4343517" y="5710066"/>
            <a:ext cx="469278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5"/>
          <p:cNvCxnSpPr/>
          <p:nvPr/>
        </p:nvCxnSpPr>
        <p:spPr>
          <a:xfrm flipH="1">
            <a:off x="4363889" y="5724134"/>
            <a:ext cx="944" cy="1133866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3"/>
          <p:cNvCxnSpPr/>
          <p:nvPr/>
        </p:nvCxnSpPr>
        <p:spPr>
          <a:xfrm flipH="1">
            <a:off x="9007392" y="4856677"/>
            <a:ext cx="0" cy="879991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4"/>
          <p:cNvSpPr/>
          <p:nvPr/>
        </p:nvSpPr>
        <p:spPr>
          <a:xfrm>
            <a:off x="8905646" y="2013123"/>
            <a:ext cx="175782" cy="175782"/>
          </a:xfrm>
          <a:prstGeom prst="ellipse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20"/>
          <p:cNvSpPr/>
          <p:nvPr/>
        </p:nvSpPr>
        <p:spPr>
          <a:xfrm>
            <a:off x="8905646" y="3347009"/>
            <a:ext cx="175782" cy="175782"/>
          </a:xfrm>
          <a:prstGeom prst="ellipse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22"/>
          <p:cNvSpPr/>
          <p:nvPr/>
        </p:nvSpPr>
        <p:spPr>
          <a:xfrm>
            <a:off x="8905646" y="4680895"/>
            <a:ext cx="175782" cy="175782"/>
          </a:xfrm>
          <a:prstGeom prst="ellipse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lowchart: Extract 29"/>
          <p:cNvSpPr/>
          <p:nvPr/>
        </p:nvSpPr>
        <p:spPr>
          <a:xfrm rot="5400000">
            <a:off x="8248725" y="1982999"/>
            <a:ext cx="255814" cy="255814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36"/>
          <p:cNvSpPr/>
          <p:nvPr/>
        </p:nvSpPr>
        <p:spPr>
          <a:xfrm>
            <a:off x="4533899" y="1538625"/>
            <a:ext cx="2219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37"/>
          <p:cNvSpPr/>
          <p:nvPr/>
        </p:nvSpPr>
        <p:spPr>
          <a:xfrm>
            <a:off x="3731986" y="1943357"/>
            <a:ext cx="304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sz="1600"/>
          </a:p>
        </p:txBody>
      </p:sp>
      <p:sp>
        <p:nvSpPr>
          <p:cNvPr id="23" name="Flowchart: Extract 38"/>
          <p:cNvSpPr/>
          <p:nvPr/>
        </p:nvSpPr>
        <p:spPr>
          <a:xfrm rot="5400000">
            <a:off x="6895083" y="3361923"/>
            <a:ext cx="255814" cy="255814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45"/>
          <p:cNvSpPr/>
          <p:nvPr/>
        </p:nvSpPr>
        <p:spPr>
          <a:xfrm>
            <a:off x="3180257" y="2917549"/>
            <a:ext cx="2219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lowchart: Extract 47"/>
          <p:cNvSpPr/>
          <p:nvPr/>
        </p:nvSpPr>
        <p:spPr>
          <a:xfrm rot="5400000">
            <a:off x="8246313" y="4663415"/>
            <a:ext cx="255814" cy="255814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54"/>
          <p:cNvSpPr/>
          <p:nvPr/>
        </p:nvSpPr>
        <p:spPr>
          <a:xfrm>
            <a:off x="4531487" y="4219041"/>
            <a:ext cx="2219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55"/>
          <p:cNvSpPr/>
          <p:nvPr/>
        </p:nvSpPr>
        <p:spPr>
          <a:xfrm>
            <a:off x="3729574" y="4623773"/>
            <a:ext cx="304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sz="1600"/>
          </a:p>
        </p:txBody>
      </p:sp>
      <p:sp>
        <p:nvSpPr>
          <p:cNvPr id="28" name="Oval 40"/>
          <p:cNvSpPr/>
          <p:nvPr/>
        </p:nvSpPr>
        <p:spPr>
          <a:xfrm>
            <a:off x="5671760" y="3011795"/>
            <a:ext cx="950976" cy="950976"/>
          </a:xfrm>
          <a:prstGeom prst="ellipse">
            <a:avLst/>
          </a:prstGeom>
          <a:solidFill>
            <a:schemeClr val="bg1">
              <a:alpha val="2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56"/>
          <p:cNvGrpSpPr/>
          <p:nvPr/>
        </p:nvGrpSpPr>
        <p:grpSpPr>
          <a:xfrm>
            <a:off x="5915076" y="3255618"/>
            <a:ext cx="464344" cy="464344"/>
            <a:chOff x="4439444" y="1652588"/>
            <a:chExt cx="464344" cy="464344"/>
          </a:xfrm>
          <a:solidFill>
            <a:srgbClr val="00B0F0"/>
          </a:solidFill>
        </p:grpSpPr>
        <p:sp>
          <p:nvSpPr>
            <p:cNvPr id="30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solidFill>
                <a:srgbClr val="00B0F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2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solidFill>
                <a:srgbClr val="00B0F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3" name="Oval 31"/>
          <p:cNvSpPr/>
          <p:nvPr/>
        </p:nvSpPr>
        <p:spPr>
          <a:xfrm>
            <a:off x="7025402" y="1632871"/>
            <a:ext cx="950976" cy="950976"/>
          </a:xfrm>
          <a:prstGeom prst="ellipse">
            <a:avLst/>
          </a:prstGeom>
          <a:solidFill>
            <a:schemeClr val="bg1">
              <a:alpha val="2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60"/>
          <p:cNvGrpSpPr/>
          <p:nvPr/>
        </p:nvGrpSpPr>
        <p:grpSpPr>
          <a:xfrm>
            <a:off x="7202250" y="1872623"/>
            <a:ext cx="601495" cy="525538"/>
            <a:chOff x="6357938" y="3535363"/>
            <a:chExt cx="465138" cy="406400"/>
          </a:xfrm>
          <a:solidFill>
            <a:srgbClr val="00B0F0"/>
          </a:solidFill>
        </p:grpSpPr>
        <p:sp>
          <p:nvSpPr>
            <p:cNvPr id="35" name="AutoShape 43"/>
            <p:cNvSpPr/>
            <p:nvPr/>
          </p:nvSpPr>
          <p:spPr bwMode="auto">
            <a:xfrm>
              <a:off x="6357938" y="3535363"/>
              <a:ext cx="465138" cy="33416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solidFill>
                <a:srgbClr val="00B0F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6" name="AutoShape 44"/>
            <p:cNvSpPr/>
            <p:nvPr/>
          </p:nvSpPr>
          <p:spPr bwMode="auto">
            <a:xfrm>
              <a:off x="6779419" y="3680619"/>
              <a:ext cx="28575" cy="15954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solidFill>
                <a:srgbClr val="00B0F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7" name="AutoShape 45"/>
            <p:cNvSpPr/>
            <p:nvPr/>
          </p:nvSpPr>
          <p:spPr bwMode="auto">
            <a:xfrm>
              <a:off x="6764338" y="3854450"/>
              <a:ext cx="58738" cy="8731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solidFill>
                <a:srgbClr val="00B0F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8" name="Oval 49"/>
          <p:cNvSpPr/>
          <p:nvPr/>
        </p:nvSpPr>
        <p:spPr>
          <a:xfrm>
            <a:off x="7022990" y="4313287"/>
            <a:ext cx="950976" cy="950976"/>
          </a:xfrm>
          <a:prstGeom prst="ellipse">
            <a:avLst/>
          </a:prstGeom>
          <a:solidFill>
            <a:schemeClr val="bg1">
              <a:alpha val="2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utoShape 117"/>
          <p:cNvSpPr/>
          <p:nvPr/>
        </p:nvSpPr>
        <p:spPr bwMode="auto">
          <a:xfrm>
            <a:off x="7189489" y="4569834"/>
            <a:ext cx="657221" cy="493196"/>
          </a:xfrm>
          <a:custGeom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7"/>
          <p:cNvSpPr/>
          <p:nvPr/>
        </p:nvSpPr>
        <p:spPr bwMode="auto">
          <a:xfrm>
            <a:off x="950590" y="2902816"/>
            <a:ext cx="2037785" cy="383781"/>
          </a:xfrm>
          <a:custGeom>
            <a:gdLst>
              <a:gd name="T0" fmla="*/ 826294 w 21600"/>
              <a:gd name="T1" fmla="*/ 86519 h 21600"/>
              <a:gd name="T2" fmla="*/ 826294 w 21600"/>
              <a:gd name="T3" fmla="*/ 86519 h 21600"/>
              <a:gd name="T4" fmla="*/ 826294 w 21600"/>
              <a:gd name="T5" fmla="*/ 86519 h 21600"/>
              <a:gd name="T6" fmla="*/ 826294 w 21600"/>
              <a:gd name="T7" fmla="*/ 86519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utoShape 12"/>
          <p:cNvSpPr/>
          <p:nvPr/>
        </p:nvSpPr>
        <p:spPr bwMode="auto">
          <a:xfrm>
            <a:off x="1919566" y="3042753"/>
            <a:ext cx="105706" cy="107663"/>
          </a:xfrm>
          <a:custGeom>
            <a:gdLst>
              <a:gd name="T0" fmla="*/ 42860 w 19679"/>
              <a:gd name="T1" fmla="*/ 47918 h 19679"/>
              <a:gd name="T2" fmla="*/ 42860 w 19679"/>
              <a:gd name="T3" fmla="*/ 47918 h 19679"/>
              <a:gd name="T4" fmla="*/ 42860 w 19679"/>
              <a:gd name="T5" fmla="*/ 47918 h 19679"/>
              <a:gd name="T6" fmla="*/ 42860 w 19679"/>
              <a:gd name="T7" fmla="*/ 47918 h 19679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utoShape 8"/>
          <p:cNvSpPr/>
          <p:nvPr/>
        </p:nvSpPr>
        <p:spPr bwMode="auto">
          <a:xfrm>
            <a:off x="3019696" y="2902816"/>
            <a:ext cx="2037784" cy="383781"/>
          </a:xfrm>
          <a:custGeom>
            <a:gdLst>
              <a:gd name="T0" fmla="*/ 826294 w 21600"/>
              <a:gd name="T1" fmla="*/ 86519 h 21600"/>
              <a:gd name="T2" fmla="*/ 826294 w 21600"/>
              <a:gd name="T3" fmla="*/ 86519 h 21600"/>
              <a:gd name="T4" fmla="*/ 826294 w 21600"/>
              <a:gd name="T5" fmla="*/ 86519 h 21600"/>
              <a:gd name="T6" fmla="*/ 826294 w 21600"/>
              <a:gd name="T7" fmla="*/ 86519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utoShape 13"/>
          <p:cNvSpPr/>
          <p:nvPr/>
        </p:nvSpPr>
        <p:spPr bwMode="auto">
          <a:xfrm>
            <a:off x="3986714" y="3042753"/>
            <a:ext cx="101791" cy="107663"/>
          </a:xfrm>
          <a:custGeom>
            <a:gdLst>
              <a:gd name="T0" fmla="*/ 41273 w 19679"/>
              <a:gd name="T1" fmla="*/ 47918 h 19679"/>
              <a:gd name="T2" fmla="*/ 41273 w 19679"/>
              <a:gd name="T3" fmla="*/ 47918 h 19679"/>
              <a:gd name="T4" fmla="*/ 41273 w 19679"/>
              <a:gd name="T5" fmla="*/ 47918 h 19679"/>
              <a:gd name="T6" fmla="*/ 41273 w 19679"/>
              <a:gd name="T7" fmla="*/ 47918 h 19679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utoShape 9"/>
          <p:cNvSpPr/>
          <p:nvPr/>
        </p:nvSpPr>
        <p:spPr bwMode="auto">
          <a:xfrm>
            <a:off x="5086843" y="2902816"/>
            <a:ext cx="2037784" cy="383781"/>
          </a:xfrm>
          <a:custGeom>
            <a:gdLst>
              <a:gd name="T0" fmla="*/ 826294 w 21600"/>
              <a:gd name="T1" fmla="*/ 86519 h 21600"/>
              <a:gd name="T2" fmla="*/ 826294 w 21600"/>
              <a:gd name="T3" fmla="*/ 86519 h 21600"/>
              <a:gd name="T4" fmla="*/ 826294 w 21600"/>
              <a:gd name="T5" fmla="*/ 86519 h 21600"/>
              <a:gd name="T6" fmla="*/ 826294 w 21600"/>
              <a:gd name="T7" fmla="*/ 86519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utoShape 14"/>
          <p:cNvSpPr/>
          <p:nvPr/>
        </p:nvSpPr>
        <p:spPr bwMode="auto">
          <a:xfrm>
            <a:off x="6049946" y="3042753"/>
            <a:ext cx="107663" cy="107663"/>
          </a:xfrm>
          <a:custGeom>
            <a:gdLst>
              <a:gd name="T0" fmla="*/ 43654 w 19679"/>
              <a:gd name="T1" fmla="*/ 47918 h 19679"/>
              <a:gd name="T2" fmla="*/ 43654 w 19679"/>
              <a:gd name="T3" fmla="*/ 47918 h 19679"/>
              <a:gd name="T4" fmla="*/ 43654 w 19679"/>
              <a:gd name="T5" fmla="*/ 47918 h 19679"/>
              <a:gd name="T6" fmla="*/ 43654 w 19679"/>
              <a:gd name="T7" fmla="*/ 47918 h 19679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utoShape 10"/>
          <p:cNvSpPr/>
          <p:nvPr/>
        </p:nvSpPr>
        <p:spPr bwMode="auto">
          <a:xfrm>
            <a:off x="7155947" y="2902816"/>
            <a:ext cx="2031912" cy="383781"/>
          </a:xfrm>
          <a:custGeom>
            <a:gdLst>
              <a:gd name="T0" fmla="*/ 823913 w 21600"/>
              <a:gd name="T1" fmla="*/ 86519 h 21600"/>
              <a:gd name="T2" fmla="*/ 823913 w 21600"/>
              <a:gd name="T3" fmla="*/ 86519 h 21600"/>
              <a:gd name="T4" fmla="*/ 823913 w 21600"/>
              <a:gd name="T5" fmla="*/ 86519 h 21600"/>
              <a:gd name="T6" fmla="*/ 823913 w 21600"/>
              <a:gd name="T7" fmla="*/ 86519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663" y="21599"/>
                </a:moveTo>
                <a:lnTo>
                  <a:pt x="0" y="21599"/>
                </a:lnTo>
                <a:lnTo>
                  <a:pt x="936" y="10700"/>
                </a:lnTo>
                <a:lnTo>
                  <a:pt x="0" y="0"/>
                </a:lnTo>
                <a:lnTo>
                  <a:pt x="20663" y="0"/>
                </a:lnTo>
                <a:lnTo>
                  <a:pt x="21599" y="10700"/>
                </a:lnTo>
                <a:lnTo>
                  <a:pt x="20663" y="215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utoShape 15"/>
          <p:cNvSpPr/>
          <p:nvPr/>
        </p:nvSpPr>
        <p:spPr bwMode="auto">
          <a:xfrm>
            <a:off x="8117093" y="3042753"/>
            <a:ext cx="107663" cy="107663"/>
          </a:xfrm>
          <a:custGeom>
            <a:gdLst>
              <a:gd name="T0" fmla="*/ 43654 w 19679"/>
              <a:gd name="T1" fmla="*/ 47918 h 19679"/>
              <a:gd name="T2" fmla="*/ 43654 w 19679"/>
              <a:gd name="T3" fmla="*/ 47918 h 19679"/>
              <a:gd name="T4" fmla="*/ 43654 w 19679"/>
              <a:gd name="T5" fmla="*/ 47918 h 19679"/>
              <a:gd name="T6" fmla="*/ 43654 w 19679"/>
              <a:gd name="T7" fmla="*/ 47918 h 19679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utoShape 11"/>
          <p:cNvSpPr/>
          <p:nvPr/>
        </p:nvSpPr>
        <p:spPr bwMode="auto">
          <a:xfrm>
            <a:off x="9219180" y="2902816"/>
            <a:ext cx="2037785" cy="383781"/>
          </a:xfrm>
          <a:custGeom>
            <a:gdLst>
              <a:gd name="T0" fmla="*/ 826294 w 21600"/>
              <a:gd name="T1" fmla="*/ 86519 h 21600"/>
              <a:gd name="T2" fmla="*/ 826294 w 21600"/>
              <a:gd name="T3" fmla="*/ 86519 h 21600"/>
              <a:gd name="T4" fmla="*/ 826294 w 21600"/>
              <a:gd name="T5" fmla="*/ 86519 h 21600"/>
              <a:gd name="T6" fmla="*/ 826294 w 21600"/>
              <a:gd name="T7" fmla="*/ 86519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utoShape 16"/>
          <p:cNvSpPr/>
          <p:nvPr/>
        </p:nvSpPr>
        <p:spPr bwMode="auto">
          <a:xfrm>
            <a:off x="10188156" y="3042753"/>
            <a:ext cx="105706" cy="107663"/>
          </a:xfrm>
          <a:custGeom>
            <a:gdLst>
              <a:gd name="T0" fmla="*/ 42860 w 19679"/>
              <a:gd name="T1" fmla="*/ 47918 h 19679"/>
              <a:gd name="T2" fmla="*/ 42860 w 19679"/>
              <a:gd name="T3" fmla="*/ 47918 h 19679"/>
              <a:gd name="T4" fmla="*/ 42860 w 19679"/>
              <a:gd name="T5" fmla="*/ 47918 h 19679"/>
              <a:gd name="T6" fmla="*/ 42860 w 19679"/>
              <a:gd name="T7" fmla="*/ 47918 h 19679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89"/>
          <p:cNvCxnSpPr/>
          <p:nvPr/>
        </p:nvCxnSpPr>
        <p:spPr>
          <a:xfrm flipH="1">
            <a:off x="1969482" y="3094706"/>
            <a:ext cx="0" cy="1226287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0"/>
          <p:cNvCxnSpPr/>
          <p:nvPr/>
        </p:nvCxnSpPr>
        <p:spPr>
          <a:xfrm>
            <a:off x="4039567" y="3093541"/>
            <a:ext cx="1352" cy="122080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1"/>
          <p:cNvCxnSpPr/>
          <p:nvPr/>
        </p:nvCxnSpPr>
        <p:spPr>
          <a:xfrm flipH="1">
            <a:off x="6103777" y="3089030"/>
            <a:ext cx="0" cy="122531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2"/>
          <p:cNvCxnSpPr/>
          <p:nvPr/>
        </p:nvCxnSpPr>
        <p:spPr>
          <a:xfrm flipH="1">
            <a:off x="8165538" y="3096584"/>
            <a:ext cx="0" cy="1224409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3"/>
          <p:cNvCxnSpPr/>
          <p:nvPr/>
        </p:nvCxnSpPr>
        <p:spPr>
          <a:xfrm flipH="1">
            <a:off x="10238072" y="3096584"/>
            <a:ext cx="0" cy="1224409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99"/>
          <p:cNvSpPr/>
          <p:nvPr/>
        </p:nvSpPr>
        <p:spPr>
          <a:xfrm>
            <a:off x="9797121" y="3096311"/>
            <a:ext cx="875236" cy="875236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"/>
          <p:cNvSpPr/>
          <p:nvPr/>
        </p:nvSpPr>
        <p:spPr bwMode="auto">
          <a:xfrm>
            <a:off x="10363341" y="3451227"/>
            <a:ext cx="116992" cy="156342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99" y="18900"/>
                </a:moveTo>
                <a:lnTo>
                  <a:pt x="3600" y="18900"/>
                </a:lnTo>
                <a:lnTo>
                  <a:pt x="3600" y="2700"/>
                </a:lnTo>
                <a:lnTo>
                  <a:pt x="7200" y="2700"/>
                </a:lnTo>
                <a:lnTo>
                  <a:pt x="17999" y="14850"/>
                </a:lnTo>
                <a:cubicBezTo>
                  <a:pt x="17999" y="14850"/>
                  <a:pt x="17999" y="18900"/>
                  <a:pt x="17999" y="18900"/>
                </a:cubicBezTo>
                <a:close/>
                <a:moveTo>
                  <a:pt x="10195" y="1202"/>
                </a:moveTo>
                <a:cubicBezTo>
                  <a:pt x="9527" y="450"/>
                  <a:pt x="8402" y="0"/>
                  <a:pt x="7200" y="0"/>
                </a:cubicBezTo>
                <a:lnTo>
                  <a:pt x="3600" y="0"/>
                </a:lnTo>
                <a:cubicBezTo>
                  <a:pt x="1610" y="0"/>
                  <a:pt x="0" y="1207"/>
                  <a:pt x="0" y="2700"/>
                </a:cubicBezTo>
                <a:lnTo>
                  <a:pt x="0" y="18900"/>
                </a:lnTo>
                <a:cubicBezTo>
                  <a:pt x="0" y="20392"/>
                  <a:pt x="1610" y="21599"/>
                  <a:pt x="3600" y="21599"/>
                </a:cubicBezTo>
                <a:lnTo>
                  <a:pt x="17999" y="21599"/>
                </a:lnTo>
                <a:cubicBezTo>
                  <a:pt x="19989" y="21599"/>
                  <a:pt x="21600" y="20392"/>
                  <a:pt x="21600" y="18900"/>
                </a:cubicBezTo>
                <a:lnTo>
                  <a:pt x="21600" y="14850"/>
                </a:lnTo>
                <a:cubicBezTo>
                  <a:pt x="21600" y="14317"/>
                  <a:pt x="21389" y="13795"/>
                  <a:pt x="20995" y="13352"/>
                </a:cubicBezTo>
                <a:cubicBezTo>
                  <a:pt x="20995" y="13352"/>
                  <a:pt x="10195" y="1202"/>
                  <a:pt x="10195" y="1202"/>
                </a:cubicBezTo>
                <a:close/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6" name="AutoShape 6"/>
          <p:cNvSpPr/>
          <p:nvPr/>
        </p:nvSpPr>
        <p:spPr bwMode="auto">
          <a:xfrm>
            <a:off x="9935791" y="3295949"/>
            <a:ext cx="622180" cy="506252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50" y="16615"/>
                </a:moveTo>
                <a:cubicBezTo>
                  <a:pt x="20250" y="17074"/>
                  <a:pt x="19948" y="17446"/>
                  <a:pt x="19575" y="17446"/>
                </a:cubicBezTo>
                <a:lnTo>
                  <a:pt x="18803" y="17446"/>
                </a:lnTo>
                <a:cubicBezTo>
                  <a:pt x="18501" y="16016"/>
                  <a:pt x="17453" y="14953"/>
                  <a:pt x="16200" y="14953"/>
                </a:cubicBezTo>
                <a:cubicBezTo>
                  <a:pt x="14945" y="14953"/>
                  <a:pt x="13897" y="16016"/>
                  <a:pt x="13595" y="17446"/>
                </a:cubicBezTo>
                <a:lnTo>
                  <a:pt x="10029" y="17446"/>
                </a:lnTo>
                <a:cubicBezTo>
                  <a:pt x="9727" y="16016"/>
                  <a:pt x="8679" y="14953"/>
                  <a:pt x="7425" y="14953"/>
                </a:cubicBezTo>
                <a:cubicBezTo>
                  <a:pt x="6170" y="14953"/>
                  <a:pt x="5122" y="16016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4"/>
                  <a:pt x="3375" y="16615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6" y="14123"/>
                  <a:pt x="14175" y="13005"/>
                  <a:pt x="14175" y="11630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0" y="5815"/>
                  <a:pt x="17311" y="5954"/>
                  <a:pt x="17436" y="6185"/>
                </a:cubicBezTo>
                <a:lnTo>
                  <a:pt x="20136" y="11169"/>
                </a:lnTo>
                <a:cubicBezTo>
                  <a:pt x="20210" y="11306"/>
                  <a:pt x="20250" y="11466"/>
                  <a:pt x="20250" y="11630"/>
                </a:cubicBezTo>
                <a:cubicBezTo>
                  <a:pt x="20250" y="11630"/>
                  <a:pt x="20250" y="16615"/>
                  <a:pt x="20250" y="16615"/>
                </a:cubicBezTo>
                <a:close/>
                <a:moveTo>
                  <a:pt x="16200" y="19938"/>
                </a:moveTo>
                <a:cubicBezTo>
                  <a:pt x="15454" y="19938"/>
                  <a:pt x="14850" y="19193"/>
                  <a:pt x="14850" y="18276"/>
                </a:cubicBezTo>
                <a:cubicBezTo>
                  <a:pt x="14850" y="17360"/>
                  <a:pt x="15454" y="16615"/>
                  <a:pt x="16200" y="16615"/>
                </a:cubicBezTo>
                <a:cubicBezTo>
                  <a:pt x="16945" y="16615"/>
                  <a:pt x="17550" y="17360"/>
                  <a:pt x="17550" y="18276"/>
                </a:cubicBezTo>
                <a:cubicBezTo>
                  <a:pt x="17550" y="19193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79" y="19938"/>
                  <a:pt x="6075" y="19193"/>
                  <a:pt x="6075" y="18276"/>
                </a:cubicBezTo>
                <a:cubicBezTo>
                  <a:pt x="6075" y="17360"/>
                  <a:pt x="6679" y="16615"/>
                  <a:pt x="7425" y="16615"/>
                </a:cubicBezTo>
                <a:cubicBezTo>
                  <a:pt x="8170" y="16615"/>
                  <a:pt x="8775" y="17360"/>
                  <a:pt x="8775" y="18276"/>
                </a:cubicBezTo>
                <a:cubicBezTo>
                  <a:pt x="8775" y="19193"/>
                  <a:pt x="8170" y="19938"/>
                  <a:pt x="7425" y="19938"/>
                </a:cubicBezTo>
                <a:moveTo>
                  <a:pt x="2024" y="12461"/>
                </a:moveTo>
                <a:cubicBezTo>
                  <a:pt x="1652" y="12461"/>
                  <a:pt x="1349" y="12089"/>
                  <a:pt x="1349" y="11630"/>
                </a:cubicBezTo>
                <a:lnTo>
                  <a:pt x="1349" y="2492"/>
                </a:lnTo>
                <a:cubicBezTo>
                  <a:pt x="1349" y="2033"/>
                  <a:pt x="1652" y="1661"/>
                  <a:pt x="2024" y="1661"/>
                </a:cubicBezTo>
                <a:lnTo>
                  <a:pt x="12150" y="1661"/>
                </a:lnTo>
                <a:cubicBezTo>
                  <a:pt x="12523" y="1661"/>
                  <a:pt x="12825" y="2033"/>
                  <a:pt x="12825" y="2492"/>
                </a:cubicBezTo>
                <a:lnTo>
                  <a:pt x="12825" y="4153"/>
                </a:lnTo>
                <a:lnTo>
                  <a:pt x="12825" y="5815"/>
                </a:lnTo>
                <a:lnTo>
                  <a:pt x="12825" y="11630"/>
                </a:lnTo>
                <a:cubicBezTo>
                  <a:pt x="12825" y="12089"/>
                  <a:pt x="12523" y="12461"/>
                  <a:pt x="12150" y="12461"/>
                </a:cubicBezTo>
                <a:cubicBezTo>
                  <a:pt x="12150" y="12461"/>
                  <a:pt x="2024" y="12461"/>
                  <a:pt x="2024" y="12461"/>
                </a:cubicBezTo>
                <a:close/>
                <a:moveTo>
                  <a:pt x="21259" y="10248"/>
                </a:moveTo>
                <a:lnTo>
                  <a:pt x="18559" y="5263"/>
                </a:lnTo>
                <a:cubicBezTo>
                  <a:pt x="18182" y="4568"/>
                  <a:pt x="17552" y="4153"/>
                  <a:pt x="16875" y="4153"/>
                </a:cubicBezTo>
                <a:lnTo>
                  <a:pt x="14175" y="4153"/>
                </a:lnTo>
                <a:lnTo>
                  <a:pt x="14175" y="2492"/>
                </a:lnTo>
                <a:cubicBezTo>
                  <a:pt x="14175" y="1117"/>
                  <a:pt x="13266" y="0"/>
                  <a:pt x="12150" y="0"/>
                </a:cubicBezTo>
                <a:lnTo>
                  <a:pt x="2024" y="0"/>
                </a:lnTo>
                <a:cubicBezTo>
                  <a:pt x="908" y="0"/>
                  <a:pt x="0" y="1117"/>
                  <a:pt x="0" y="2492"/>
                </a:cubicBezTo>
                <a:lnTo>
                  <a:pt x="0" y="11630"/>
                </a:lnTo>
                <a:cubicBezTo>
                  <a:pt x="0" y="13005"/>
                  <a:pt x="908" y="14123"/>
                  <a:pt x="2024" y="14123"/>
                </a:cubicBezTo>
                <a:lnTo>
                  <a:pt x="2025" y="14123"/>
                </a:lnTo>
                <a:lnTo>
                  <a:pt x="2025" y="16615"/>
                </a:lnTo>
                <a:cubicBezTo>
                  <a:pt x="2025" y="17989"/>
                  <a:pt x="2933" y="19107"/>
                  <a:pt x="4050" y="19107"/>
                </a:cubicBezTo>
                <a:lnTo>
                  <a:pt x="4820" y="19107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7"/>
                </a:cubicBezTo>
                <a:lnTo>
                  <a:pt x="13595" y="19107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3" y="21600"/>
                  <a:pt x="18501" y="20537"/>
                  <a:pt x="18803" y="19107"/>
                </a:cubicBezTo>
                <a:lnTo>
                  <a:pt x="19575" y="19107"/>
                </a:lnTo>
                <a:cubicBezTo>
                  <a:pt x="20691" y="19107"/>
                  <a:pt x="21599" y="17989"/>
                  <a:pt x="21599" y="16615"/>
                </a:cubicBezTo>
                <a:lnTo>
                  <a:pt x="21599" y="11630"/>
                </a:lnTo>
                <a:cubicBezTo>
                  <a:pt x="21599" y="11137"/>
                  <a:pt x="21482" y="10658"/>
                  <a:pt x="21259" y="10248"/>
                </a:cubicBez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" name="Oval 98"/>
          <p:cNvSpPr/>
          <p:nvPr/>
        </p:nvSpPr>
        <p:spPr>
          <a:xfrm>
            <a:off x="7729114" y="3072835"/>
            <a:ext cx="875236" cy="875236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utoShape 43"/>
          <p:cNvSpPr/>
          <p:nvPr/>
        </p:nvSpPr>
        <p:spPr bwMode="auto">
          <a:xfrm>
            <a:off x="7871767" y="3270873"/>
            <a:ext cx="575050" cy="413133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9" name="AutoShape 44"/>
          <p:cNvSpPr/>
          <p:nvPr/>
        </p:nvSpPr>
        <p:spPr bwMode="auto">
          <a:xfrm>
            <a:off x="8392844" y="3450453"/>
            <a:ext cx="35327" cy="197244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0" name="AutoShape 45"/>
          <p:cNvSpPr/>
          <p:nvPr/>
        </p:nvSpPr>
        <p:spPr bwMode="auto">
          <a:xfrm>
            <a:off x="8374199" y="3665360"/>
            <a:ext cx="72618" cy="107945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1" name="Oval 97"/>
          <p:cNvSpPr/>
          <p:nvPr/>
        </p:nvSpPr>
        <p:spPr>
          <a:xfrm>
            <a:off x="5658720" y="3069502"/>
            <a:ext cx="875236" cy="875236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utoShape 112"/>
          <p:cNvSpPr/>
          <p:nvPr/>
        </p:nvSpPr>
        <p:spPr bwMode="auto">
          <a:xfrm>
            <a:off x="5854230" y="3268148"/>
            <a:ext cx="464344" cy="465138"/>
          </a:xfrm>
          <a:custGeom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3" name="Oval 95"/>
          <p:cNvSpPr/>
          <p:nvPr/>
        </p:nvSpPr>
        <p:spPr>
          <a:xfrm>
            <a:off x="1528437" y="3096584"/>
            <a:ext cx="875236" cy="875236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utoShape 113"/>
          <p:cNvSpPr/>
          <p:nvPr/>
        </p:nvSpPr>
        <p:spPr bwMode="auto">
          <a:xfrm>
            <a:off x="1789200" y="3268148"/>
            <a:ext cx="390909" cy="569832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5" name="AutoShape 114"/>
          <p:cNvSpPr/>
          <p:nvPr/>
        </p:nvSpPr>
        <p:spPr bwMode="auto">
          <a:xfrm>
            <a:off x="1877689" y="3357610"/>
            <a:ext cx="115716" cy="115716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6" name="Oval 96"/>
          <p:cNvSpPr/>
          <p:nvPr/>
        </p:nvSpPr>
        <p:spPr>
          <a:xfrm>
            <a:off x="3598875" y="3089030"/>
            <a:ext cx="875236" cy="875236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utoShape 136"/>
          <p:cNvSpPr/>
          <p:nvPr/>
        </p:nvSpPr>
        <p:spPr bwMode="auto">
          <a:xfrm>
            <a:off x="4051367" y="3378836"/>
            <a:ext cx="152400" cy="15240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538" y="20579"/>
                </a:moveTo>
                <a:lnTo>
                  <a:pt x="19542" y="20579"/>
                </a:lnTo>
                <a:cubicBezTo>
                  <a:pt x="19546" y="21142"/>
                  <a:pt x="20004" y="21600"/>
                  <a:pt x="20571" y="21600"/>
                </a:cubicBezTo>
                <a:cubicBezTo>
                  <a:pt x="21137" y="21600"/>
                  <a:pt x="21599" y="21138"/>
                  <a:pt x="21599" y="20571"/>
                </a:cubicBezTo>
                <a:cubicBezTo>
                  <a:pt x="21599" y="20565"/>
                  <a:pt x="21595" y="20561"/>
                  <a:pt x="21595" y="20555"/>
                </a:cubicBezTo>
                <a:cubicBezTo>
                  <a:pt x="21583" y="9221"/>
                  <a:pt x="12411" y="41"/>
                  <a:pt x="1080" y="12"/>
                </a:cubicBezTo>
                <a:cubicBezTo>
                  <a:pt x="1064" y="10"/>
                  <a:pt x="1048" y="0"/>
                  <a:pt x="1028" y="0"/>
                </a:cubicBezTo>
                <a:cubicBezTo>
                  <a:pt x="458" y="0"/>
                  <a:pt x="0" y="461"/>
                  <a:pt x="0" y="1028"/>
                </a:cubicBezTo>
                <a:cubicBezTo>
                  <a:pt x="0" y="1594"/>
                  <a:pt x="458" y="2055"/>
                  <a:pt x="1024" y="2057"/>
                </a:cubicBezTo>
                <a:lnTo>
                  <a:pt x="1024" y="2065"/>
                </a:lnTo>
                <a:cubicBezTo>
                  <a:pt x="11233" y="2065"/>
                  <a:pt x="19538" y="10370"/>
                  <a:pt x="19538" y="20579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8" name="AutoShape 137"/>
          <p:cNvSpPr/>
          <p:nvPr/>
        </p:nvSpPr>
        <p:spPr bwMode="auto">
          <a:xfrm>
            <a:off x="3804511" y="3320892"/>
            <a:ext cx="464344" cy="464344"/>
          </a:xfrm>
          <a:custGeom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9" name="AutoShape 138"/>
          <p:cNvSpPr/>
          <p:nvPr/>
        </p:nvSpPr>
        <p:spPr bwMode="auto">
          <a:xfrm>
            <a:off x="4051367" y="3320892"/>
            <a:ext cx="217488" cy="217488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37" y="2880"/>
                </a:moveTo>
                <a:lnTo>
                  <a:pt x="1437" y="2885"/>
                </a:lnTo>
                <a:cubicBezTo>
                  <a:pt x="10965" y="2885"/>
                  <a:pt x="18717" y="10637"/>
                  <a:pt x="18717" y="20165"/>
                </a:cubicBezTo>
                <a:lnTo>
                  <a:pt x="18720" y="20165"/>
                </a:lnTo>
                <a:cubicBezTo>
                  <a:pt x="18722" y="20959"/>
                  <a:pt x="19366" y="21600"/>
                  <a:pt x="20160" y="21600"/>
                </a:cubicBezTo>
                <a:cubicBezTo>
                  <a:pt x="20955" y="21600"/>
                  <a:pt x="21599" y="20956"/>
                  <a:pt x="21599" y="20160"/>
                </a:cubicBezTo>
                <a:cubicBezTo>
                  <a:pt x="21599" y="20155"/>
                  <a:pt x="21597" y="20152"/>
                  <a:pt x="21597" y="20148"/>
                </a:cubicBezTo>
                <a:cubicBezTo>
                  <a:pt x="21588" y="9034"/>
                  <a:pt x="12588" y="28"/>
                  <a:pt x="1476" y="8"/>
                </a:cubicBezTo>
                <a:cubicBezTo>
                  <a:pt x="1465" y="7"/>
                  <a:pt x="1454" y="0"/>
                  <a:pt x="1440" y="0"/>
                </a:cubicBezTo>
                <a:cubicBezTo>
                  <a:pt x="644" y="0"/>
                  <a:pt x="0" y="644"/>
                  <a:pt x="0" y="1440"/>
                </a:cubicBezTo>
                <a:cubicBezTo>
                  <a:pt x="0" y="2234"/>
                  <a:pt x="644" y="2878"/>
                  <a:pt x="1437" y="2880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40" name="TextBox 137"/>
          <p:cNvSpPr txBox="1"/>
          <p:nvPr/>
        </p:nvSpPr>
        <p:spPr>
          <a:xfrm>
            <a:off x="1048871" y="4644702"/>
            <a:ext cx="18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38"/>
          <p:cNvSpPr txBox="1"/>
          <p:nvPr/>
        </p:nvSpPr>
        <p:spPr>
          <a:xfrm>
            <a:off x="1048871" y="4991097"/>
            <a:ext cx="1842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42" name="TextBox 141"/>
          <p:cNvSpPr txBox="1"/>
          <p:nvPr/>
        </p:nvSpPr>
        <p:spPr>
          <a:xfrm>
            <a:off x="3117165" y="4644702"/>
            <a:ext cx="18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3117165" y="4991097"/>
            <a:ext cx="1842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44" name="TextBox 143"/>
          <p:cNvSpPr txBox="1"/>
          <p:nvPr/>
        </p:nvSpPr>
        <p:spPr>
          <a:xfrm>
            <a:off x="5202754" y="4644702"/>
            <a:ext cx="18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144"/>
          <p:cNvSpPr txBox="1"/>
          <p:nvPr/>
        </p:nvSpPr>
        <p:spPr>
          <a:xfrm>
            <a:off x="5202754" y="4991097"/>
            <a:ext cx="1842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46" name="TextBox 145"/>
          <p:cNvSpPr txBox="1"/>
          <p:nvPr/>
        </p:nvSpPr>
        <p:spPr>
          <a:xfrm>
            <a:off x="7295930" y="4644702"/>
            <a:ext cx="18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46"/>
          <p:cNvSpPr txBox="1"/>
          <p:nvPr/>
        </p:nvSpPr>
        <p:spPr>
          <a:xfrm>
            <a:off x="7295930" y="4991097"/>
            <a:ext cx="1842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48" name="TextBox 147"/>
          <p:cNvSpPr txBox="1"/>
          <p:nvPr/>
        </p:nvSpPr>
        <p:spPr>
          <a:xfrm>
            <a:off x="9361644" y="4644702"/>
            <a:ext cx="18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48"/>
          <p:cNvSpPr txBox="1"/>
          <p:nvPr/>
        </p:nvSpPr>
        <p:spPr>
          <a:xfrm>
            <a:off x="9361644" y="4991097"/>
            <a:ext cx="1842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50" name="AutoShape 72"/>
          <p:cNvSpPr/>
          <p:nvPr/>
        </p:nvSpPr>
        <p:spPr bwMode="auto">
          <a:xfrm>
            <a:off x="1604979" y="1797113"/>
            <a:ext cx="750027" cy="863270"/>
          </a:xfrm>
          <a:custGeom>
            <a:gdLst>
              <a:gd name="T0" fmla="*/ 304801 w 21600"/>
              <a:gd name="T1" fmla="*/ 350451 h 21600"/>
              <a:gd name="T2" fmla="*/ 304801 w 21600"/>
              <a:gd name="T3" fmla="*/ 350451 h 21600"/>
              <a:gd name="T4" fmla="*/ 304801 w 21600"/>
              <a:gd name="T5" fmla="*/ 350451 h 21600"/>
              <a:gd name="T6" fmla="*/ 304801 w 21600"/>
              <a:gd name="T7" fmla="*/ 350451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2"/>
          <p:cNvSpPr txBox="1"/>
          <p:nvPr/>
        </p:nvSpPr>
        <p:spPr>
          <a:xfrm>
            <a:off x="1667388" y="1991959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2012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AutoShape 75"/>
          <p:cNvSpPr/>
          <p:nvPr/>
        </p:nvSpPr>
        <p:spPr bwMode="auto">
          <a:xfrm>
            <a:off x="3672628" y="1792440"/>
            <a:ext cx="751916" cy="863270"/>
          </a:xfrm>
          <a:custGeom>
            <a:gdLst>
              <a:gd name="T0" fmla="*/ 304801 w 21600"/>
              <a:gd name="T1" fmla="*/ 350451 h 21600"/>
              <a:gd name="T2" fmla="*/ 304801 w 21600"/>
              <a:gd name="T3" fmla="*/ 350451 h 21600"/>
              <a:gd name="T4" fmla="*/ 304801 w 21600"/>
              <a:gd name="T5" fmla="*/ 350451 h 21600"/>
              <a:gd name="T6" fmla="*/ 304801 w 21600"/>
              <a:gd name="T7" fmla="*/ 350451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8"/>
          <p:cNvSpPr txBox="1"/>
          <p:nvPr/>
        </p:nvSpPr>
        <p:spPr>
          <a:xfrm>
            <a:off x="3711151" y="1991366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2013</a:t>
            </a:r>
            <a:endParaRPr lang="en-US"/>
          </a:p>
        </p:txBody>
      </p:sp>
      <p:sp>
        <p:nvSpPr>
          <p:cNvPr id="54" name="AutoShape 78"/>
          <p:cNvSpPr/>
          <p:nvPr/>
        </p:nvSpPr>
        <p:spPr bwMode="auto">
          <a:xfrm>
            <a:off x="5720042" y="1797113"/>
            <a:ext cx="751916" cy="863270"/>
          </a:xfrm>
          <a:custGeom>
            <a:gdLst>
              <a:gd name="T0" fmla="*/ 304801 w 21600"/>
              <a:gd name="T1" fmla="*/ 350451 h 21600"/>
              <a:gd name="T2" fmla="*/ 304801 w 21600"/>
              <a:gd name="T3" fmla="*/ 350451 h 21600"/>
              <a:gd name="T4" fmla="*/ 304801 w 21600"/>
              <a:gd name="T5" fmla="*/ 350451 h 21600"/>
              <a:gd name="T6" fmla="*/ 304801 w 21600"/>
              <a:gd name="T7" fmla="*/ 350451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9"/>
          <p:cNvSpPr txBox="1"/>
          <p:nvPr/>
        </p:nvSpPr>
        <p:spPr>
          <a:xfrm>
            <a:off x="5777405" y="19913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2014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AutoShape 81"/>
          <p:cNvSpPr/>
          <p:nvPr/>
        </p:nvSpPr>
        <p:spPr bwMode="auto">
          <a:xfrm>
            <a:off x="7789580" y="1828768"/>
            <a:ext cx="751916" cy="863270"/>
          </a:xfrm>
          <a:custGeom>
            <a:gdLst>
              <a:gd name="T0" fmla="*/ 304801 w 21600"/>
              <a:gd name="T1" fmla="*/ 350451 h 21600"/>
              <a:gd name="T2" fmla="*/ 304801 w 21600"/>
              <a:gd name="T3" fmla="*/ 350451 h 21600"/>
              <a:gd name="T4" fmla="*/ 304801 w 21600"/>
              <a:gd name="T5" fmla="*/ 350451 h 21600"/>
              <a:gd name="T6" fmla="*/ 304801 w 21600"/>
              <a:gd name="T7" fmla="*/ 350451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60"/>
          <p:cNvSpPr txBox="1"/>
          <p:nvPr/>
        </p:nvSpPr>
        <p:spPr>
          <a:xfrm>
            <a:off x="7845541" y="19913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201X</a:t>
            </a:r>
            <a:endParaRPr lang="en-US"/>
          </a:p>
        </p:txBody>
      </p:sp>
      <p:sp>
        <p:nvSpPr>
          <p:cNvPr id="58" name="AutoShape 84"/>
          <p:cNvSpPr/>
          <p:nvPr/>
        </p:nvSpPr>
        <p:spPr bwMode="auto">
          <a:xfrm>
            <a:off x="9871868" y="1824390"/>
            <a:ext cx="750026" cy="863270"/>
          </a:xfrm>
          <a:custGeom>
            <a:gdLst>
              <a:gd name="T0" fmla="*/ 304801 w 21600"/>
              <a:gd name="T1" fmla="*/ 350451 h 21600"/>
              <a:gd name="T2" fmla="*/ 304801 w 21600"/>
              <a:gd name="T3" fmla="*/ 350451 h 21600"/>
              <a:gd name="T4" fmla="*/ 304801 w 21600"/>
              <a:gd name="T5" fmla="*/ 350451 h 21600"/>
              <a:gd name="T6" fmla="*/ 304801 w 21600"/>
              <a:gd name="T7" fmla="*/ 350451 h 21600"/>
              <a:gd name="T8" fmla="*/ 0 60000 65536"/>
              <a:gd name="T9" fmla="*/ 0 60000 65536"/>
              <a:gd name="T10" fmla="*/ 0 60000 65536"/>
              <a:gd name="T11" fmla="*/ 0 60000 65536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61"/>
          <p:cNvSpPr txBox="1"/>
          <p:nvPr/>
        </p:nvSpPr>
        <p:spPr>
          <a:xfrm>
            <a:off x="9932449" y="19913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201X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4252565" y="3540999"/>
            <a:ext cx="2907284" cy="1920446"/>
          </a:xfrm>
          <a:custGeom>
            <a:gdLst>
              <a:gd name="T0" fmla="*/ 37 w 1723"/>
              <a:gd name="T1" fmla="*/ 721 h 1138"/>
              <a:gd name="T2" fmla="*/ 451 w 1723"/>
              <a:gd name="T3" fmla="*/ 0 h 1138"/>
              <a:gd name="T4" fmla="*/ 451 w 1723"/>
              <a:gd name="T5" fmla="*/ 0 h 1138"/>
              <a:gd name="T6" fmla="*/ 634 w 1723"/>
              <a:gd name="T7" fmla="*/ 605 h 1138"/>
              <a:gd name="T8" fmla="*/ 1330 w 1723"/>
              <a:gd name="T9" fmla="*/ 579 h 1138"/>
              <a:gd name="T10" fmla="*/ 1446 w 1723"/>
              <a:gd name="T11" fmla="*/ 325 h 1138"/>
              <a:gd name="T12" fmla="*/ 1277 w 1723"/>
              <a:gd name="T13" fmla="*/ 32 h 1138"/>
              <a:gd name="T14" fmla="*/ 1071 w 1723"/>
              <a:gd name="T15" fmla="*/ 1138 h 1138"/>
              <a:gd name="T16" fmla="*/ 1071 w 1723"/>
              <a:gd name="T17" fmla="*/ 1138 h 1138"/>
              <a:gd name="T18" fmla="*/ 279 w 1723"/>
              <a:gd name="T19" fmla="*/ 1138 h 1138"/>
              <a:gd name="T20" fmla="*/ 0 w 1723"/>
              <a:gd name="T21" fmla="*/ 860 h 1138"/>
              <a:gd name="T22" fmla="*/ 37 w 1723"/>
              <a:gd name="T23" fmla="*/ 721 h 11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23" h="1138">
                <a:moveTo>
                  <a:pt x="37" y="721"/>
                </a:moveTo>
                <a:cubicBezTo>
                  <a:pt x="451" y="0"/>
                  <a:pt x="451" y="0"/>
                  <a:pt x="451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342" y="265"/>
                  <a:pt x="450" y="484"/>
                  <a:pt x="634" y="605"/>
                </a:cubicBezTo>
                <a:cubicBezTo>
                  <a:pt x="828" y="733"/>
                  <a:pt x="1106" y="750"/>
                  <a:pt x="1330" y="579"/>
                </a:cubicBezTo>
                <a:cubicBezTo>
                  <a:pt x="1401" y="517"/>
                  <a:pt x="1446" y="426"/>
                  <a:pt x="1446" y="325"/>
                </a:cubicBezTo>
                <a:cubicBezTo>
                  <a:pt x="1446" y="196"/>
                  <a:pt x="1378" y="96"/>
                  <a:pt x="1277" y="32"/>
                </a:cubicBezTo>
                <a:cubicBezTo>
                  <a:pt x="1723" y="311"/>
                  <a:pt x="1648" y="1131"/>
                  <a:pt x="1071" y="1138"/>
                </a:cubicBezTo>
                <a:cubicBezTo>
                  <a:pt x="1071" y="1138"/>
                  <a:pt x="1071" y="1138"/>
                  <a:pt x="1071" y="1138"/>
                </a:cubicBezTo>
                <a:cubicBezTo>
                  <a:pt x="279" y="1138"/>
                  <a:pt x="279" y="1138"/>
                  <a:pt x="279" y="1138"/>
                </a:cubicBezTo>
                <a:cubicBezTo>
                  <a:pt x="125" y="1138"/>
                  <a:pt x="0" y="1014"/>
                  <a:pt x="0" y="860"/>
                </a:cubicBezTo>
                <a:cubicBezTo>
                  <a:pt x="0" y="809"/>
                  <a:pt x="13" y="762"/>
                  <a:pt x="37" y="7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5"/>
          <p:cNvSpPr/>
          <p:nvPr/>
        </p:nvSpPr>
        <p:spPr bwMode="auto">
          <a:xfrm>
            <a:off x="4632339" y="2085200"/>
            <a:ext cx="2592244" cy="2976334"/>
          </a:xfrm>
          <a:custGeom>
            <a:gdLst>
              <a:gd name="T0" fmla="*/ 226 w 1537"/>
              <a:gd name="T1" fmla="*/ 862 h 1764"/>
              <a:gd name="T2" fmla="*/ 640 w 1537"/>
              <a:gd name="T3" fmla="*/ 141 h 1764"/>
              <a:gd name="T4" fmla="*/ 883 w 1537"/>
              <a:gd name="T5" fmla="*/ 0 h 1764"/>
              <a:gd name="T6" fmla="*/ 1123 w 1537"/>
              <a:gd name="T7" fmla="*/ 136 h 1764"/>
              <a:gd name="T8" fmla="*/ 1537 w 1537"/>
              <a:gd name="T9" fmla="*/ 857 h 1764"/>
              <a:gd name="T10" fmla="*/ 1537 w 1537"/>
              <a:gd name="T11" fmla="*/ 857 h 1764"/>
              <a:gd name="T12" fmla="*/ 545 w 1537"/>
              <a:gd name="T13" fmla="*/ 1188 h 1764"/>
              <a:gd name="T14" fmla="*/ 883 w 1537"/>
              <a:gd name="T15" fmla="*/ 1525 h 1764"/>
              <a:gd name="T16" fmla="*/ 1094 w 1537"/>
              <a:gd name="T17" fmla="*/ 1451 h 1764"/>
              <a:gd name="T18" fmla="*/ 226 w 1537"/>
              <a:gd name="T19" fmla="*/ 863 h 1764"/>
              <a:gd name="T20" fmla="*/ 226 w 1537"/>
              <a:gd name="T21" fmla="*/ 862 h 17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37" h="1764">
                <a:moveTo>
                  <a:pt x="226" y="862"/>
                </a:moveTo>
                <a:cubicBezTo>
                  <a:pt x="640" y="141"/>
                  <a:pt x="640" y="141"/>
                  <a:pt x="640" y="141"/>
                </a:cubicBezTo>
                <a:cubicBezTo>
                  <a:pt x="688" y="57"/>
                  <a:pt x="779" y="0"/>
                  <a:pt x="883" y="0"/>
                </a:cubicBezTo>
                <a:cubicBezTo>
                  <a:pt x="985" y="0"/>
                  <a:pt x="1074" y="55"/>
                  <a:pt x="1123" y="136"/>
                </a:cubicBezTo>
                <a:cubicBezTo>
                  <a:pt x="1537" y="857"/>
                  <a:pt x="1537" y="857"/>
                  <a:pt x="1537" y="857"/>
                </a:cubicBezTo>
                <a:cubicBezTo>
                  <a:pt x="1537" y="857"/>
                  <a:pt x="1537" y="857"/>
                  <a:pt x="1537" y="857"/>
                </a:cubicBezTo>
                <a:cubicBezTo>
                  <a:pt x="1244" y="356"/>
                  <a:pt x="545" y="671"/>
                  <a:pt x="545" y="1188"/>
                </a:cubicBezTo>
                <a:cubicBezTo>
                  <a:pt x="545" y="1374"/>
                  <a:pt x="696" y="1525"/>
                  <a:pt x="883" y="1525"/>
                </a:cubicBezTo>
                <a:cubicBezTo>
                  <a:pt x="963" y="1525"/>
                  <a:pt x="1036" y="1498"/>
                  <a:pt x="1094" y="1451"/>
                </a:cubicBezTo>
                <a:cubicBezTo>
                  <a:pt x="681" y="1764"/>
                  <a:pt x="0" y="1400"/>
                  <a:pt x="226" y="863"/>
                </a:cubicBezTo>
                <a:lnTo>
                  <a:pt x="226" y="86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6"/>
          <p:cNvSpPr/>
          <p:nvPr/>
        </p:nvSpPr>
        <p:spPr bwMode="auto">
          <a:xfrm>
            <a:off x="5551564" y="2686508"/>
            <a:ext cx="2439759" cy="2774937"/>
          </a:xfrm>
          <a:custGeom>
            <a:gdLst>
              <a:gd name="T0" fmla="*/ 992 w 1446"/>
              <a:gd name="T1" fmla="*/ 501 h 1645"/>
              <a:gd name="T2" fmla="*/ 1409 w 1446"/>
              <a:gd name="T3" fmla="*/ 1228 h 1645"/>
              <a:gd name="T4" fmla="*/ 1446 w 1446"/>
              <a:gd name="T5" fmla="*/ 1367 h 1645"/>
              <a:gd name="T6" fmla="*/ 1167 w 1446"/>
              <a:gd name="T7" fmla="*/ 1645 h 1645"/>
              <a:gd name="T8" fmla="*/ 294 w 1446"/>
              <a:gd name="T9" fmla="*/ 1645 h 1645"/>
              <a:gd name="T10" fmla="*/ 507 w 1446"/>
              <a:gd name="T11" fmla="*/ 539 h 1645"/>
              <a:gd name="T12" fmla="*/ 338 w 1446"/>
              <a:gd name="T13" fmla="*/ 494 h 1645"/>
              <a:gd name="T14" fmla="*/ 0 w 1446"/>
              <a:gd name="T15" fmla="*/ 832 h 1645"/>
              <a:gd name="T16" fmla="*/ 992 w 1446"/>
              <a:gd name="T17" fmla="*/ 501 h 16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6" h="1645">
                <a:moveTo>
                  <a:pt x="992" y="501"/>
                </a:moveTo>
                <a:cubicBezTo>
                  <a:pt x="1409" y="1228"/>
                  <a:pt x="1409" y="1228"/>
                  <a:pt x="1409" y="1228"/>
                </a:cubicBezTo>
                <a:cubicBezTo>
                  <a:pt x="1432" y="1269"/>
                  <a:pt x="1446" y="1316"/>
                  <a:pt x="1446" y="1367"/>
                </a:cubicBezTo>
                <a:cubicBezTo>
                  <a:pt x="1446" y="1521"/>
                  <a:pt x="1321" y="1645"/>
                  <a:pt x="1167" y="1645"/>
                </a:cubicBezTo>
                <a:cubicBezTo>
                  <a:pt x="294" y="1645"/>
                  <a:pt x="294" y="1645"/>
                  <a:pt x="294" y="1645"/>
                </a:cubicBezTo>
                <a:cubicBezTo>
                  <a:pt x="877" y="1645"/>
                  <a:pt x="955" y="819"/>
                  <a:pt x="507" y="539"/>
                </a:cubicBezTo>
                <a:cubicBezTo>
                  <a:pt x="457" y="510"/>
                  <a:pt x="399" y="494"/>
                  <a:pt x="338" y="494"/>
                </a:cubicBezTo>
                <a:cubicBezTo>
                  <a:pt x="151" y="494"/>
                  <a:pt x="0" y="645"/>
                  <a:pt x="0" y="832"/>
                </a:cubicBezTo>
                <a:cubicBezTo>
                  <a:pt x="0" y="315"/>
                  <a:pt x="699" y="0"/>
                  <a:pt x="992" y="5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7"/>
          <p:cNvSpPr/>
          <p:nvPr/>
        </p:nvSpPr>
        <p:spPr bwMode="auto">
          <a:xfrm>
            <a:off x="5524233" y="2686508"/>
            <a:ext cx="1700351" cy="1404012"/>
          </a:xfrm>
          <a:custGeom>
            <a:gdLst>
              <a:gd name="T0" fmla="*/ 16 w 1008"/>
              <a:gd name="T1" fmla="*/ 832 h 832"/>
              <a:gd name="T2" fmla="*/ 1008 w 1008"/>
              <a:gd name="T3" fmla="*/ 501 h 832"/>
              <a:gd name="T4" fmla="*/ 16 w 1008"/>
              <a:gd name="T5" fmla="*/ 832 h 8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6" h="832">
                <a:moveTo>
                  <a:pt x="16" y="832"/>
                </a:moveTo>
                <a:cubicBezTo>
                  <a:pt x="16" y="315"/>
                  <a:pt x="715" y="0"/>
                  <a:pt x="1008" y="501"/>
                </a:cubicBezTo>
                <a:cubicBezTo>
                  <a:pt x="715" y="1"/>
                  <a:pt x="0" y="253"/>
                  <a:pt x="16" y="83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8"/>
          <p:cNvSpPr/>
          <p:nvPr/>
        </p:nvSpPr>
        <p:spPr bwMode="auto">
          <a:xfrm>
            <a:off x="4663987" y="3520859"/>
            <a:ext cx="1583830" cy="1470185"/>
          </a:xfrm>
          <a:custGeom>
            <a:gdLst>
              <a:gd name="T0" fmla="*/ 939 w 939"/>
              <a:gd name="T1" fmla="*/ 677 h 871"/>
              <a:gd name="T2" fmla="*/ 214 w 939"/>
              <a:gd name="T3" fmla="*/ 0 h 871"/>
              <a:gd name="T4" fmla="*/ 939 w 939"/>
              <a:gd name="T5" fmla="*/ 677 h 8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9" h="871">
                <a:moveTo>
                  <a:pt x="939" y="677"/>
                </a:moveTo>
                <a:cubicBezTo>
                  <a:pt x="419" y="871"/>
                  <a:pt x="0" y="457"/>
                  <a:pt x="214" y="0"/>
                </a:cubicBezTo>
                <a:cubicBezTo>
                  <a:pt x="37" y="499"/>
                  <a:pt x="468" y="810"/>
                  <a:pt x="939" y="67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127000" dist="38100" dir="16200000" rotWithShape="0">
              <a:prstClr val="black">
                <a:alpha val="7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9"/>
          <p:cNvSpPr/>
          <p:nvPr/>
        </p:nvSpPr>
        <p:spPr bwMode="auto">
          <a:xfrm>
            <a:off x="6047860" y="3595663"/>
            <a:ext cx="1176723" cy="1865782"/>
          </a:xfrm>
          <a:custGeom>
            <a:gdLst>
              <a:gd name="T0" fmla="*/ 0 w 698"/>
              <a:gd name="T1" fmla="*/ 1106 h 1106"/>
              <a:gd name="T2" fmla="*/ 213 w 698"/>
              <a:gd name="T3" fmla="*/ 0 h 1106"/>
              <a:gd name="T4" fmla="*/ 0 w 698"/>
              <a:gd name="T5" fmla="*/ 1106 h 11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8" h="1106">
                <a:moveTo>
                  <a:pt x="0" y="1106"/>
                </a:moveTo>
                <a:cubicBezTo>
                  <a:pt x="583" y="1106"/>
                  <a:pt x="661" y="280"/>
                  <a:pt x="213" y="0"/>
                </a:cubicBezTo>
                <a:cubicBezTo>
                  <a:pt x="698" y="280"/>
                  <a:pt x="610" y="1106"/>
                  <a:pt x="0" y="110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5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127000" dist="38100" dir="8100000" algn="tr" rotWithShape="0">
              <a:prstClr val="black">
                <a:alpha val="7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23"/>
          <p:cNvSpPr txBox="1"/>
          <p:nvPr/>
        </p:nvSpPr>
        <p:spPr>
          <a:xfrm rot="18033840">
            <a:off x="4827616" y="3168205"/>
            <a:ext cx="11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01</a:t>
            </a:r>
            <a:r>
              <a:rPr lang="en-US">
                <a:solidFill>
                  <a:srgbClr val="FFFFFF"/>
                </a:solidFill>
              </a:rPr>
              <a:t> Lorem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24"/>
          <p:cNvSpPr txBox="1"/>
          <p:nvPr/>
        </p:nvSpPr>
        <p:spPr>
          <a:xfrm rot="3667932">
            <a:off x="6579722" y="3637856"/>
            <a:ext cx="11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02</a:t>
            </a:r>
            <a:r>
              <a:rPr lang="en-US"/>
              <a:t> Lorem</a:t>
            </a:r>
            <a:endParaRPr lang="en-US"/>
          </a:p>
        </p:txBody>
      </p:sp>
      <p:sp>
        <p:nvSpPr>
          <p:cNvPr id="17" name="TextBox 25"/>
          <p:cNvSpPr txBox="1"/>
          <p:nvPr/>
        </p:nvSpPr>
        <p:spPr>
          <a:xfrm rot="10800000">
            <a:off x="5054626" y="4916965"/>
            <a:ext cx="11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03</a:t>
            </a:r>
            <a:r>
              <a:rPr lang="en-US"/>
              <a:t> Lorem</a:t>
            </a:r>
            <a:endParaRPr lang="en-US"/>
          </a:p>
        </p:txBody>
      </p:sp>
      <p:grpSp>
        <p:nvGrpSpPr>
          <p:cNvPr id="18" name="Group 26"/>
          <p:cNvGrpSpPr/>
          <p:nvPr/>
        </p:nvGrpSpPr>
        <p:grpSpPr>
          <a:xfrm rot="13975806">
            <a:off x="4497812" y="4786591"/>
            <a:ext cx="319088" cy="465138"/>
            <a:chOff x="5429367" y="4908078"/>
            <a:chExt cx="319088" cy="465138"/>
          </a:xfrm>
          <a:solidFill>
            <a:srgbClr val="323232"/>
          </a:solidFill>
        </p:grpSpPr>
        <p:sp>
          <p:nvSpPr>
            <p:cNvPr id="19" name="AutoShape 97"/>
            <p:cNvSpPr/>
            <p:nvPr/>
          </p:nvSpPr>
          <p:spPr bwMode="auto">
            <a:xfrm>
              <a:off x="5429367" y="4908078"/>
              <a:ext cx="319088" cy="46513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solidFill>
                <a:srgbClr val="323232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" name="AutoShape 98"/>
            <p:cNvSpPr/>
            <p:nvPr/>
          </p:nvSpPr>
          <p:spPr bwMode="auto">
            <a:xfrm>
              <a:off x="5559542" y="4951734"/>
              <a:ext cx="58738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solidFill>
                <a:srgbClr val="323232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99"/>
            <p:cNvSpPr/>
            <p:nvPr/>
          </p:nvSpPr>
          <p:spPr bwMode="auto">
            <a:xfrm>
              <a:off x="5574623" y="5315272"/>
              <a:ext cx="28575" cy="142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solidFill>
                <a:srgbClr val="323232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5956061" y="2313194"/>
            <a:ext cx="319088" cy="465138"/>
            <a:chOff x="3582988" y="3510757"/>
            <a:chExt cx="319088" cy="465138"/>
          </a:xfrm>
          <a:solidFill>
            <a:srgbClr val="FFFFFF"/>
          </a:solidFill>
        </p:grpSpPr>
        <p:sp>
          <p:nvSpPr>
            <p:cNvPr id="2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5" name="Group 33"/>
          <p:cNvGrpSpPr/>
          <p:nvPr/>
        </p:nvGrpSpPr>
        <p:grpSpPr>
          <a:xfrm rot="7811740">
            <a:off x="7304830" y="4837590"/>
            <a:ext cx="465138" cy="391319"/>
            <a:chOff x="5356342" y="3093565"/>
            <a:chExt cx="465138" cy="391319"/>
          </a:xfrm>
          <a:solidFill>
            <a:srgbClr val="323232"/>
          </a:solidFill>
        </p:grpSpPr>
        <p:sp>
          <p:nvSpPr>
            <p:cNvPr id="26" name="AutoShape 120"/>
            <p:cNvSpPr/>
            <p:nvPr/>
          </p:nvSpPr>
          <p:spPr bwMode="auto">
            <a:xfrm>
              <a:off x="5473023" y="3195165"/>
              <a:ext cx="231775" cy="23177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solidFill>
                <a:srgbClr val="323232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121"/>
            <p:cNvSpPr/>
            <p:nvPr/>
          </p:nvSpPr>
          <p:spPr bwMode="auto">
            <a:xfrm>
              <a:off x="5530967" y="3253109"/>
              <a:ext cx="65088" cy="650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solidFill>
                <a:srgbClr val="323232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8" name="AutoShape 122"/>
            <p:cNvSpPr/>
            <p:nvPr/>
          </p:nvSpPr>
          <p:spPr bwMode="auto">
            <a:xfrm>
              <a:off x="5356342" y="3093565"/>
              <a:ext cx="465138" cy="39131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solidFill>
                <a:srgbClr val="323232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cxnSp>
        <p:nvCxnSpPr>
          <p:cNvPr id="29" name="Straight Connector 39"/>
          <p:cNvCxnSpPr/>
          <p:nvPr/>
        </p:nvCxnSpPr>
        <p:spPr>
          <a:xfrm flipV="1">
            <a:off x="6897271" y="2624658"/>
            <a:ext cx="455850" cy="76979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0"/>
          <p:cNvCxnSpPr/>
          <p:nvPr/>
        </p:nvCxnSpPr>
        <p:spPr>
          <a:xfrm>
            <a:off x="7353120" y="2624651"/>
            <a:ext cx="1024802" cy="0"/>
          </a:xfrm>
          <a:prstGeom prst="line">
            <a:avLst/>
          </a:prstGeom>
          <a:ln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1"/>
          <p:cNvSpPr txBox="1"/>
          <p:nvPr/>
        </p:nvSpPr>
        <p:spPr>
          <a:xfrm>
            <a:off x="8505556" y="2439985"/>
            <a:ext cx="166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42"/>
          <p:cNvSpPr/>
          <p:nvPr/>
        </p:nvSpPr>
        <p:spPr>
          <a:xfrm>
            <a:off x="8505556" y="2777855"/>
            <a:ext cx="2362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cxnSp>
        <p:nvCxnSpPr>
          <p:cNvPr id="33" name="Straight Connector 43"/>
          <p:cNvCxnSpPr/>
          <p:nvPr/>
        </p:nvCxnSpPr>
        <p:spPr>
          <a:xfrm>
            <a:off x="3898697" y="2313194"/>
            <a:ext cx="1973466" cy="0"/>
          </a:xfrm>
          <a:prstGeom prst="line">
            <a:avLst/>
          </a:prstGeom>
          <a:ln>
            <a:solidFill>
              <a:srgbClr val="00206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5"/>
          <p:cNvSpPr txBox="1"/>
          <p:nvPr/>
        </p:nvSpPr>
        <p:spPr>
          <a:xfrm>
            <a:off x="2145030" y="2116231"/>
            <a:ext cx="162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46"/>
          <p:cNvSpPr/>
          <p:nvPr/>
        </p:nvSpPr>
        <p:spPr>
          <a:xfrm>
            <a:off x="1323886" y="2480675"/>
            <a:ext cx="2446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cxnSp>
        <p:nvCxnSpPr>
          <p:cNvPr id="36" name="Straight Connector 49"/>
          <p:cNvCxnSpPr/>
          <p:nvPr/>
        </p:nvCxnSpPr>
        <p:spPr>
          <a:xfrm flipH="1" flipV="1">
            <a:off x="4362354" y="4221515"/>
            <a:ext cx="715623" cy="59831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0"/>
          <p:cNvCxnSpPr/>
          <p:nvPr/>
        </p:nvCxnSpPr>
        <p:spPr>
          <a:xfrm flipH="1">
            <a:off x="3903209" y="4221515"/>
            <a:ext cx="472408" cy="0"/>
          </a:xfrm>
          <a:prstGeom prst="line">
            <a:avLst/>
          </a:prstGeom>
          <a:ln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51"/>
          <p:cNvSpPr txBox="1"/>
          <p:nvPr/>
        </p:nvSpPr>
        <p:spPr>
          <a:xfrm>
            <a:off x="2145030" y="4036840"/>
            <a:ext cx="162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52"/>
          <p:cNvSpPr/>
          <p:nvPr/>
        </p:nvSpPr>
        <p:spPr>
          <a:xfrm>
            <a:off x="1323886" y="4403750"/>
            <a:ext cx="2446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 rot="16200000">
            <a:off x="8159084" y="2825083"/>
            <a:ext cx="5308983" cy="2756850"/>
            <a:chOff x="8474611" y="3663464"/>
            <a:chExt cx="5308983" cy="2756850"/>
          </a:xfrm>
        </p:grpSpPr>
        <p:sp>
          <p:nvSpPr>
            <p:cNvPr id="4" name="直角三角形 3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1893189"/>
            <a:ext cx="2647950" cy="3071622"/>
            <a:chOff x="0" y="1893189"/>
            <a:chExt cx="2647950" cy="3071622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-1" y="2767281"/>
            <a:ext cx="199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8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43250" y="2526956"/>
            <a:ext cx="62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43250" y="325382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 descr="cA4aKEIPQrerBnp1yGHv_IMG_9534-3-2-op"/>
          <p:cNvSpPr>
            <a:spLocks noChangeArrowheads="1"/>
          </p:cNvSpPr>
          <p:nvPr/>
        </p:nvSpPr>
        <p:spPr bwMode="auto">
          <a:xfrm>
            <a:off x="3665264" y="1590435"/>
            <a:ext cx="2372552" cy="2172146"/>
          </a:xfrm>
          <a:prstGeom prst="rect">
            <a:avLst/>
          </a:prstGeom>
          <a:blipFill dpi="0" rotWithShape="1">
            <a:blip r:embed="rId2"/>
            <a:stretch>
              <a:fillRect r="-3733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7" descr="photo-1416339276121-ba1dfa199912"/>
          <p:cNvSpPr>
            <a:spLocks noChangeArrowheads="1"/>
          </p:cNvSpPr>
          <p:nvPr/>
        </p:nvSpPr>
        <p:spPr bwMode="auto">
          <a:xfrm>
            <a:off x="6108929" y="1590435"/>
            <a:ext cx="2372552" cy="2172146"/>
          </a:xfrm>
          <a:prstGeom prst="rect">
            <a:avLst/>
          </a:prstGeom>
          <a:blipFill dpi="0" rotWithShape="1">
            <a:blip r:embed="rId3"/>
            <a:stretch>
              <a:fillRect r="-2006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8" descr="psb"/>
          <p:cNvSpPr>
            <a:spLocks noChangeArrowheads="1"/>
          </p:cNvSpPr>
          <p:nvPr/>
        </p:nvSpPr>
        <p:spPr bwMode="auto">
          <a:xfrm>
            <a:off x="3665264" y="3829384"/>
            <a:ext cx="2372552" cy="2174301"/>
          </a:xfrm>
          <a:prstGeom prst="rect">
            <a:avLst/>
          </a:prstGeom>
          <a:blipFill dpi="0" rotWithShape="1">
            <a:blip r:embed="rId4"/>
            <a:stretch>
              <a:fillRect r="-3668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9" descr="Money"/>
          <p:cNvSpPr>
            <a:spLocks noChangeArrowheads="1"/>
          </p:cNvSpPr>
          <p:nvPr/>
        </p:nvSpPr>
        <p:spPr bwMode="auto">
          <a:xfrm>
            <a:off x="6108929" y="3829384"/>
            <a:ext cx="2372552" cy="2174301"/>
          </a:xfrm>
          <a:prstGeom prst="rect">
            <a:avLst/>
          </a:prstGeom>
          <a:blipFill dpi="0" rotWithShape="1">
            <a:blip r:embed="rId5"/>
            <a:stretch>
              <a:fillRect r="-3851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279535" y="2299400"/>
            <a:ext cx="797316" cy="801625"/>
          </a:xfrm>
          <a:prstGeom prst="ellipse">
            <a:avLst/>
          </a:prstGeom>
          <a:solidFill>
            <a:srgbClr val="002060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279535" y="4516799"/>
            <a:ext cx="797316" cy="797316"/>
          </a:xfrm>
          <a:prstGeom prst="ellipse">
            <a:avLst/>
          </a:prstGeom>
          <a:solidFill>
            <a:srgbClr val="00B0F0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8084978" y="2299400"/>
            <a:ext cx="797316" cy="801625"/>
          </a:xfrm>
          <a:prstGeom prst="ellipse">
            <a:avLst/>
          </a:prstGeom>
          <a:solidFill>
            <a:srgbClr val="00B0F0"/>
          </a:solidFill>
          <a:ln w="12700">
            <a:solidFill>
              <a:srgbClr val="32323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8084978" y="4516799"/>
            <a:ext cx="797316" cy="797316"/>
          </a:xfrm>
          <a:prstGeom prst="ellipse">
            <a:avLst/>
          </a:prstGeom>
          <a:solidFill>
            <a:srgbClr val="002060"/>
          </a:solidFill>
          <a:ln w="12700">
            <a:solidFill>
              <a:srgbClr val="32323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8326328" y="4786163"/>
            <a:ext cx="314616" cy="258589"/>
          </a:xfrm>
          <a:custGeom>
            <a:gdLst>
              <a:gd name="T0" fmla="*/ 0 w 111"/>
              <a:gd name="T1" fmla="*/ 72 h 91"/>
              <a:gd name="T2" fmla="*/ 11 w 111"/>
              <a:gd name="T3" fmla="*/ 67 h 91"/>
              <a:gd name="T4" fmla="*/ 38 w 111"/>
              <a:gd name="T5" fmla="*/ 49 h 91"/>
              <a:gd name="T6" fmla="*/ 44 w 111"/>
              <a:gd name="T7" fmla="*/ 57 h 91"/>
              <a:gd name="T8" fmla="*/ 11 w 111"/>
              <a:gd name="T9" fmla="*/ 77 h 91"/>
              <a:gd name="T10" fmla="*/ 110 w 111"/>
              <a:gd name="T11" fmla="*/ 21 h 91"/>
              <a:gd name="T12" fmla="*/ 102 w 111"/>
              <a:gd name="T13" fmla="*/ 28 h 91"/>
              <a:gd name="T14" fmla="*/ 90 w 111"/>
              <a:gd name="T15" fmla="*/ 36 h 91"/>
              <a:gd name="T16" fmla="*/ 89 w 111"/>
              <a:gd name="T17" fmla="*/ 23 h 91"/>
              <a:gd name="T18" fmla="*/ 78 w 111"/>
              <a:gd name="T19" fmla="*/ 23 h 91"/>
              <a:gd name="T20" fmla="*/ 55 w 111"/>
              <a:gd name="T21" fmla="*/ 40 h 91"/>
              <a:gd name="T22" fmla="*/ 78 w 111"/>
              <a:gd name="T23" fmla="*/ 14 h 91"/>
              <a:gd name="T24" fmla="*/ 89 w 111"/>
              <a:gd name="T25" fmla="*/ 14 h 91"/>
              <a:gd name="T26" fmla="*/ 92 w 111"/>
              <a:gd name="T27" fmla="*/ 0 h 91"/>
              <a:gd name="T28" fmla="*/ 102 w 111"/>
              <a:gd name="T29" fmla="*/ 9 h 91"/>
              <a:gd name="T30" fmla="*/ 110 w 111"/>
              <a:gd name="T31" fmla="*/ 21 h 91"/>
              <a:gd name="T32" fmla="*/ 104 w 111"/>
              <a:gd name="T33" fmla="*/ 19 h 91"/>
              <a:gd name="T34" fmla="*/ 95 w 111"/>
              <a:gd name="T35" fmla="*/ 10 h 91"/>
              <a:gd name="T36" fmla="*/ 104 w 111"/>
              <a:gd name="T37" fmla="*/ 19 h 91"/>
              <a:gd name="T38" fmla="*/ 110 w 111"/>
              <a:gd name="T39" fmla="*/ 74 h 91"/>
              <a:gd name="T40" fmla="*/ 94 w 111"/>
              <a:gd name="T41" fmla="*/ 89 h 91"/>
              <a:gd name="T42" fmla="*/ 89 w 111"/>
              <a:gd name="T43" fmla="*/ 87 h 91"/>
              <a:gd name="T44" fmla="*/ 84 w 111"/>
              <a:gd name="T45" fmla="*/ 77 h 91"/>
              <a:gd name="T46" fmla="*/ 44 w 111"/>
              <a:gd name="T47" fmla="*/ 48 h 91"/>
              <a:gd name="T48" fmla="*/ 11 w 111"/>
              <a:gd name="T49" fmla="*/ 23 h 91"/>
              <a:gd name="T50" fmla="*/ 0 w 111"/>
              <a:gd name="T51" fmla="*/ 19 h 91"/>
              <a:gd name="T52" fmla="*/ 11 w 111"/>
              <a:gd name="T53" fmla="*/ 14 h 91"/>
              <a:gd name="T54" fmla="*/ 51 w 111"/>
              <a:gd name="T55" fmla="*/ 42 h 91"/>
              <a:gd name="T56" fmla="*/ 84 w 111"/>
              <a:gd name="T57" fmla="*/ 67 h 91"/>
              <a:gd name="T58" fmla="*/ 89 w 111"/>
              <a:gd name="T59" fmla="*/ 57 h 91"/>
              <a:gd name="T60" fmla="*/ 94 w 111"/>
              <a:gd name="T61" fmla="*/ 54 h 91"/>
              <a:gd name="T62" fmla="*/ 110 w 111"/>
              <a:gd name="T63" fmla="*/ 70 h 91"/>
              <a:gd name="T64" fmla="*/ 110 w 111"/>
              <a:gd name="T65" fmla="*/ 74 h 91"/>
              <a:gd name="T66" fmla="*/ 104 w 111"/>
              <a:gd name="T67" fmla="*/ 72 h 91"/>
              <a:gd name="T68" fmla="*/ 95 w 111"/>
              <a:gd name="T69" fmla="*/ 63 h 91"/>
              <a:gd name="T70" fmla="*/ 104 w 111"/>
              <a:gd name="T71" fmla="*/ 72 h 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" h="91">
                <a:moveTo>
                  <a:pt x="5" y="77"/>
                </a:moveTo>
                <a:cubicBezTo>
                  <a:pt x="2" y="77"/>
                  <a:pt x="0" y="75"/>
                  <a:pt x="0" y="72"/>
                </a:cubicBezTo>
                <a:cubicBezTo>
                  <a:pt x="0" y="69"/>
                  <a:pt x="2" y="67"/>
                  <a:pt x="5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23" y="67"/>
                  <a:pt x="31" y="59"/>
                  <a:pt x="38" y="49"/>
                </a:cubicBezTo>
                <a:cubicBezTo>
                  <a:pt x="40" y="51"/>
                  <a:pt x="40" y="51"/>
                  <a:pt x="40" y="51"/>
                </a:cubicBezTo>
                <a:cubicBezTo>
                  <a:pt x="41" y="53"/>
                  <a:pt x="43" y="55"/>
                  <a:pt x="44" y="57"/>
                </a:cubicBezTo>
                <a:cubicBezTo>
                  <a:pt x="36" y="68"/>
                  <a:pt x="27" y="77"/>
                  <a:pt x="17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5" y="77"/>
                  <a:pt x="5" y="77"/>
                  <a:pt x="5" y="77"/>
                </a:cubicBezTo>
                <a:close/>
                <a:moveTo>
                  <a:pt x="110" y="21"/>
                </a:moveTo>
                <a:cubicBezTo>
                  <a:pt x="110" y="21"/>
                  <a:pt x="110" y="21"/>
                  <a:pt x="110" y="21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94" y="36"/>
                  <a:pt x="94" y="36"/>
                  <a:pt x="94" y="36"/>
                </a:cubicBezTo>
                <a:cubicBezTo>
                  <a:pt x="93" y="37"/>
                  <a:pt x="91" y="37"/>
                  <a:pt x="90" y="36"/>
                </a:cubicBezTo>
                <a:cubicBezTo>
                  <a:pt x="90" y="35"/>
                  <a:pt x="89" y="35"/>
                  <a:pt x="89" y="34"/>
                </a:cubicBezTo>
                <a:cubicBezTo>
                  <a:pt x="89" y="23"/>
                  <a:pt x="89" y="23"/>
                  <a:pt x="89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1" y="23"/>
                  <a:pt x="64" y="32"/>
                  <a:pt x="56" y="41"/>
                </a:cubicBezTo>
                <a:cubicBezTo>
                  <a:pt x="55" y="40"/>
                  <a:pt x="55" y="40"/>
                  <a:pt x="55" y="40"/>
                </a:cubicBezTo>
                <a:cubicBezTo>
                  <a:pt x="53" y="38"/>
                  <a:pt x="52" y="36"/>
                  <a:pt x="50" y="34"/>
                </a:cubicBezTo>
                <a:cubicBezTo>
                  <a:pt x="59" y="23"/>
                  <a:pt x="68" y="14"/>
                  <a:pt x="78" y="14"/>
                </a:cubicBezTo>
                <a:cubicBezTo>
                  <a:pt x="84" y="14"/>
                  <a:pt x="84" y="14"/>
                  <a:pt x="84" y="14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3"/>
                  <a:pt x="89" y="3"/>
                  <a:pt x="89" y="3"/>
                </a:cubicBezTo>
                <a:cubicBezTo>
                  <a:pt x="89" y="1"/>
                  <a:pt x="91" y="0"/>
                  <a:pt x="92" y="0"/>
                </a:cubicBezTo>
                <a:cubicBezTo>
                  <a:pt x="93" y="0"/>
                  <a:pt x="94" y="1"/>
                  <a:pt x="94" y="1"/>
                </a:cubicBezTo>
                <a:cubicBezTo>
                  <a:pt x="102" y="9"/>
                  <a:pt x="102" y="9"/>
                  <a:pt x="102" y="9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1" y="18"/>
                  <a:pt x="111" y="19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lose/>
                <a:moveTo>
                  <a:pt x="104" y="19"/>
                </a:moveTo>
                <a:cubicBezTo>
                  <a:pt x="104" y="19"/>
                  <a:pt x="104" y="19"/>
                  <a:pt x="104" y="19"/>
                </a:cubicBezTo>
                <a:cubicBezTo>
                  <a:pt x="101" y="16"/>
                  <a:pt x="98" y="13"/>
                  <a:pt x="95" y="10"/>
                </a:cubicBezTo>
                <a:cubicBezTo>
                  <a:pt x="95" y="27"/>
                  <a:pt x="95" y="27"/>
                  <a:pt x="95" y="27"/>
                </a:cubicBezTo>
                <a:cubicBezTo>
                  <a:pt x="98" y="24"/>
                  <a:pt x="101" y="21"/>
                  <a:pt x="104" y="19"/>
                </a:cubicBezTo>
                <a:close/>
                <a:moveTo>
                  <a:pt x="110" y="74"/>
                </a:moveTo>
                <a:cubicBezTo>
                  <a:pt x="110" y="74"/>
                  <a:pt x="110" y="74"/>
                  <a:pt x="110" y="74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94" y="89"/>
                  <a:pt x="94" y="89"/>
                  <a:pt x="94" y="89"/>
                </a:cubicBezTo>
                <a:cubicBezTo>
                  <a:pt x="93" y="91"/>
                  <a:pt x="91" y="91"/>
                  <a:pt x="90" y="89"/>
                </a:cubicBezTo>
                <a:cubicBezTo>
                  <a:pt x="90" y="89"/>
                  <a:pt x="89" y="88"/>
                  <a:pt x="89" y="87"/>
                </a:cubicBezTo>
                <a:cubicBezTo>
                  <a:pt x="89" y="77"/>
                  <a:pt x="89" y="77"/>
                  <a:pt x="89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65" y="77"/>
                  <a:pt x="54" y="62"/>
                  <a:pt x="44" y="48"/>
                </a:cubicBezTo>
                <a:cubicBezTo>
                  <a:pt x="34" y="36"/>
                  <a:pt x="25" y="23"/>
                  <a:pt x="17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3"/>
                  <a:pt x="0" y="21"/>
                  <a:pt x="0" y="19"/>
                </a:cubicBezTo>
                <a:cubicBezTo>
                  <a:pt x="0" y="16"/>
                  <a:pt x="2" y="14"/>
                  <a:pt x="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29" y="14"/>
                  <a:pt x="40" y="28"/>
                  <a:pt x="51" y="42"/>
                </a:cubicBezTo>
                <a:cubicBezTo>
                  <a:pt x="60" y="55"/>
                  <a:pt x="70" y="67"/>
                  <a:pt x="78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57"/>
                  <a:pt x="89" y="57"/>
                  <a:pt x="89" y="57"/>
                </a:cubicBezTo>
                <a:cubicBezTo>
                  <a:pt x="89" y="55"/>
                  <a:pt x="91" y="54"/>
                  <a:pt x="92" y="54"/>
                </a:cubicBezTo>
                <a:cubicBezTo>
                  <a:pt x="93" y="54"/>
                  <a:pt x="94" y="54"/>
                  <a:pt x="94" y="54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11" y="71"/>
                  <a:pt x="111" y="73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lose/>
                <a:moveTo>
                  <a:pt x="104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98" y="66"/>
                  <a:pt x="98" y="66"/>
                  <a:pt x="98" y="66"/>
                </a:cubicBezTo>
                <a:cubicBezTo>
                  <a:pt x="95" y="63"/>
                  <a:pt x="95" y="63"/>
                  <a:pt x="95" y="63"/>
                </a:cubicBezTo>
                <a:cubicBezTo>
                  <a:pt x="95" y="81"/>
                  <a:pt x="95" y="81"/>
                  <a:pt x="95" y="81"/>
                </a:cubicBezTo>
                <a:cubicBezTo>
                  <a:pt x="98" y="78"/>
                  <a:pt x="101" y="75"/>
                  <a:pt x="104" y="7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3486406" y="2519201"/>
            <a:ext cx="353405" cy="366334"/>
          </a:xfrm>
          <a:custGeom>
            <a:gdLst>
              <a:gd name="T0" fmla="*/ 105 w 123"/>
              <a:gd name="T1" fmla="*/ 18 h 128"/>
              <a:gd name="T2" fmla="*/ 108 w 123"/>
              <a:gd name="T3" fmla="*/ 101 h 128"/>
              <a:gd name="T4" fmla="*/ 113 w 123"/>
              <a:gd name="T5" fmla="*/ 64 h 128"/>
              <a:gd name="T6" fmla="*/ 92 w 123"/>
              <a:gd name="T7" fmla="*/ 86 h 128"/>
              <a:gd name="T8" fmla="*/ 90 w 123"/>
              <a:gd name="T9" fmla="*/ 64 h 128"/>
              <a:gd name="T10" fmla="*/ 36 w 123"/>
              <a:gd name="T11" fmla="*/ 85 h 128"/>
              <a:gd name="T12" fmla="*/ 28 w 123"/>
              <a:gd name="T13" fmla="*/ 64 h 128"/>
              <a:gd name="T14" fmla="*/ 22 w 123"/>
              <a:gd name="T15" fmla="*/ 94 h 128"/>
              <a:gd name="T16" fmla="*/ 0 w 123"/>
              <a:gd name="T17" fmla="*/ 61 h 128"/>
              <a:gd name="T18" fmla="*/ 62 w 123"/>
              <a:gd name="T19" fmla="*/ 0 h 128"/>
              <a:gd name="T20" fmla="*/ 80 w 123"/>
              <a:gd name="T21" fmla="*/ 111 h 128"/>
              <a:gd name="T22" fmla="*/ 76 w 123"/>
              <a:gd name="T23" fmla="*/ 128 h 128"/>
              <a:gd name="T24" fmla="*/ 48 w 123"/>
              <a:gd name="T25" fmla="*/ 128 h 128"/>
              <a:gd name="T26" fmla="*/ 43 w 123"/>
              <a:gd name="T27" fmla="*/ 123 h 128"/>
              <a:gd name="T28" fmla="*/ 29 w 123"/>
              <a:gd name="T29" fmla="*/ 111 h 128"/>
              <a:gd name="T30" fmla="*/ 25 w 123"/>
              <a:gd name="T31" fmla="*/ 103 h 128"/>
              <a:gd name="T32" fmla="*/ 65 w 123"/>
              <a:gd name="T33" fmla="*/ 70 h 128"/>
              <a:gd name="T34" fmla="*/ 98 w 123"/>
              <a:gd name="T35" fmla="*/ 103 h 128"/>
              <a:gd name="T36" fmla="*/ 94 w 123"/>
              <a:gd name="T37" fmla="*/ 111 h 128"/>
              <a:gd name="T38" fmla="*/ 80 w 123"/>
              <a:gd name="T39" fmla="*/ 111 h 128"/>
              <a:gd name="T40" fmla="*/ 71 w 123"/>
              <a:gd name="T41" fmla="*/ 119 h 128"/>
              <a:gd name="T42" fmla="*/ 71 w 123"/>
              <a:gd name="T43" fmla="*/ 106 h 128"/>
              <a:gd name="T44" fmla="*/ 83 w 123"/>
              <a:gd name="T45" fmla="*/ 101 h 128"/>
              <a:gd name="T46" fmla="*/ 40 w 123"/>
              <a:gd name="T47" fmla="*/ 101 h 128"/>
              <a:gd name="T48" fmla="*/ 48 w 123"/>
              <a:gd name="T49" fmla="*/ 101 h 128"/>
              <a:gd name="T50" fmla="*/ 52 w 123"/>
              <a:gd name="T51" fmla="*/ 119 h 128"/>
              <a:gd name="T52" fmla="*/ 98 w 123"/>
              <a:gd name="T53" fmla="*/ 25 h 128"/>
              <a:gd name="T54" fmla="*/ 97 w 123"/>
              <a:gd name="T55" fmla="*/ 23 h 128"/>
              <a:gd name="T56" fmla="*/ 95 w 123"/>
              <a:gd name="T57" fmla="*/ 58 h 128"/>
              <a:gd name="T58" fmla="*/ 98 w 123"/>
              <a:gd name="T59" fmla="*/ 25 h 128"/>
              <a:gd name="T60" fmla="*/ 92 w 123"/>
              <a:gd name="T61" fmla="*/ 20 h 128"/>
              <a:gd name="T62" fmla="*/ 86 w 123"/>
              <a:gd name="T63" fmla="*/ 20 h 128"/>
              <a:gd name="T64" fmla="*/ 92 w 123"/>
              <a:gd name="T65" fmla="*/ 20 h 128"/>
              <a:gd name="T66" fmla="*/ 70 w 123"/>
              <a:gd name="T67" fmla="*/ 10 h 128"/>
              <a:gd name="T68" fmla="*/ 64 w 123"/>
              <a:gd name="T69" fmla="*/ 29 h 128"/>
              <a:gd name="T70" fmla="*/ 82 w 123"/>
              <a:gd name="T71" fmla="*/ 25 h 128"/>
              <a:gd name="T72" fmla="*/ 70 w 123"/>
              <a:gd name="T73" fmla="*/ 10 h 128"/>
              <a:gd name="T74" fmla="*/ 59 w 123"/>
              <a:gd name="T75" fmla="*/ 10 h 128"/>
              <a:gd name="T76" fmla="*/ 42 w 123"/>
              <a:gd name="T77" fmla="*/ 23 h 128"/>
              <a:gd name="T78" fmla="*/ 43 w 123"/>
              <a:gd name="T79" fmla="*/ 26 h 128"/>
              <a:gd name="T80" fmla="*/ 59 w 123"/>
              <a:gd name="T81" fmla="*/ 10 h 128"/>
              <a:gd name="T82" fmla="*/ 41 w 123"/>
              <a:gd name="T83" fmla="*/ 14 h 128"/>
              <a:gd name="T84" fmla="*/ 36 w 123"/>
              <a:gd name="T85" fmla="*/ 23 h 128"/>
              <a:gd name="T86" fmla="*/ 41 w 123"/>
              <a:gd name="T87" fmla="*/ 14 h 128"/>
              <a:gd name="T88" fmla="*/ 26 w 123"/>
              <a:gd name="T89" fmla="*/ 23 h 128"/>
              <a:gd name="T90" fmla="*/ 10 w 123"/>
              <a:gd name="T91" fmla="*/ 58 h 128"/>
              <a:gd name="T92" fmla="*/ 33 w 123"/>
              <a:gd name="T93" fmla="*/ 28 h 128"/>
              <a:gd name="T94" fmla="*/ 85 w 123"/>
              <a:gd name="T95" fmla="*/ 30 h 128"/>
              <a:gd name="T96" fmla="*/ 82 w 123"/>
              <a:gd name="T97" fmla="*/ 31 h 128"/>
              <a:gd name="T98" fmla="*/ 64 w 123"/>
              <a:gd name="T99" fmla="*/ 58 h 128"/>
              <a:gd name="T100" fmla="*/ 85 w 123"/>
              <a:gd name="T101" fmla="*/ 30 h 128"/>
              <a:gd name="T102" fmla="*/ 59 w 123"/>
              <a:gd name="T103" fmla="*/ 35 h 128"/>
              <a:gd name="T104" fmla="*/ 39 w 123"/>
              <a:gd name="T105" fmla="*/ 30 h 128"/>
              <a:gd name="T106" fmla="*/ 59 w 123"/>
              <a:gd name="T107" fmla="*/ 58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28">
                <a:moveTo>
                  <a:pt x="62" y="0"/>
                </a:moveTo>
                <a:cubicBezTo>
                  <a:pt x="78" y="0"/>
                  <a:pt x="94" y="7"/>
                  <a:pt x="105" y="18"/>
                </a:cubicBezTo>
                <a:cubicBezTo>
                  <a:pt x="116" y="29"/>
                  <a:pt x="123" y="44"/>
                  <a:pt x="123" y="61"/>
                </a:cubicBezTo>
                <a:cubicBezTo>
                  <a:pt x="123" y="76"/>
                  <a:pt x="117" y="90"/>
                  <a:pt x="108" y="101"/>
                </a:cubicBezTo>
                <a:cubicBezTo>
                  <a:pt x="104" y="105"/>
                  <a:pt x="97" y="99"/>
                  <a:pt x="101" y="95"/>
                </a:cubicBezTo>
                <a:cubicBezTo>
                  <a:pt x="108" y="86"/>
                  <a:pt x="113" y="75"/>
                  <a:pt x="113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94" y="79"/>
                  <a:pt x="92" y="86"/>
                </a:cubicBezTo>
                <a:cubicBezTo>
                  <a:pt x="91" y="90"/>
                  <a:pt x="86" y="88"/>
                  <a:pt x="87" y="85"/>
                </a:cubicBezTo>
                <a:cubicBezTo>
                  <a:pt x="88" y="78"/>
                  <a:pt x="90" y="71"/>
                  <a:pt x="90" y="64"/>
                </a:cubicBezTo>
                <a:cubicBezTo>
                  <a:pt x="67" y="64"/>
                  <a:pt x="57" y="64"/>
                  <a:pt x="33" y="64"/>
                </a:cubicBezTo>
                <a:cubicBezTo>
                  <a:pt x="34" y="71"/>
                  <a:pt x="35" y="78"/>
                  <a:pt x="36" y="85"/>
                </a:cubicBezTo>
                <a:cubicBezTo>
                  <a:pt x="37" y="89"/>
                  <a:pt x="32" y="90"/>
                  <a:pt x="31" y="85"/>
                </a:cubicBezTo>
                <a:cubicBezTo>
                  <a:pt x="29" y="79"/>
                  <a:pt x="28" y="72"/>
                  <a:pt x="28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1" y="76"/>
                  <a:pt x="15" y="86"/>
                  <a:pt x="22" y="94"/>
                </a:cubicBezTo>
                <a:cubicBezTo>
                  <a:pt x="26" y="99"/>
                  <a:pt x="19" y="105"/>
                  <a:pt x="15" y="101"/>
                </a:cubicBezTo>
                <a:cubicBezTo>
                  <a:pt x="6" y="90"/>
                  <a:pt x="0" y="76"/>
                  <a:pt x="0" y="61"/>
                </a:cubicBezTo>
                <a:cubicBezTo>
                  <a:pt x="0" y="44"/>
                  <a:pt x="7" y="29"/>
                  <a:pt x="18" y="18"/>
                </a:cubicBezTo>
                <a:cubicBezTo>
                  <a:pt x="29" y="7"/>
                  <a:pt x="45" y="0"/>
                  <a:pt x="62" y="0"/>
                </a:cubicBezTo>
                <a:close/>
                <a:moveTo>
                  <a:pt x="80" y="111"/>
                </a:moveTo>
                <a:cubicBezTo>
                  <a:pt x="80" y="111"/>
                  <a:pt x="80" y="111"/>
                  <a:pt x="80" y="111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6"/>
                  <a:pt x="78" y="128"/>
                  <a:pt x="76" y="128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5" y="128"/>
                  <a:pt x="43" y="126"/>
                  <a:pt x="43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6" y="111"/>
                  <a:pt x="24" y="109"/>
                  <a:pt x="24" y="106"/>
                </a:cubicBezTo>
                <a:cubicBezTo>
                  <a:pt x="24" y="105"/>
                  <a:pt x="25" y="103"/>
                  <a:pt x="25" y="103"/>
                </a:cubicBezTo>
                <a:cubicBezTo>
                  <a:pt x="58" y="70"/>
                  <a:pt x="58" y="70"/>
                  <a:pt x="58" y="70"/>
                </a:cubicBezTo>
                <a:cubicBezTo>
                  <a:pt x="60" y="68"/>
                  <a:pt x="63" y="68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98" y="103"/>
                  <a:pt x="98" y="103"/>
                  <a:pt x="98" y="103"/>
                </a:cubicBezTo>
                <a:cubicBezTo>
                  <a:pt x="100" y="104"/>
                  <a:pt x="100" y="107"/>
                  <a:pt x="98" y="109"/>
                </a:cubicBezTo>
                <a:cubicBezTo>
                  <a:pt x="97" y="110"/>
                  <a:pt x="96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80" y="111"/>
                  <a:pt x="80" y="111"/>
                  <a:pt x="80" y="111"/>
                </a:cubicBezTo>
                <a:close/>
                <a:moveTo>
                  <a:pt x="71" y="119"/>
                </a:moveTo>
                <a:cubicBezTo>
                  <a:pt x="71" y="119"/>
                  <a:pt x="71" y="119"/>
                  <a:pt x="71" y="119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103"/>
                  <a:pt x="73" y="101"/>
                  <a:pt x="76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62" y="80"/>
                  <a:pt x="62" y="80"/>
                  <a:pt x="62" y="80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50" y="101"/>
                  <a:pt x="52" y="103"/>
                  <a:pt x="52" y="106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71" y="119"/>
                  <a:pt x="71" y="119"/>
                  <a:pt x="71" y="119"/>
                </a:cubicBezTo>
                <a:close/>
                <a:moveTo>
                  <a:pt x="98" y="25"/>
                </a:moveTo>
                <a:cubicBezTo>
                  <a:pt x="98" y="25"/>
                  <a:pt x="98" y="25"/>
                  <a:pt x="98" y="25"/>
                </a:cubicBezTo>
                <a:cubicBezTo>
                  <a:pt x="98" y="24"/>
                  <a:pt x="97" y="24"/>
                  <a:pt x="97" y="23"/>
                </a:cubicBezTo>
                <a:cubicBezTo>
                  <a:pt x="95" y="25"/>
                  <a:pt x="92" y="26"/>
                  <a:pt x="90" y="28"/>
                </a:cubicBezTo>
                <a:cubicBezTo>
                  <a:pt x="93" y="37"/>
                  <a:pt x="95" y="47"/>
                  <a:pt x="95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2" y="45"/>
                  <a:pt x="107" y="33"/>
                  <a:pt x="98" y="25"/>
                </a:cubicBezTo>
                <a:close/>
                <a:moveTo>
                  <a:pt x="92" y="20"/>
                </a:moveTo>
                <a:cubicBezTo>
                  <a:pt x="92" y="20"/>
                  <a:pt x="92" y="20"/>
                  <a:pt x="92" y="20"/>
                </a:cubicBezTo>
                <a:cubicBezTo>
                  <a:pt x="89" y="17"/>
                  <a:pt x="86" y="15"/>
                  <a:pt x="82" y="14"/>
                </a:cubicBezTo>
                <a:cubicBezTo>
                  <a:pt x="83" y="15"/>
                  <a:pt x="85" y="18"/>
                  <a:pt x="86" y="20"/>
                </a:cubicBezTo>
                <a:cubicBezTo>
                  <a:pt x="86" y="21"/>
                  <a:pt x="87" y="22"/>
                  <a:pt x="87" y="23"/>
                </a:cubicBezTo>
                <a:cubicBezTo>
                  <a:pt x="89" y="22"/>
                  <a:pt x="91" y="21"/>
                  <a:pt x="92" y="20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8" y="10"/>
                  <a:pt x="66" y="10"/>
                  <a:pt x="64" y="10"/>
                </a:cubicBezTo>
                <a:cubicBezTo>
                  <a:pt x="64" y="29"/>
                  <a:pt x="64" y="29"/>
                  <a:pt x="64" y="29"/>
                </a:cubicBezTo>
                <a:cubicBezTo>
                  <a:pt x="70" y="29"/>
                  <a:pt x="75" y="28"/>
                  <a:pt x="80" y="26"/>
                </a:cubicBezTo>
                <a:cubicBezTo>
                  <a:pt x="81" y="26"/>
                  <a:pt x="82" y="25"/>
                  <a:pt x="82" y="25"/>
                </a:cubicBezTo>
                <a:cubicBezTo>
                  <a:pt x="82" y="24"/>
                  <a:pt x="81" y="23"/>
                  <a:pt x="81" y="23"/>
                </a:cubicBezTo>
                <a:cubicBezTo>
                  <a:pt x="78" y="17"/>
                  <a:pt x="74" y="13"/>
                  <a:pt x="70" y="10"/>
                </a:cubicBezTo>
                <a:close/>
                <a:moveTo>
                  <a:pt x="59" y="10"/>
                </a:moveTo>
                <a:cubicBezTo>
                  <a:pt x="59" y="10"/>
                  <a:pt x="59" y="10"/>
                  <a:pt x="59" y="10"/>
                </a:cubicBezTo>
                <a:cubicBezTo>
                  <a:pt x="57" y="10"/>
                  <a:pt x="55" y="10"/>
                  <a:pt x="53" y="10"/>
                </a:cubicBezTo>
                <a:cubicBezTo>
                  <a:pt x="49" y="13"/>
                  <a:pt x="45" y="17"/>
                  <a:pt x="42" y="23"/>
                </a:cubicBezTo>
                <a:cubicBezTo>
                  <a:pt x="42" y="23"/>
                  <a:pt x="41" y="24"/>
                  <a:pt x="41" y="25"/>
                </a:cubicBezTo>
                <a:cubicBezTo>
                  <a:pt x="41" y="25"/>
                  <a:pt x="42" y="26"/>
                  <a:pt x="43" y="26"/>
                </a:cubicBezTo>
                <a:cubicBezTo>
                  <a:pt x="48" y="28"/>
                  <a:pt x="53" y="29"/>
                  <a:pt x="59" y="29"/>
                </a:cubicBezTo>
                <a:cubicBezTo>
                  <a:pt x="59" y="10"/>
                  <a:pt x="59" y="10"/>
                  <a:pt x="59" y="10"/>
                </a:cubicBezTo>
                <a:close/>
                <a:moveTo>
                  <a:pt x="41" y="14"/>
                </a:moveTo>
                <a:cubicBezTo>
                  <a:pt x="41" y="14"/>
                  <a:pt x="41" y="14"/>
                  <a:pt x="41" y="14"/>
                </a:cubicBezTo>
                <a:cubicBezTo>
                  <a:pt x="37" y="15"/>
                  <a:pt x="34" y="17"/>
                  <a:pt x="31" y="20"/>
                </a:cubicBezTo>
                <a:cubicBezTo>
                  <a:pt x="32" y="21"/>
                  <a:pt x="34" y="22"/>
                  <a:pt x="36" y="23"/>
                </a:cubicBezTo>
                <a:cubicBezTo>
                  <a:pt x="36" y="22"/>
                  <a:pt x="37" y="21"/>
                  <a:pt x="37" y="20"/>
                </a:cubicBezTo>
                <a:cubicBezTo>
                  <a:pt x="38" y="18"/>
                  <a:pt x="40" y="15"/>
                  <a:pt x="41" y="14"/>
                </a:cubicBezTo>
                <a:close/>
                <a:moveTo>
                  <a:pt x="26" y="23"/>
                </a:moveTo>
                <a:cubicBezTo>
                  <a:pt x="26" y="23"/>
                  <a:pt x="26" y="23"/>
                  <a:pt x="26" y="23"/>
                </a:cubicBezTo>
                <a:cubicBezTo>
                  <a:pt x="26" y="24"/>
                  <a:pt x="25" y="24"/>
                  <a:pt x="25" y="25"/>
                </a:cubicBezTo>
                <a:cubicBezTo>
                  <a:pt x="16" y="33"/>
                  <a:pt x="11" y="45"/>
                  <a:pt x="10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47"/>
                  <a:pt x="30" y="37"/>
                  <a:pt x="33" y="28"/>
                </a:cubicBezTo>
                <a:cubicBezTo>
                  <a:pt x="31" y="26"/>
                  <a:pt x="29" y="25"/>
                  <a:pt x="26" y="23"/>
                </a:cubicBezTo>
                <a:close/>
                <a:moveTo>
                  <a:pt x="85" y="30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3" y="31"/>
                  <a:pt x="82" y="31"/>
                </a:cubicBezTo>
                <a:cubicBezTo>
                  <a:pt x="77" y="33"/>
                  <a:pt x="71" y="35"/>
                  <a:pt x="64" y="35"/>
                </a:cubicBezTo>
                <a:cubicBezTo>
                  <a:pt x="64" y="58"/>
                  <a:pt x="64" y="58"/>
                  <a:pt x="64" y="58"/>
                </a:cubicBezTo>
                <a:cubicBezTo>
                  <a:pt x="90" y="58"/>
                  <a:pt x="90" y="58"/>
                  <a:pt x="90" y="58"/>
                </a:cubicBezTo>
                <a:cubicBezTo>
                  <a:pt x="89" y="48"/>
                  <a:pt x="88" y="38"/>
                  <a:pt x="85" y="30"/>
                </a:cubicBezTo>
                <a:close/>
                <a:moveTo>
                  <a:pt x="59" y="35"/>
                </a:moveTo>
                <a:cubicBezTo>
                  <a:pt x="59" y="35"/>
                  <a:pt x="59" y="35"/>
                  <a:pt x="59" y="35"/>
                </a:cubicBezTo>
                <a:cubicBezTo>
                  <a:pt x="52" y="35"/>
                  <a:pt x="46" y="33"/>
                  <a:pt x="41" y="31"/>
                </a:cubicBezTo>
                <a:cubicBezTo>
                  <a:pt x="40" y="31"/>
                  <a:pt x="39" y="31"/>
                  <a:pt x="39" y="30"/>
                </a:cubicBezTo>
                <a:cubicBezTo>
                  <a:pt x="35" y="38"/>
                  <a:pt x="34" y="48"/>
                  <a:pt x="33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35"/>
                  <a:pt x="59" y="35"/>
                  <a:pt x="59" y="35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3488562" y="4760304"/>
            <a:ext cx="349095" cy="310307"/>
          </a:xfrm>
          <a:custGeom>
            <a:gdLst>
              <a:gd name="T0" fmla="*/ 5 w 123"/>
              <a:gd name="T1" fmla="*/ 0 h 108"/>
              <a:gd name="T2" fmla="*/ 123 w 123"/>
              <a:gd name="T3" fmla="*/ 5 h 108"/>
              <a:gd name="T4" fmla="*/ 123 w 123"/>
              <a:gd name="T5" fmla="*/ 104 h 108"/>
              <a:gd name="T6" fmla="*/ 118 w 123"/>
              <a:gd name="T7" fmla="*/ 108 h 108"/>
              <a:gd name="T8" fmla="*/ 0 w 123"/>
              <a:gd name="T9" fmla="*/ 104 h 108"/>
              <a:gd name="T10" fmla="*/ 0 w 123"/>
              <a:gd name="T11" fmla="*/ 77 h 108"/>
              <a:gd name="T12" fmla="*/ 3 w 123"/>
              <a:gd name="T13" fmla="*/ 75 h 108"/>
              <a:gd name="T14" fmla="*/ 26 w 123"/>
              <a:gd name="T15" fmla="*/ 75 h 108"/>
              <a:gd name="T16" fmla="*/ 28 w 123"/>
              <a:gd name="T17" fmla="*/ 84 h 108"/>
              <a:gd name="T18" fmla="*/ 28 w 123"/>
              <a:gd name="T19" fmla="*/ 50 h 108"/>
              <a:gd name="T20" fmla="*/ 28 w 123"/>
              <a:gd name="T21" fmla="*/ 56 h 108"/>
              <a:gd name="T22" fmla="*/ 3 w 123"/>
              <a:gd name="T23" fmla="*/ 59 h 108"/>
              <a:gd name="T24" fmla="*/ 0 w 123"/>
              <a:gd name="T25" fmla="*/ 56 h 108"/>
              <a:gd name="T26" fmla="*/ 5 w 123"/>
              <a:gd name="T27" fmla="*/ 0 h 108"/>
              <a:gd name="T28" fmla="*/ 10 w 123"/>
              <a:gd name="T29" fmla="*/ 80 h 108"/>
              <a:gd name="T30" fmla="*/ 113 w 123"/>
              <a:gd name="T31" fmla="*/ 99 h 108"/>
              <a:gd name="T32" fmla="*/ 10 w 123"/>
              <a:gd name="T33" fmla="*/ 35 h 108"/>
              <a:gd name="T34" fmla="*/ 23 w 123"/>
              <a:gd name="T35" fmla="*/ 53 h 108"/>
              <a:gd name="T36" fmla="*/ 26 w 123"/>
              <a:gd name="T37" fmla="*/ 40 h 108"/>
              <a:gd name="T38" fmla="*/ 28 w 123"/>
              <a:gd name="T39" fmla="*/ 41 h 108"/>
              <a:gd name="T40" fmla="*/ 52 w 123"/>
              <a:gd name="T41" fmla="*/ 69 h 108"/>
              <a:gd name="T42" fmla="*/ 24 w 123"/>
              <a:gd name="T43" fmla="*/ 93 h 108"/>
              <a:gd name="T44" fmla="*/ 23 w 123"/>
              <a:gd name="T45" fmla="*/ 80 h 108"/>
              <a:gd name="T46" fmla="*/ 103 w 123"/>
              <a:gd name="T47" fmla="*/ 45 h 108"/>
              <a:gd name="T48" fmla="*/ 106 w 123"/>
              <a:gd name="T49" fmla="*/ 48 h 108"/>
              <a:gd name="T50" fmla="*/ 63 w 123"/>
              <a:gd name="T51" fmla="*/ 51 h 108"/>
              <a:gd name="T52" fmla="*/ 63 w 123"/>
              <a:gd name="T53" fmla="*/ 45 h 108"/>
              <a:gd name="T54" fmla="*/ 92 w 123"/>
              <a:gd name="T55" fmla="*/ 83 h 108"/>
              <a:gd name="T56" fmla="*/ 94 w 123"/>
              <a:gd name="T57" fmla="*/ 85 h 108"/>
              <a:gd name="T58" fmla="*/ 63 w 123"/>
              <a:gd name="T59" fmla="*/ 88 h 108"/>
              <a:gd name="T60" fmla="*/ 63 w 123"/>
              <a:gd name="T61" fmla="*/ 83 h 108"/>
              <a:gd name="T62" fmla="*/ 103 w 123"/>
              <a:gd name="T63" fmla="*/ 58 h 108"/>
              <a:gd name="T64" fmla="*/ 106 w 123"/>
              <a:gd name="T65" fmla="*/ 61 h 108"/>
              <a:gd name="T66" fmla="*/ 63 w 123"/>
              <a:gd name="T67" fmla="*/ 63 h 108"/>
              <a:gd name="T68" fmla="*/ 63 w 123"/>
              <a:gd name="T69" fmla="*/ 58 h 108"/>
              <a:gd name="T70" fmla="*/ 103 w 123"/>
              <a:gd name="T71" fmla="*/ 70 h 108"/>
              <a:gd name="T72" fmla="*/ 106 w 123"/>
              <a:gd name="T73" fmla="*/ 73 h 108"/>
              <a:gd name="T74" fmla="*/ 63 w 123"/>
              <a:gd name="T75" fmla="*/ 76 h 108"/>
              <a:gd name="T76" fmla="*/ 63 w 123"/>
              <a:gd name="T77" fmla="*/ 70 h 108"/>
              <a:gd name="T78" fmla="*/ 106 w 123"/>
              <a:gd name="T79" fmla="*/ 15 h 108"/>
              <a:gd name="T80" fmla="*/ 111 w 123"/>
              <a:gd name="T81" fmla="*/ 19 h 108"/>
              <a:gd name="T82" fmla="*/ 101 w 123"/>
              <a:gd name="T83" fmla="*/ 19 h 108"/>
              <a:gd name="T84" fmla="*/ 94 w 123"/>
              <a:gd name="T85" fmla="*/ 15 h 108"/>
              <a:gd name="T86" fmla="*/ 99 w 123"/>
              <a:gd name="T87" fmla="*/ 19 h 108"/>
              <a:gd name="T88" fmla="*/ 90 w 123"/>
              <a:gd name="T89" fmla="*/ 19 h 108"/>
              <a:gd name="T90" fmla="*/ 83 w 123"/>
              <a:gd name="T91" fmla="*/ 15 h 108"/>
              <a:gd name="T92" fmla="*/ 88 w 123"/>
              <a:gd name="T93" fmla="*/ 19 h 108"/>
              <a:gd name="T94" fmla="*/ 78 w 123"/>
              <a:gd name="T95" fmla="*/ 19 h 108"/>
              <a:gd name="T96" fmla="*/ 10 w 123"/>
              <a:gd name="T97" fmla="*/ 29 h 108"/>
              <a:gd name="T98" fmla="*/ 113 w 123"/>
              <a:gd name="T99" fmla="*/ 29 h 108"/>
              <a:gd name="T100" fmla="*/ 10 w 123"/>
              <a:gd name="T101" fmla="*/ 10 h 10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3" h="108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1" y="0"/>
                  <a:pt x="123" y="2"/>
                  <a:pt x="123" y="5"/>
                </a:cubicBezTo>
                <a:cubicBezTo>
                  <a:pt x="123" y="5"/>
                  <a:pt x="123" y="5"/>
                  <a:pt x="123" y="5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6"/>
                  <a:pt x="121" y="108"/>
                  <a:pt x="118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3" y="108"/>
                  <a:pt x="0" y="106"/>
                  <a:pt x="0" y="10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6"/>
                  <a:pt x="2" y="75"/>
                  <a:pt x="3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7" y="75"/>
                  <a:pt x="28" y="76"/>
                  <a:pt x="28" y="77"/>
                </a:cubicBezTo>
                <a:cubicBezTo>
                  <a:pt x="28" y="84"/>
                  <a:pt x="28" y="84"/>
                  <a:pt x="28" y="84"/>
                </a:cubicBezTo>
                <a:cubicBezTo>
                  <a:pt x="46" y="67"/>
                  <a:pt x="46" y="67"/>
                  <a:pt x="46" y="67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8"/>
                  <a:pt x="27" y="59"/>
                  <a:pt x="26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2" y="59"/>
                  <a:pt x="0" y="58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lose/>
                <a:moveTo>
                  <a:pt x="10" y="80"/>
                </a:moveTo>
                <a:cubicBezTo>
                  <a:pt x="10" y="80"/>
                  <a:pt x="10" y="80"/>
                  <a:pt x="10" y="80"/>
                </a:cubicBezTo>
                <a:cubicBezTo>
                  <a:pt x="10" y="99"/>
                  <a:pt x="10" y="99"/>
                  <a:pt x="10" y="99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53"/>
                  <a:pt x="10" y="53"/>
                  <a:pt x="10" y="53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1"/>
                  <a:pt x="24" y="40"/>
                  <a:pt x="26" y="40"/>
                </a:cubicBezTo>
                <a:cubicBezTo>
                  <a:pt x="26" y="40"/>
                  <a:pt x="27" y="40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6"/>
                  <a:pt x="53" y="68"/>
                  <a:pt x="52" y="69"/>
                </a:cubicBezTo>
                <a:cubicBezTo>
                  <a:pt x="28" y="93"/>
                  <a:pt x="28" y="93"/>
                  <a:pt x="28" y="93"/>
                </a:cubicBezTo>
                <a:cubicBezTo>
                  <a:pt x="27" y="94"/>
                  <a:pt x="25" y="94"/>
                  <a:pt x="24" y="93"/>
                </a:cubicBezTo>
                <a:cubicBezTo>
                  <a:pt x="23" y="92"/>
                  <a:pt x="23" y="92"/>
                  <a:pt x="23" y="91"/>
                </a:cubicBezTo>
                <a:cubicBezTo>
                  <a:pt x="23" y="80"/>
                  <a:pt x="23" y="80"/>
                  <a:pt x="23" y="80"/>
                </a:cubicBezTo>
                <a:cubicBezTo>
                  <a:pt x="10" y="80"/>
                  <a:pt x="10" y="80"/>
                  <a:pt x="10" y="80"/>
                </a:cubicBezTo>
                <a:close/>
                <a:moveTo>
                  <a:pt x="103" y="45"/>
                </a:moveTo>
                <a:cubicBezTo>
                  <a:pt x="103" y="45"/>
                  <a:pt x="103" y="45"/>
                  <a:pt x="103" y="45"/>
                </a:cubicBezTo>
                <a:cubicBezTo>
                  <a:pt x="104" y="45"/>
                  <a:pt x="106" y="47"/>
                  <a:pt x="106" y="48"/>
                </a:cubicBezTo>
                <a:cubicBezTo>
                  <a:pt x="106" y="50"/>
                  <a:pt x="104" y="51"/>
                  <a:pt x="10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1" y="51"/>
                  <a:pt x="60" y="50"/>
                  <a:pt x="60" y="48"/>
                </a:cubicBezTo>
                <a:cubicBezTo>
                  <a:pt x="60" y="47"/>
                  <a:pt x="61" y="45"/>
                  <a:pt x="63" y="45"/>
                </a:cubicBezTo>
                <a:cubicBezTo>
                  <a:pt x="103" y="45"/>
                  <a:pt x="103" y="45"/>
                  <a:pt x="103" y="45"/>
                </a:cubicBezTo>
                <a:close/>
                <a:moveTo>
                  <a:pt x="92" y="83"/>
                </a:moveTo>
                <a:cubicBezTo>
                  <a:pt x="92" y="83"/>
                  <a:pt x="92" y="83"/>
                  <a:pt x="92" y="83"/>
                </a:cubicBezTo>
                <a:cubicBezTo>
                  <a:pt x="93" y="83"/>
                  <a:pt x="94" y="84"/>
                  <a:pt x="94" y="85"/>
                </a:cubicBezTo>
                <a:cubicBezTo>
                  <a:pt x="94" y="87"/>
                  <a:pt x="93" y="88"/>
                  <a:pt x="92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8"/>
                  <a:pt x="60" y="87"/>
                  <a:pt x="60" y="85"/>
                </a:cubicBezTo>
                <a:cubicBezTo>
                  <a:pt x="60" y="84"/>
                  <a:pt x="61" y="83"/>
                  <a:pt x="63" y="83"/>
                </a:cubicBezTo>
                <a:cubicBezTo>
                  <a:pt x="92" y="83"/>
                  <a:pt x="92" y="83"/>
                  <a:pt x="92" y="83"/>
                </a:cubicBezTo>
                <a:close/>
                <a:moveTo>
                  <a:pt x="103" y="58"/>
                </a:moveTo>
                <a:cubicBezTo>
                  <a:pt x="103" y="58"/>
                  <a:pt x="103" y="58"/>
                  <a:pt x="103" y="58"/>
                </a:cubicBezTo>
                <a:cubicBezTo>
                  <a:pt x="104" y="58"/>
                  <a:pt x="106" y="59"/>
                  <a:pt x="106" y="61"/>
                </a:cubicBezTo>
                <a:cubicBezTo>
                  <a:pt x="106" y="62"/>
                  <a:pt x="104" y="63"/>
                  <a:pt x="10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3"/>
                  <a:pt x="60" y="62"/>
                  <a:pt x="60" y="61"/>
                </a:cubicBezTo>
                <a:cubicBezTo>
                  <a:pt x="60" y="59"/>
                  <a:pt x="61" y="58"/>
                  <a:pt x="63" y="58"/>
                </a:cubicBezTo>
                <a:cubicBezTo>
                  <a:pt x="103" y="58"/>
                  <a:pt x="103" y="58"/>
                  <a:pt x="103" y="58"/>
                </a:cubicBezTo>
                <a:close/>
                <a:moveTo>
                  <a:pt x="103" y="70"/>
                </a:moveTo>
                <a:cubicBezTo>
                  <a:pt x="103" y="70"/>
                  <a:pt x="103" y="70"/>
                  <a:pt x="103" y="70"/>
                </a:cubicBezTo>
                <a:cubicBezTo>
                  <a:pt x="104" y="70"/>
                  <a:pt x="106" y="71"/>
                  <a:pt x="106" y="73"/>
                </a:cubicBezTo>
                <a:cubicBezTo>
                  <a:pt x="106" y="75"/>
                  <a:pt x="104" y="76"/>
                  <a:pt x="103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61" y="76"/>
                  <a:pt x="60" y="75"/>
                  <a:pt x="60" y="73"/>
                </a:cubicBezTo>
                <a:cubicBezTo>
                  <a:pt x="60" y="71"/>
                  <a:pt x="61" y="70"/>
                  <a:pt x="63" y="70"/>
                </a:cubicBezTo>
                <a:cubicBezTo>
                  <a:pt x="103" y="70"/>
                  <a:pt x="103" y="70"/>
                  <a:pt x="103" y="70"/>
                </a:cubicBezTo>
                <a:close/>
                <a:moveTo>
                  <a:pt x="106" y="15"/>
                </a:moveTo>
                <a:cubicBezTo>
                  <a:pt x="106" y="15"/>
                  <a:pt x="106" y="15"/>
                  <a:pt x="106" y="15"/>
                </a:cubicBezTo>
                <a:cubicBezTo>
                  <a:pt x="108" y="15"/>
                  <a:pt x="111" y="17"/>
                  <a:pt x="111" y="19"/>
                </a:cubicBezTo>
                <a:cubicBezTo>
                  <a:pt x="111" y="22"/>
                  <a:pt x="108" y="24"/>
                  <a:pt x="106" y="24"/>
                </a:cubicBezTo>
                <a:cubicBezTo>
                  <a:pt x="103" y="24"/>
                  <a:pt x="101" y="22"/>
                  <a:pt x="101" y="19"/>
                </a:cubicBezTo>
                <a:cubicBezTo>
                  <a:pt x="101" y="17"/>
                  <a:pt x="103" y="15"/>
                  <a:pt x="106" y="15"/>
                </a:cubicBezTo>
                <a:close/>
                <a:moveTo>
                  <a:pt x="94" y="15"/>
                </a:moveTo>
                <a:cubicBezTo>
                  <a:pt x="94" y="15"/>
                  <a:pt x="94" y="15"/>
                  <a:pt x="94" y="15"/>
                </a:cubicBezTo>
                <a:cubicBezTo>
                  <a:pt x="97" y="15"/>
                  <a:pt x="99" y="17"/>
                  <a:pt x="99" y="19"/>
                </a:cubicBezTo>
                <a:cubicBezTo>
                  <a:pt x="99" y="22"/>
                  <a:pt x="97" y="24"/>
                  <a:pt x="94" y="24"/>
                </a:cubicBezTo>
                <a:cubicBezTo>
                  <a:pt x="92" y="24"/>
                  <a:pt x="90" y="22"/>
                  <a:pt x="90" y="19"/>
                </a:cubicBezTo>
                <a:cubicBezTo>
                  <a:pt x="90" y="17"/>
                  <a:pt x="92" y="15"/>
                  <a:pt x="94" y="15"/>
                </a:cubicBezTo>
                <a:close/>
                <a:moveTo>
                  <a:pt x="83" y="15"/>
                </a:moveTo>
                <a:cubicBezTo>
                  <a:pt x="83" y="15"/>
                  <a:pt x="83" y="15"/>
                  <a:pt x="83" y="15"/>
                </a:cubicBezTo>
                <a:cubicBezTo>
                  <a:pt x="85" y="15"/>
                  <a:pt x="88" y="17"/>
                  <a:pt x="88" y="19"/>
                </a:cubicBezTo>
                <a:cubicBezTo>
                  <a:pt x="88" y="22"/>
                  <a:pt x="85" y="24"/>
                  <a:pt x="83" y="24"/>
                </a:cubicBezTo>
                <a:cubicBezTo>
                  <a:pt x="80" y="24"/>
                  <a:pt x="78" y="22"/>
                  <a:pt x="78" y="19"/>
                </a:cubicBezTo>
                <a:cubicBezTo>
                  <a:pt x="78" y="17"/>
                  <a:pt x="80" y="15"/>
                  <a:pt x="83" y="15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29"/>
                  <a:pt x="10" y="29"/>
                  <a:pt x="10" y="29"/>
                </a:cubicBezTo>
                <a:close/>
              </a:path>
            </a:pathLst>
          </a:custGeom>
          <a:solidFill>
            <a:srgbClr val="002060"/>
          </a:solidFill>
          <a:ln w="9525">
            <a:solidFill>
              <a:srgbClr val="00206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8"/>
          <p:cNvSpPr>
            <a:spLocks noEditPoints="1"/>
          </p:cNvSpPr>
          <p:nvPr/>
        </p:nvSpPr>
        <p:spPr bwMode="auto">
          <a:xfrm>
            <a:off x="8309089" y="2551524"/>
            <a:ext cx="344785" cy="297377"/>
          </a:xfrm>
          <a:custGeom>
            <a:gdLst>
              <a:gd name="T0" fmla="*/ 101 w 122"/>
              <a:gd name="T1" fmla="*/ 17 h 106"/>
              <a:gd name="T2" fmla="*/ 15 w 122"/>
              <a:gd name="T3" fmla="*/ 48 h 106"/>
              <a:gd name="T4" fmla="*/ 9 w 122"/>
              <a:gd name="T5" fmla="*/ 58 h 106"/>
              <a:gd name="T6" fmla="*/ 17 w 122"/>
              <a:gd name="T7" fmla="*/ 59 h 106"/>
              <a:gd name="T8" fmla="*/ 107 w 122"/>
              <a:gd name="T9" fmla="*/ 96 h 106"/>
              <a:gd name="T10" fmla="*/ 107 w 122"/>
              <a:gd name="T11" fmla="*/ 97 h 106"/>
              <a:gd name="T12" fmla="*/ 112 w 122"/>
              <a:gd name="T13" fmla="*/ 97 h 106"/>
              <a:gd name="T14" fmla="*/ 112 w 122"/>
              <a:gd name="T15" fmla="*/ 97 h 106"/>
              <a:gd name="T16" fmla="*/ 113 w 122"/>
              <a:gd name="T17" fmla="*/ 96 h 106"/>
              <a:gd name="T18" fmla="*/ 113 w 122"/>
              <a:gd name="T19" fmla="*/ 9 h 106"/>
              <a:gd name="T20" fmla="*/ 112 w 122"/>
              <a:gd name="T21" fmla="*/ 9 h 106"/>
              <a:gd name="T22" fmla="*/ 107 w 122"/>
              <a:gd name="T23" fmla="*/ 9 h 106"/>
              <a:gd name="T24" fmla="*/ 107 w 122"/>
              <a:gd name="T25" fmla="*/ 10 h 106"/>
              <a:gd name="T26" fmla="*/ 107 w 122"/>
              <a:gd name="T27" fmla="*/ 11 h 106"/>
              <a:gd name="T28" fmla="*/ 107 w 122"/>
              <a:gd name="T29" fmla="*/ 96 h 106"/>
              <a:gd name="T30" fmla="*/ 92 w 122"/>
              <a:gd name="T31" fmla="*/ 24 h 106"/>
              <a:gd name="T32" fmla="*/ 94 w 122"/>
              <a:gd name="T33" fmla="*/ 30 h 106"/>
              <a:gd name="T34" fmla="*/ 25 w 122"/>
              <a:gd name="T35" fmla="*/ 51 h 106"/>
              <a:gd name="T36" fmla="*/ 92 w 122"/>
              <a:gd name="T37" fmla="*/ 24 h 106"/>
              <a:gd name="T38" fmla="*/ 34 w 122"/>
              <a:gd name="T39" fmla="*/ 75 h 106"/>
              <a:gd name="T40" fmla="*/ 32 w 122"/>
              <a:gd name="T41" fmla="*/ 83 h 106"/>
              <a:gd name="T42" fmla="*/ 58 w 122"/>
              <a:gd name="T43" fmla="*/ 93 h 106"/>
              <a:gd name="T44" fmla="*/ 62 w 122"/>
              <a:gd name="T45" fmla="*/ 93 h 106"/>
              <a:gd name="T46" fmla="*/ 64 w 122"/>
              <a:gd name="T47" fmla="*/ 91 h 106"/>
              <a:gd name="T48" fmla="*/ 66 w 122"/>
              <a:gd name="T49" fmla="*/ 86 h 106"/>
              <a:gd name="T50" fmla="*/ 74 w 122"/>
              <a:gd name="T51" fmla="*/ 90 h 106"/>
              <a:gd name="T52" fmla="*/ 73 w 122"/>
              <a:gd name="T53" fmla="*/ 94 h 106"/>
              <a:gd name="T54" fmla="*/ 66 w 122"/>
              <a:gd name="T55" fmla="*/ 102 h 106"/>
              <a:gd name="T56" fmla="*/ 55 w 122"/>
              <a:gd name="T57" fmla="*/ 102 h 106"/>
              <a:gd name="T58" fmla="*/ 32 w 122"/>
              <a:gd name="T59" fmla="*/ 94 h 106"/>
              <a:gd name="T60" fmla="*/ 23 w 122"/>
              <a:gd name="T61" fmla="*/ 76 h 106"/>
              <a:gd name="T62" fmla="*/ 14 w 122"/>
              <a:gd name="T63" fmla="*/ 68 h 106"/>
              <a:gd name="T64" fmla="*/ 2 w 122"/>
              <a:gd name="T65" fmla="*/ 65 h 106"/>
              <a:gd name="T66" fmla="*/ 0 w 122"/>
              <a:gd name="T67" fmla="*/ 60 h 106"/>
              <a:gd name="T68" fmla="*/ 2 w 122"/>
              <a:gd name="T69" fmla="*/ 41 h 106"/>
              <a:gd name="T70" fmla="*/ 8 w 122"/>
              <a:gd name="T71" fmla="*/ 38 h 106"/>
              <a:gd name="T72" fmla="*/ 98 w 122"/>
              <a:gd name="T73" fmla="*/ 8 h 106"/>
              <a:gd name="T74" fmla="*/ 101 w 122"/>
              <a:gd name="T75" fmla="*/ 2 h 106"/>
              <a:gd name="T76" fmla="*/ 112 w 122"/>
              <a:gd name="T77" fmla="*/ 0 h 106"/>
              <a:gd name="T78" fmla="*/ 120 w 122"/>
              <a:gd name="T79" fmla="*/ 3 h 106"/>
              <a:gd name="T80" fmla="*/ 122 w 122"/>
              <a:gd name="T81" fmla="*/ 96 h 106"/>
              <a:gd name="T82" fmla="*/ 119 w 122"/>
              <a:gd name="T83" fmla="*/ 104 h 106"/>
              <a:gd name="T84" fmla="*/ 112 w 122"/>
              <a:gd name="T85" fmla="*/ 106 h 106"/>
              <a:gd name="T86" fmla="*/ 101 w 122"/>
              <a:gd name="T87" fmla="*/ 103 h 106"/>
              <a:gd name="T88" fmla="*/ 74 w 122"/>
              <a:gd name="T89" fmla="*/ 90 h 106"/>
              <a:gd name="T90" fmla="*/ 101 w 122"/>
              <a:gd name="T91" fmla="*/ 2 h 106"/>
              <a:gd name="T92" fmla="*/ 101 w 122"/>
              <a:gd name="T93" fmla="*/ 2 h 1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2" h="105">
                <a:moveTo>
                  <a:pt x="101" y="89"/>
                </a:moveTo>
                <a:cubicBezTo>
                  <a:pt x="101" y="17"/>
                  <a:pt x="101" y="17"/>
                  <a:pt x="101" y="1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8"/>
                  <a:pt x="16" y="48"/>
                  <a:pt x="15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8"/>
                  <a:pt x="9" y="58"/>
                  <a:pt x="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6" y="58"/>
                  <a:pt x="17" y="59"/>
                </a:cubicBezTo>
                <a:cubicBezTo>
                  <a:pt x="45" y="69"/>
                  <a:pt x="73" y="79"/>
                  <a:pt x="101" y="89"/>
                </a:cubicBezTo>
                <a:close/>
                <a:moveTo>
                  <a:pt x="107" y="96"/>
                </a:moveTo>
                <a:cubicBezTo>
                  <a:pt x="107" y="96"/>
                  <a:pt x="107" y="96"/>
                  <a:pt x="107" y="96"/>
                </a:cubicBezTo>
                <a:cubicBezTo>
                  <a:pt x="107" y="96"/>
                  <a:pt x="107" y="96"/>
                  <a:pt x="107" y="97"/>
                </a:cubicBezTo>
                <a:cubicBezTo>
                  <a:pt x="107" y="97"/>
                  <a:pt x="108" y="97"/>
                  <a:pt x="108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3" y="10"/>
                  <a:pt x="113" y="10"/>
                  <a:pt x="113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2" y="9"/>
                  <a:pt x="112" y="9"/>
                  <a:pt x="112" y="9"/>
                </a:cubicBezTo>
                <a:cubicBezTo>
                  <a:pt x="108" y="9"/>
                  <a:pt x="108" y="9"/>
                  <a:pt x="108" y="9"/>
                </a:cubicBezTo>
                <a:cubicBezTo>
                  <a:pt x="108" y="9"/>
                  <a:pt x="108" y="9"/>
                  <a:pt x="107" y="9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39"/>
                  <a:pt x="107" y="68"/>
                  <a:pt x="107" y="96"/>
                </a:cubicBezTo>
                <a:close/>
                <a:moveTo>
                  <a:pt x="92" y="24"/>
                </a:moveTo>
                <a:cubicBezTo>
                  <a:pt x="92" y="24"/>
                  <a:pt x="92" y="24"/>
                  <a:pt x="92" y="24"/>
                </a:cubicBezTo>
                <a:cubicBezTo>
                  <a:pt x="94" y="24"/>
                  <a:pt x="95" y="24"/>
                  <a:pt x="96" y="26"/>
                </a:cubicBezTo>
                <a:cubicBezTo>
                  <a:pt x="96" y="27"/>
                  <a:pt x="96" y="29"/>
                  <a:pt x="94" y="30"/>
                </a:cubicBezTo>
                <a:cubicBezTo>
                  <a:pt x="29" y="53"/>
                  <a:pt x="29" y="53"/>
                  <a:pt x="29" y="53"/>
                </a:cubicBezTo>
                <a:cubicBezTo>
                  <a:pt x="28" y="54"/>
                  <a:pt x="26" y="53"/>
                  <a:pt x="25" y="51"/>
                </a:cubicBezTo>
                <a:cubicBezTo>
                  <a:pt x="25" y="50"/>
                  <a:pt x="26" y="48"/>
                  <a:pt x="27" y="48"/>
                </a:cubicBezTo>
                <a:cubicBezTo>
                  <a:pt x="92" y="24"/>
                  <a:pt x="92" y="24"/>
                  <a:pt x="92" y="24"/>
                </a:cubicBezTo>
                <a:close/>
                <a:moveTo>
                  <a:pt x="34" y="75"/>
                </a:moveTo>
                <a:cubicBezTo>
                  <a:pt x="34" y="75"/>
                  <a:pt x="34" y="75"/>
                  <a:pt x="34" y="75"/>
                </a:cubicBezTo>
                <a:cubicBezTo>
                  <a:pt x="32" y="79"/>
                  <a:pt x="32" y="79"/>
                  <a:pt x="32" y="79"/>
                </a:cubicBezTo>
                <a:cubicBezTo>
                  <a:pt x="32" y="80"/>
                  <a:pt x="32" y="81"/>
                  <a:pt x="32" y="83"/>
                </a:cubicBezTo>
                <a:cubicBezTo>
                  <a:pt x="33" y="84"/>
                  <a:pt x="34" y="84"/>
                  <a:pt x="35" y="85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9" y="93"/>
                  <a:pt x="59" y="93"/>
                </a:cubicBezTo>
                <a:cubicBezTo>
                  <a:pt x="60" y="94"/>
                  <a:pt x="61" y="94"/>
                  <a:pt x="62" y="93"/>
                </a:cubicBezTo>
                <a:cubicBezTo>
                  <a:pt x="62" y="93"/>
                  <a:pt x="62" y="93"/>
                  <a:pt x="62" y="93"/>
                </a:cubicBezTo>
                <a:cubicBezTo>
                  <a:pt x="63" y="93"/>
                  <a:pt x="64" y="92"/>
                  <a:pt x="64" y="91"/>
                </a:cubicBezTo>
                <a:cubicBezTo>
                  <a:pt x="64" y="91"/>
                  <a:pt x="64" y="91"/>
                  <a:pt x="64" y="90"/>
                </a:cubicBezTo>
                <a:cubicBezTo>
                  <a:pt x="66" y="86"/>
                  <a:pt x="66" y="86"/>
                  <a:pt x="66" y="86"/>
                </a:cubicBezTo>
                <a:cubicBezTo>
                  <a:pt x="34" y="75"/>
                  <a:pt x="34" y="75"/>
                  <a:pt x="34" y="75"/>
                </a:cubicBezTo>
                <a:close/>
                <a:moveTo>
                  <a:pt x="74" y="90"/>
                </a:moveTo>
                <a:cubicBezTo>
                  <a:pt x="74" y="90"/>
                  <a:pt x="74" y="90"/>
                  <a:pt x="74" y="90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2" y="98"/>
                  <a:pt x="69" y="100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3" y="103"/>
                  <a:pt x="59" y="103"/>
                  <a:pt x="55" y="102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32" y="94"/>
                  <a:pt x="32" y="94"/>
                  <a:pt x="32" y="94"/>
                </a:cubicBezTo>
                <a:cubicBezTo>
                  <a:pt x="28" y="92"/>
                  <a:pt x="25" y="90"/>
                  <a:pt x="24" y="86"/>
                </a:cubicBezTo>
                <a:cubicBezTo>
                  <a:pt x="22" y="83"/>
                  <a:pt x="22" y="80"/>
                  <a:pt x="23" y="76"/>
                </a:cubicBezTo>
                <a:cubicBezTo>
                  <a:pt x="25" y="72"/>
                  <a:pt x="25" y="72"/>
                  <a:pt x="25" y="72"/>
                </a:cubicBezTo>
                <a:cubicBezTo>
                  <a:pt x="14" y="68"/>
                  <a:pt x="14" y="68"/>
                  <a:pt x="1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7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2"/>
                  <a:pt x="2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39"/>
                  <a:pt x="6" y="38"/>
                  <a:pt x="8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6"/>
                  <a:pt x="99" y="4"/>
                  <a:pt x="101" y="3"/>
                </a:cubicBez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5" y="0"/>
                  <a:pt x="10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21" y="5"/>
                  <a:pt x="122" y="7"/>
                  <a:pt x="122" y="10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2" y="99"/>
                  <a:pt x="121" y="101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7" y="105"/>
                  <a:pt x="114" y="106"/>
                  <a:pt x="112" y="106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5" y="106"/>
                  <a:pt x="103" y="105"/>
                  <a:pt x="101" y="103"/>
                </a:cubicBezTo>
                <a:cubicBezTo>
                  <a:pt x="99" y="102"/>
                  <a:pt x="98" y="100"/>
                  <a:pt x="98" y="98"/>
                </a:cubicBezTo>
                <a:cubicBezTo>
                  <a:pt x="74" y="90"/>
                  <a:pt x="74" y="90"/>
                  <a:pt x="74" y="90"/>
                </a:cubicBezTo>
                <a:close/>
                <a:moveTo>
                  <a:pt x="101" y="2"/>
                </a:move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6" y="1"/>
                  <a:pt x="107" y="3"/>
                </a:cubicBezTo>
                <a:cubicBezTo>
                  <a:pt x="101" y="2"/>
                  <a:pt x="101" y="2"/>
                  <a:pt x="101" y="2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231389" y="2202429"/>
            <a:ext cx="2639762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231389" y="4421983"/>
            <a:ext cx="2639762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20848" y="2202429"/>
            <a:ext cx="2639761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0848" y="4421983"/>
            <a:ext cx="2639761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/>
          </a:p>
        </p:txBody>
      </p:sp>
      <p:sp>
        <p:nvSpPr>
          <p:cNvPr id="25" name="矩形 24"/>
          <p:cNvSpPr/>
          <p:nvPr/>
        </p:nvSpPr>
        <p:spPr>
          <a:xfrm>
            <a:off x="999131" y="173610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074749" y="173610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99131" y="396528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074749" y="396528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917049" y="1536408"/>
            <a:ext cx="2432068" cy="442341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50800" cap="flat" cmpd="sng" algn="ctr">
            <a:noFill/>
            <a:prstDash val="solid"/>
          </a:ln>
          <a:effectLst>
            <a:outerShdw blurRad="139700" dist="50800" dir="2700000" algn="tl" rotWithShape="0">
              <a:sysClr val="windowText" lastClr="000000">
                <a:alpha val="29000"/>
              </a:sys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844639" y="1536408"/>
            <a:ext cx="2432068" cy="442341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0800" cap="flat" cmpd="sng" algn="ctr">
            <a:noFill/>
            <a:prstDash val="solid"/>
          </a:ln>
          <a:effectLst>
            <a:outerShdw blurRad="139700" dist="50800" dir="2700000" algn="tl" rotWithShape="0">
              <a:sysClr val="windowText" lastClr="000000">
                <a:alpha val="29000"/>
              </a:sys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95449" y="1476340"/>
            <a:ext cx="2475263" cy="2475263"/>
            <a:chOff x="4184106" y="2952206"/>
            <a:chExt cx="3823790" cy="3823790"/>
          </a:xfrm>
          <a:solidFill>
            <a:srgbClr val="323232"/>
          </a:solidFill>
        </p:grpSpPr>
        <p:sp>
          <p:nvSpPr>
            <p:cNvPr id="12" name="椭圆 11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pFill/>
            <a:ln w="9525" cap="flat" cmpd="sng" algn="ctr">
              <a:solidFill>
                <a:srgbClr val="F4F4F4"/>
              </a:solidFill>
              <a:prstDash val="solid"/>
            </a:ln>
            <a:effectLst>
              <a:softEdge rad="190500"/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grpFill/>
            <a:effectLst/>
          </p:grpSpPr>
          <p:sp>
            <p:nvSpPr>
              <p:cNvPr id="14" name="椭圆 13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grpFill/>
              <a:ln w="31750" cap="flat" cmpd="sng" algn="ctr">
                <a:solidFill>
                  <a:srgbClr val="F4F4F4"/>
                </a:solidFill>
                <a:prstDash val="solid"/>
              </a:ln>
              <a:effectLst>
                <a:innerShdw blurRad="127000" dist="63500" dir="13500000">
                  <a:srgbClr val="26AADB">
                    <a:lumMod val="50000"/>
                    <a:alpha val="85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grpFill/>
              <a:ln w="50800" cap="flat" cmpd="sng" algn="ctr">
                <a:solidFill>
                  <a:srgbClr val="F4F4F4"/>
                </a:solidFill>
                <a:prstDash val="solid"/>
              </a:ln>
              <a:effectLst>
                <a:outerShdw blurRad="76200" dist="38100" dir="2700000" algn="tl" rotWithShape="0">
                  <a:srgbClr val="26AADB">
                    <a:lumMod val="50000"/>
                    <a:alpha val="64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16" name="文本框 15"/>
          <p:cNvSpPr txBox="1"/>
          <p:nvPr/>
        </p:nvSpPr>
        <p:spPr bwMode="auto">
          <a:xfrm>
            <a:off x="1981755" y="4826710"/>
            <a:ext cx="2334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1900886" y="4426602"/>
            <a:ext cx="2496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pc="7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spc="75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265754" y="4130810"/>
            <a:ext cx="173465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ot"/>
          </a:ln>
          <a:effectLst/>
        </p:spPr>
      </p:cxnSp>
      <p:grpSp>
        <p:nvGrpSpPr>
          <p:cNvPr id="19" name="组合 18"/>
          <p:cNvGrpSpPr/>
          <p:nvPr/>
        </p:nvGrpSpPr>
        <p:grpSpPr>
          <a:xfrm>
            <a:off x="7821289" y="1476340"/>
            <a:ext cx="2475263" cy="2475263"/>
            <a:chOff x="4184106" y="2952206"/>
            <a:chExt cx="3823790" cy="3823790"/>
          </a:xfrm>
          <a:solidFill>
            <a:srgbClr val="323232"/>
          </a:solidFill>
        </p:grpSpPr>
        <p:sp>
          <p:nvSpPr>
            <p:cNvPr id="20" name="椭圆 19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pFill/>
            <a:ln w="9525" cap="flat" cmpd="sng" algn="ctr">
              <a:solidFill>
                <a:srgbClr val="F5F5F5"/>
              </a:solidFill>
              <a:prstDash val="solid"/>
            </a:ln>
            <a:effectLst>
              <a:softEdge rad="190500"/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grpFill/>
            <a:effectLst/>
          </p:grpSpPr>
          <p:sp>
            <p:nvSpPr>
              <p:cNvPr id="22" name="椭圆 21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grpFill/>
              <a:ln w="31750" cap="flat" cmpd="sng" algn="ctr">
                <a:solidFill>
                  <a:srgbClr val="F5F5F5"/>
                </a:solidFill>
                <a:prstDash val="solid"/>
              </a:ln>
              <a:effectLst>
                <a:innerShdw blurRad="127000" dist="63500" dir="13500000">
                  <a:srgbClr val="26AADB">
                    <a:lumMod val="50000"/>
                    <a:alpha val="85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grpFill/>
              <a:ln w="50800" cap="flat" cmpd="sng" algn="ctr">
                <a:solidFill>
                  <a:srgbClr val="F5F5F5"/>
                </a:solidFill>
                <a:prstDash val="solid"/>
              </a:ln>
              <a:effectLst>
                <a:outerShdw blurRad="76200" dist="38100" dir="2700000" algn="tl" rotWithShape="0">
                  <a:srgbClr val="26AADB">
                    <a:lumMod val="50000"/>
                    <a:alpha val="64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24" name="文本框 23"/>
          <p:cNvSpPr txBox="1"/>
          <p:nvPr/>
        </p:nvSpPr>
        <p:spPr bwMode="auto">
          <a:xfrm>
            <a:off x="7898500" y="4826711"/>
            <a:ext cx="2320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7810566" y="4426599"/>
            <a:ext cx="2496710" cy="46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pc="75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2400" spc="75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191594" y="4130810"/>
            <a:ext cx="1734653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ot"/>
          </a:ln>
          <a:effectLst/>
        </p:spPr>
      </p:cxnSp>
      <p:sp>
        <p:nvSpPr>
          <p:cNvPr id="27" name="右箭头 26"/>
          <p:cNvSpPr/>
          <p:nvPr/>
        </p:nvSpPr>
        <p:spPr>
          <a:xfrm flipH="1">
            <a:off x="4832435" y="2502400"/>
            <a:ext cx="2528885" cy="362597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00B7F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右箭头 27"/>
          <p:cNvSpPr/>
          <p:nvPr/>
        </p:nvSpPr>
        <p:spPr>
          <a:xfrm>
            <a:off x="4832435" y="4631236"/>
            <a:ext cx="2528885" cy="362597"/>
          </a:xfrm>
          <a:prstGeom prst="rightArrow">
            <a:avLst>
              <a:gd name="adj1" fmla="val 55075"/>
              <a:gd name="adj2" fmla="val 61841"/>
            </a:avLst>
          </a:prstGeom>
          <a:solidFill>
            <a:srgbClr val="2D3D5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888374" y="3329056"/>
            <a:ext cx="2417002" cy="1093749"/>
            <a:chOff x="1502657" y="4629752"/>
            <a:chExt cx="2067969" cy="1029381"/>
          </a:xfrm>
        </p:grpSpPr>
        <p:sp>
          <p:nvSpPr>
            <p:cNvPr id="30" name="文本框 29"/>
            <p:cNvSpPr txBox="1"/>
            <p:nvPr/>
          </p:nvSpPr>
          <p:spPr bwMode="auto">
            <a:xfrm>
              <a:off x="1502657" y="5166704"/>
              <a:ext cx="2067969" cy="492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rgbClr val="3434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单击添加标题，建议您在展示时采用微软雅黑字体。</a:t>
              </a:r>
              <a:endParaRPr lang="en-US" altLang="zh-CN" sz="1400">
                <a:solidFill>
                  <a:srgbClr val="34343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1555947" y="4629752"/>
              <a:ext cx="1961390" cy="434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spc="75">
                  <a:solidFill>
                    <a:srgbClr val="34343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2400" b="1" spc="75">
                <a:solidFill>
                  <a:srgbClr val="34343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17772" y="2392086"/>
            <a:ext cx="682299" cy="643771"/>
            <a:chOff x="3098700" y="5569159"/>
            <a:chExt cx="642147" cy="605886"/>
          </a:xfrm>
          <a:solidFill>
            <a:srgbClr val="FFFFFF"/>
          </a:solidFill>
        </p:grpSpPr>
        <p:sp>
          <p:nvSpPr>
            <p:cNvPr id="33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 w="9525">
              <a:solidFill>
                <a:srgbClr val="FFFFFF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887181" y="2405618"/>
            <a:ext cx="549631" cy="616709"/>
            <a:chOff x="3199776" y="780891"/>
            <a:chExt cx="470261" cy="527652"/>
          </a:xfrm>
          <a:solidFill>
            <a:srgbClr val="FFFFFF"/>
          </a:solidFill>
        </p:grpSpPr>
        <p:sp>
          <p:nvSpPr>
            <p:cNvPr id="39" name="Freeform 433"/>
            <p:cNvSpPr>
              <a:spLocks noEditPoints="1"/>
            </p:cNvSpPr>
            <p:nvPr/>
          </p:nvSpPr>
          <p:spPr bwMode="auto">
            <a:xfrm>
              <a:off x="3262591" y="927080"/>
              <a:ext cx="64814" cy="65671"/>
            </a:xfrm>
            <a:custGeom>
              <a:gdLst>
                <a:gd name="T0" fmla="*/ 96 w 96"/>
                <a:gd name="T1" fmla="*/ 48 h 97"/>
                <a:gd name="T2" fmla="*/ 48 w 96"/>
                <a:gd name="T3" fmla="*/ 0 h 97"/>
                <a:gd name="T4" fmla="*/ 0 w 96"/>
                <a:gd name="T5" fmla="*/ 48 h 97"/>
                <a:gd name="T6" fmla="*/ 48 w 96"/>
                <a:gd name="T7" fmla="*/ 97 h 97"/>
                <a:gd name="T8" fmla="*/ 96 w 96"/>
                <a:gd name="T9" fmla="*/ 48 h 97"/>
                <a:gd name="T10" fmla="*/ 28 w 96"/>
                <a:gd name="T11" fmla="*/ 71 h 97"/>
                <a:gd name="T12" fmla="*/ 31 w 96"/>
                <a:gd name="T13" fmla="*/ 61 h 97"/>
                <a:gd name="T14" fmla="*/ 45 w 96"/>
                <a:gd name="T15" fmla="*/ 65 h 97"/>
                <a:gd name="T16" fmla="*/ 53 w 96"/>
                <a:gd name="T17" fmla="*/ 60 h 97"/>
                <a:gd name="T18" fmla="*/ 44 w 96"/>
                <a:gd name="T19" fmla="*/ 52 h 97"/>
                <a:gd name="T20" fmla="*/ 29 w 96"/>
                <a:gd name="T21" fmla="*/ 37 h 97"/>
                <a:gd name="T22" fmla="*/ 43 w 96"/>
                <a:gd name="T23" fmla="*/ 21 h 97"/>
                <a:gd name="T24" fmla="*/ 43 w 96"/>
                <a:gd name="T25" fmla="*/ 13 h 97"/>
                <a:gd name="T26" fmla="*/ 52 w 96"/>
                <a:gd name="T27" fmla="*/ 13 h 97"/>
                <a:gd name="T28" fmla="*/ 52 w 96"/>
                <a:gd name="T29" fmla="*/ 21 h 97"/>
                <a:gd name="T30" fmla="*/ 64 w 96"/>
                <a:gd name="T31" fmla="*/ 24 h 97"/>
                <a:gd name="T32" fmla="*/ 62 w 96"/>
                <a:gd name="T33" fmla="*/ 33 h 97"/>
                <a:gd name="T34" fmla="*/ 49 w 96"/>
                <a:gd name="T35" fmla="*/ 30 h 97"/>
                <a:gd name="T36" fmla="*/ 42 w 96"/>
                <a:gd name="T37" fmla="*/ 35 h 97"/>
                <a:gd name="T38" fmla="*/ 52 w 96"/>
                <a:gd name="T39" fmla="*/ 42 h 97"/>
                <a:gd name="T40" fmla="*/ 66 w 96"/>
                <a:gd name="T41" fmla="*/ 58 h 97"/>
                <a:gd name="T42" fmla="*/ 51 w 96"/>
                <a:gd name="T43" fmla="*/ 74 h 97"/>
                <a:gd name="T44" fmla="*/ 51 w 96"/>
                <a:gd name="T45" fmla="*/ 83 h 97"/>
                <a:gd name="T46" fmla="*/ 43 w 96"/>
                <a:gd name="T47" fmla="*/ 83 h 97"/>
                <a:gd name="T48" fmla="*/ 43 w 96"/>
                <a:gd name="T49" fmla="*/ 75 h 97"/>
                <a:gd name="T50" fmla="*/ 28 w 96"/>
                <a:gd name="T51" fmla="*/ 71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7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5"/>
                    <a:pt x="22" y="97"/>
                    <a:pt x="48" y="97"/>
                  </a:cubicBezTo>
                  <a:cubicBezTo>
                    <a:pt x="75" y="97"/>
                    <a:pt x="96" y="75"/>
                    <a:pt x="96" y="48"/>
                  </a:cubicBezTo>
                  <a:close/>
                  <a:moveTo>
                    <a:pt x="28" y="71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4" y="63"/>
                    <a:pt x="39" y="65"/>
                    <a:pt x="45" y="65"/>
                  </a:cubicBezTo>
                  <a:cubicBezTo>
                    <a:pt x="50" y="65"/>
                    <a:pt x="53" y="63"/>
                    <a:pt x="53" y="60"/>
                  </a:cubicBezTo>
                  <a:cubicBezTo>
                    <a:pt x="53" y="56"/>
                    <a:pt x="51" y="54"/>
                    <a:pt x="44" y="52"/>
                  </a:cubicBezTo>
                  <a:cubicBezTo>
                    <a:pt x="35" y="49"/>
                    <a:pt x="29" y="45"/>
                    <a:pt x="29" y="37"/>
                  </a:cubicBezTo>
                  <a:cubicBezTo>
                    <a:pt x="29" y="29"/>
                    <a:pt x="34" y="23"/>
                    <a:pt x="43" y="21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7" y="21"/>
                    <a:pt x="61" y="22"/>
                    <a:pt x="64" y="2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32"/>
                    <a:pt x="55" y="30"/>
                    <a:pt x="49" y="30"/>
                  </a:cubicBezTo>
                  <a:cubicBezTo>
                    <a:pt x="44" y="30"/>
                    <a:pt x="42" y="33"/>
                    <a:pt x="42" y="35"/>
                  </a:cubicBezTo>
                  <a:cubicBezTo>
                    <a:pt x="42" y="38"/>
                    <a:pt x="45" y="40"/>
                    <a:pt x="52" y="42"/>
                  </a:cubicBezTo>
                  <a:cubicBezTo>
                    <a:pt x="62" y="46"/>
                    <a:pt x="66" y="51"/>
                    <a:pt x="66" y="58"/>
                  </a:cubicBezTo>
                  <a:cubicBezTo>
                    <a:pt x="66" y="66"/>
                    <a:pt x="61" y="73"/>
                    <a:pt x="51" y="74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2" y="73"/>
                    <a:pt x="28" y="7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34"/>
            <p:cNvSpPr>
              <a:spLocks noEditPoints="1"/>
            </p:cNvSpPr>
            <p:nvPr/>
          </p:nvSpPr>
          <p:spPr bwMode="auto">
            <a:xfrm>
              <a:off x="3367094" y="867120"/>
              <a:ext cx="140479" cy="141621"/>
            </a:xfrm>
            <a:custGeom>
              <a:gdLst>
                <a:gd name="T0" fmla="*/ 104 w 208"/>
                <a:gd name="T1" fmla="*/ 0 h 210"/>
                <a:gd name="T2" fmla="*/ 0 w 208"/>
                <a:gd name="T3" fmla="*/ 105 h 210"/>
                <a:gd name="T4" fmla="*/ 104 w 208"/>
                <a:gd name="T5" fmla="*/ 210 h 210"/>
                <a:gd name="T6" fmla="*/ 208 w 208"/>
                <a:gd name="T7" fmla="*/ 105 h 210"/>
                <a:gd name="T8" fmla="*/ 104 w 208"/>
                <a:gd name="T9" fmla="*/ 0 h 210"/>
                <a:gd name="T10" fmla="*/ 111 w 208"/>
                <a:gd name="T11" fmla="*/ 161 h 210"/>
                <a:gd name="T12" fmla="*/ 111 w 208"/>
                <a:gd name="T13" fmla="*/ 180 h 210"/>
                <a:gd name="T14" fmla="*/ 92 w 208"/>
                <a:gd name="T15" fmla="*/ 180 h 210"/>
                <a:gd name="T16" fmla="*/ 92 w 208"/>
                <a:gd name="T17" fmla="*/ 163 h 210"/>
                <a:gd name="T18" fmla="*/ 61 w 208"/>
                <a:gd name="T19" fmla="*/ 155 h 210"/>
                <a:gd name="T20" fmla="*/ 66 w 208"/>
                <a:gd name="T21" fmla="*/ 133 h 210"/>
                <a:gd name="T22" fmla="*/ 97 w 208"/>
                <a:gd name="T23" fmla="*/ 141 h 210"/>
                <a:gd name="T24" fmla="*/ 115 w 208"/>
                <a:gd name="T25" fmla="*/ 130 h 210"/>
                <a:gd name="T26" fmla="*/ 95 w 208"/>
                <a:gd name="T27" fmla="*/ 114 h 210"/>
                <a:gd name="T28" fmla="*/ 62 w 208"/>
                <a:gd name="T29" fmla="*/ 80 h 210"/>
                <a:gd name="T30" fmla="*/ 93 w 208"/>
                <a:gd name="T31" fmla="*/ 47 h 210"/>
                <a:gd name="T32" fmla="*/ 93 w 208"/>
                <a:gd name="T33" fmla="*/ 30 h 210"/>
                <a:gd name="T34" fmla="*/ 111 w 208"/>
                <a:gd name="T35" fmla="*/ 30 h 210"/>
                <a:gd name="T36" fmla="*/ 111 w 208"/>
                <a:gd name="T37" fmla="*/ 46 h 210"/>
                <a:gd name="T38" fmla="*/ 138 w 208"/>
                <a:gd name="T39" fmla="*/ 52 h 210"/>
                <a:gd name="T40" fmla="*/ 133 w 208"/>
                <a:gd name="T41" fmla="*/ 73 h 210"/>
                <a:gd name="T42" fmla="*/ 106 w 208"/>
                <a:gd name="T43" fmla="*/ 66 h 210"/>
                <a:gd name="T44" fmla="*/ 90 w 208"/>
                <a:gd name="T45" fmla="*/ 77 h 210"/>
                <a:gd name="T46" fmla="*/ 113 w 208"/>
                <a:gd name="T47" fmla="*/ 93 h 210"/>
                <a:gd name="T48" fmla="*/ 143 w 208"/>
                <a:gd name="T49" fmla="*/ 127 h 210"/>
                <a:gd name="T50" fmla="*/ 111 w 208"/>
                <a:gd name="T51" fmla="*/ 161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210">
                  <a:moveTo>
                    <a:pt x="104" y="0"/>
                  </a:moveTo>
                  <a:cubicBezTo>
                    <a:pt x="47" y="0"/>
                    <a:pt x="0" y="47"/>
                    <a:pt x="0" y="105"/>
                  </a:cubicBezTo>
                  <a:cubicBezTo>
                    <a:pt x="0" y="163"/>
                    <a:pt x="47" y="210"/>
                    <a:pt x="104" y="210"/>
                  </a:cubicBezTo>
                  <a:cubicBezTo>
                    <a:pt x="162" y="210"/>
                    <a:pt x="208" y="163"/>
                    <a:pt x="208" y="105"/>
                  </a:cubicBezTo>
                  <a:cubicBezTo>
                    <a:pt x="208" y="47"/>
                    <a:pt x="162" y="0"/>
                    <a:pt x="104" y="0"/>
                  </a:cubicBezTo>
                  <a:close/>
                  <a:moveTo>
                    <a:pt x="111" y="16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80" y="162"/>
                    <a:pt x="68" y="159"/>
                    <a:pt x="61" y="15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4" y="138"/>
                    <a:pt x="85" y="141"/>
                    <a:pt x="97" y="141"/>
                  </a:cubicBezTo>
                  <a:cubicBezTo>
                    <a:pt x="108" y="141"/>
                    <a:pt x="115" y="137"/>
                    <a:pt x="115" y="130"/>
                  </a:cubicBezTo>
                  <a:cubicBezTo>
                    <a:pt x="115" y="123"/>
                    <a:pt x="109" y="118"/>
                    <a:pt x="95" y="114"/>
                  </a:cubicBezTo>
                  <a:cubicBezTo>
                    <a:pt x="76" y="107"/>
                    <a:pt x="62" y="98"/>
                    <a:pt x="62" y="80"/>
                  </a:cubicBezTo>
                  <a:cubicBezTo>
                    <a:pt x="62" y="64"/>
                    <a:pt x="74" y="51"/>
                    <a:pt x="93" y="47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24" y="46"/>
                    <a:pt x="132" y="49"/>
                    <a:pt x="138" y="52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28" y="71"/>
                    <a:pt x="120" y="66"/>
                    <a:pt x="106" y="66"/>
                  </a:cubicBezTo>
                  <a:cubicBezTo>
                    <a:pt x="94" y="66"/>
                    <a:pt x="90" y="72"/>
                    <a:pt x="90" y="77"/>
                  </a:cubicBezTo>
                  <a:cubicBezTo>
                    <a:pt x="90" y="83"/>
                    <a:pt x="97" y="87"/>
                    <a:pt x="113" y="93"/>
                  </a:cubicBezTo>
                  <a:cubicBezTo>
                    <a:pt x="135" y="100"/>
                    <a:pt x="143" y="111"/>
                    <a:pt x="143" y="127"/>
                  </a:cubicBezTo>
                  <a:cubicBezTo>
                    <a:pt x="143" y="144"/>
                    <a:pt x="132" y="158"/>
                    <a:pt x="111" y="16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35"/>
            <p:cNvSpPr>
              <a:spLocks noEditPoints="1"/>
            </p:cNvSpPr>
            <p:nvPr/>
          </p:nvSpPr>
          <p:spPr bwMode="auto">
            <a:xfrm>
              <a:off x="3282007" y="1022446"/>
              <a:ext cx="89941" cy="91083"/>
            </a:xfrm>
            <a:custGeom>
              <a:gdLst>
                <a:gd name="T0" fmla="*/ 67 w 133"/>
                <a:gd name="T1" fmla="*/ 0 h 135"/>
                <a:gd name="T2" fmla="*/ 0 w 133"/>
                <a:gd name="T3" fmla="*/ 68 h 135"/>
                <a:gd name="T4" fmla="*/ 67 w 133"/>
                <a:gd name="T5" fmla="*/ 135 h 135"/>
                <a:gd name="T6" fmla="*/ 133 w 133"/>
                <a:gd name="T7" fmla="*/ 68 h 135"/>
                <a:gd name="T8" fmla="*/ 67 w 133"/>
                <a:gd name="T9" fmla="*/ 0 h 135"/>
                <a:gd name="T10" fmla="*/ 71 w 133"/>
                <a:gd name="T11" fmla="*/ 104 h 135"/>
                <a:gd name="T12" fmla="*/ 71 w 133"/>
                <a:gd name="T13" fmla="*/ 116 h 135"/>
                <a:gd name="T14" fmla="*/ 59 w 133"/>
                <a:gd name="T15" fmla="*/ 116 h 135"/>
                <a:gd name="T16" fmla="*/ 59 w 133"/>
                <a:gd name="T17" fmla="*/ 105 h 135"/>
                <a:gd name="T18" fmla="*/ 39 w 133"/>
                <a:gd name="T19" fmla="*/ 100 h 135"/>
                <a:gd name="T20" fmla="*/ 43 w 133"/>
                <a:gd name="T21" fmla="*/ 86 h 135"/>
                <a:gd name="T22" fmla="*/ 62 w 133"/>
                <a:gd name="T23" fmla="*/ 91 h 135"/>
                <a:gd name="T24" fmla="*/ 74 w 133"/>
                <a:gd name="T25" fmla="*/ 84 h 135"/>
                <a:gd name="T26" fmla="*/ 61 w 133"/>
                <a:gd name="T27" fmla="*/ 73 h 135"/>
                <a:gd name="T28" fmla="*/ 40 w 133"/>
                <a:gd name="T29" fmla="*/ 52 h 135"/>
                <a:gd name="T30" fmla="*/ 60 w 133"/>
                <a:gd name="T31" fmla="*/ 31 h 135"/>
                <a:gd name="T32" fmla="*/ 60 w 133"/>
                <a:gd name="T33" fmla="*/ 20 h 135"/>
                <a:gd name="T34" fmla="*/ 72 w 133"/>
                <a:gd name="T35" fmla="*/ 20 h 135"/>
                <a:gd name="T36" fmla="*/ 72 w 133"/>
                <a:gd name="T37" fmla="*/ 30 h 135"/>
                <a:gd name="T38" fmla="*/ 89 w 133"/>
                <a:gd name="T39" fmla="*/ 34 h 135"/>
                <a:gd name="T40" fmla="*/ 85 w 133"/>
                <a:gd name="T41" fmla="*/ 47 h 135"/>
                <a:gd name="T42" fmla="*/ 68 w 133"/>
                <a:gd name="T43" fmla="*/ 43 h 135"/>
                <a:gd name="T44" fmla="*/ 58 w 133"/>
                <a:gd name="T45" fmla="*/ 50 h 135"/>
                <a:gd name="T46" fmla="*/ 72 w 133"/>
                <a:gd name="T47" fmla="*/ 60 h 135"/>
                <a:gd name="T48" fmla="*/ 92 w 133"/>
                <a:gd name="T49" fmla="*/ 82 h 135"/>
                <a:gd name="T50" fmla="*/ 71 w 133"/>
                <a:gd name="T51" fmla="*/ 104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5">
                  <a:moveTo>
                    <a:pt x="67" y="0"/>
                  </a:moveTo>
                  <a:cubicBezTo>
                    <a:pt x="30" y="0"/>
                    <a:pt x="0" y="31"/>
                    <a:pt x="0" y="68"/>
                  </a:cubicBezTo>
                  <a:cubicBezTo>
                    <a:pt x="0" y="105"/>
                    <a:pt x="30" y="135"/>
                    <a:pt x="67" y="135"/>
                  </a:cubicBezTo>
                  <a:cubicBezTo>
                    <a:pt x="104" y="135"/>
                    <a:pt x="133" y="105"/>
                    <a:pt x="133" y="68"/>
                  </a:cubicBezTo>
                  <a:cubicBezTo>
                    <a:pt x="133" y="31"/>
                    <a:pt x="104" y="0"/>
                    <a:pt x="67" y="0"/>
                  </a:cubicBezTo>
                  <a:close/>
                  <a:moveTo>
                    <a:pt x="71" y="104"/>
                  </a:moveTo>
                  <a:cubicBezTo>
                    <a:pt x="71" y="116"/>
                    <a:pt x="71" y="116"/>
                    <a:pt x="71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1" y="104"/>
                    <a:pt x="44" y="102"/>
                    <a:pt x="39" y="100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8" y="88"/>
                    <a:pt x="55" y="91"/>
                    <a:pt x="62" y="91"/>
                  </a:cubicBezTo>
                  <a:cubicBezTo>
                    <a:pt x="69" y="91"/>
                    <a:pt x="74" y="88"/>
                    <a:pt x="74" y="84"/>
                  </a:cubicBezTo>
                  <a:cubicBezTo>
                    <a:pt x="74" y="79"/>
                    <a:pt x="70" y="76"/>
                    <a:pt x="61" y="73"/>
                  </a:cubicBezTo>
                  <a:cubicBezTo>
                    <a:pt x="49" y="69"/>
                    <a:pt x="40" y="63"/>
                    <a:pt x="40" y="52"/>
                  </a:cubicBezTo>
                  <a:cubicBezTo>
                    <a:pt x="40" y="41"/>
                    <a:pt x="47" y="33"/>
                    <a:pt x="60" y="3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30"/>
                    <a:pt x="85" y="32"/>
                    <a:pt x="89" y="34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2" y="46"/>
                    <a:pt x="77" y="43"/>
                    <a:pt x="68" y="43"/>
                  </a:cubicBezTo>
                  <a:cubicBezTo>
                    <a:pt x="61" y="43"/>
                    <a:pt x="58" y="46"/>
                    <a:pt x="58" y="50"/>
                  </a:cubicBezTo>
                  <a:cubicBezTo>
                    <a:pt x="58" y="54"/>
                    <a:pt x="62" y="56"/>
                    <a:pt x="72" y="60"/>
                  </a:cubicBezTo>
                  <a:cubicBezTo>
                    <a:pt x="86" y="65"/>
                    <a:pt x="92" y="71"/>
                    <a:pt x="92" y="82"/>
                  </a:cubicBezTo>
                  <a:cubicBezTo>
                    <a:pt x="92" y="93"/>
                    <a:pt x="85" y="101"/>
                    <a:pt x="71" y="10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36"/>
            <p:cNvSpPr>
              <a:spLocks noEditPoints="1"/>
            </p:cNvSpPr>
            <p:nvPr/>
          </p:nvSpPr>
          <p:spPr bwMode="auto">
            <a:xfrm>
              <a:off x="3199776" y="780891"/>
              <a:ext cx="470261" cy="527652"/>
            </a:xfrm>
            <a:custGeom>
              <a:gdLst>
                <a:gd name="T0" fmla="*/ 652 w 697"/>
                <a:gd name="T1" fmla="*/ 426 h 782"/>
                <a:gd name="T2" fmla="*/ 601 w 697"/>
                <a:gd name="T3" fmla="*/ 366 h 782"/>
                <a:gd name="T4" fmla="*/ 603 w 697"/>
                <a:gd name="T5" fmla="*/ 267 h 782"/>
                <a:gd name="T6" fmla="*/ 585 w 697"/>
                <a:gd name="T7" fmla="*/ 182 h 782"/>
                <a:gd name="T8" fmla="*/ 509 w 697"/>
                <a:gd name="T9" fmla="*/ 80 h 782"/>
                <a:gd name="T10" fmla="*/ 298 w 697"/>
                <a:gd name="T11" fmla="*/ 0 h 782"/>
                <a:gd name="T12" fmla="*/ 0 w 697"/>
                <a:gd name="T13" fmla="*/ 273 h 782"/>
                <a:gd name="T14" fmla="*/ 2 w 697"/>
                <a:gd name="T15" fmla="*/ 302 h 782"/>
                <a:gd name="T16" fmla="*/ 82 w 697"/>
                <a:gd name="T17" fmla="*/ 533 h 782"/>
                <a:gd name="T18" fmla="*/ 0 w 697"/>
                <a:gd name="T19" fmla="*/ 781 h 782"/>
                <a:gd name="T20" fmla="*/ 362 w 697"/>
                <a:gd name="T21" fmla="*/ 782 h 782"/>
                <a:gd name="T22" fmla="*/ 433 w 697"/>
                <a:gd name="T23" fmla="*/ 674 h 782"/>
                <a:gd name="T24" fmla="*/ 545 w 697"/>
                <a:gd name="T25" fmla="*/ 675 h 782"/>
                <a:gd name="T26" fmla="*/ 563 w 697"/>
                <a:gd name="T27" fmla="*/ 673 h 782"/>
                <a:gd name="T28" fmla="*/ 564 w 697"/>
                <a:gd name="T29" fmla="*/ 673 h 782"/>
                <a:gd name="T30" fmla="*/ 564 w 697"/>
                <a:gd name="T31" fmla="*/ 673 h 782"/>
                <a:gd name="T32" fmla="*/ 571 w 697"/>
                <a:gd name="T33" fmla="*/ 601 h 782"/>
                <a:gd name="T34" fmla="*/ 595 w 697"/>
                <a:gd name="T35" fmla="*/ 577 h 782"/>
                <a:gd name="T36" fmla="*/ 595 w 697"/>
                <a:gd name="T37" fmla="*/ 575 h 782"/>
                <a:gd name="T38" fmla="*/ 561 w 697"/>
                <a:gd name="T39" fmla="*/ 554 h 782"/>
                <a:gd name="T40" fmla="*/ 570 w 697"/>
                <a:gd name="T41" fmla="*/ 554 h 782"/>
                <a:gd name="T42" fmla="*/ 598 w 697"/>
                <a:gd name="T43" fmla="*/ 536 h 782"/>
                <a:gd name="T44" fmla="*/ 598 w 697"/>
                <a:gd name="T45" fmla="*/ 535 h 782"/>
                <a:gd name="T46" fmla="*/ 595 w 697"/>
                <a:gd name="T47" fmla="*/ 527 h 782"/>
                <a:gd name="T48" fmla="*/ 611 w 697"/>
                <a:gd name="T49" fmla="*/ 461 h 782"/>
                <a:gd name="T50" fmla="*/ 652 w 697"/>
                <a:gd name="T51" fmla="*/ 426 h 782"/>
                <a:gd name="T52" fmla="*/ 78 w 697"/>
                <a:gd name="T53" fmla="*/ 265 h 782"/>
                <a:gd name="T54" fmla="*/ 141 w 697"/>
                <a:gd name="T55" fmla="*/ 201 h 782"/>
                <a:gd name="T56" fmla="*/ 205 w 697"/>
                <a:gd name="T57" fmla="*/ 265 h 782"/>
                <a:gd name="T58" fmla="*/ 141 w 697"/>
                <a:gd name="T59" fmla="*/ 329 h 782"/>
                <a:gd name="T60" fmla="*/ 78 w 697"/>
                <a:gd name="T61" fmla="*/ 265 h 782"/>
                <a:gd name="T62" fmla="*/ 189 w 697"/>
                <a:gd name="T63" fmla="*/ 514 h 782"/>
                <a:gd name="T64" fmla="*/ 101 w 697"/>
                <a:gd name="T65" fmla="*/ 426 h 782"/>
                <a:gd name="T66" fmla="*/ 189 w 697"/>
                <a:gd name="T67" fmla="*/ 337 h 782"/>
                <a:gd name="T68" fmla="*/ 276 w 697"/>
                <a:gd name="T69" fmla="*/ 426 h 782"/>
                <a:gd name="T70" fmla="*/ 189 w 697"/>
                <a:gd name="T71" fmla="*/ 514 h 782"/>
                <a:gd name="T72" fmla="*/ 352 w 697"/>
                <a:gd name="T73" fmla="*/ 371 h 782"/>
                <a:gd name="T74" fmla="*/ 215 w 697"/>
                <a:gd name="T75" fmla="*/ 233 h 782"/>
                <a:gd name="T76" fmla="*/ 352 w 697"/>
                <a:gd name="T77" fmla="*/ 95 h 782"/>
                <a:gd name="T78" fmla="*/ 489 w 697"/>
                <a:gd name="T79" fmla="*/ 233 h 782"/>
                <a:gd name="T80" fmla="*/ 352 w 697"/>
                <a:gd name="T81" fmla="*/ 371 h 7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7" h="782">
                  <a:moveTo>
                    <a:pt x="652" y="426"/>
                  </a:moveTo>
                  <a:cubicBezTo>
                    <a:pt x="636" y="408"/>
                    <a:pt x="611" y="388"/>
                    <a:pt x="601" y="366"/>
                  </a:cubicBezTo>
                  <a:cubicBezTo>
                    <a:pt x="587" y="333"/>
                    <a:pt x="603" y="301"/>
                    <a:pt x="603" y="267"/>
                  </a:cubicBezTo>
                  <a:cubicBezTo>
                    <a:pt x="602" y="240"/>
                    <a:pt x="594" y="207"/>
                    <a:pt x="585" y="182"/>
                  </a:cubicBezTo>
                  <a:cubicBezTo>
                    <a:pt x="570" y="141"/>
                    <a:pt x="543" y="107"/>
                    <a:pt x="509" y="80"/>
                  </a:cubicBezTo>
                  <a:cubicBezTo>
                    <a:pt x="456" y="31"/>
                    <a:pt x="381" y="0"/>
                    <a:pt x="298" y="0"/>
                  </a:cubicBezTo>
                  <a:cubicBezTo>
                    <a:pt x="133" y="0"/>
                    <a:pt x="0" y="122"/>
                    <a:pt x="0" y="273"/>
                  </a:cubicBezTo>
                  <a:cubicBezTo>
                    <a:pt x="0" y="283"/>
                    <a:pt x="1" y="293"/>
                    <a:pt x="2" y="302"/>
                  </a:cubicBezTo>
                  <a:cubicBezTo>
                    <a:pt x="3" y="368"/>
                    <a:pt x="23" y="446"/>
                    <a:pt x="82" y="533"/>
                  </a:cubicBezTo>
                  <a:cubicBezTo>
                    <a:pt x="82" y="533"/>
                    <a:pt x="164" y="697"/>
                    <a:pt x="0" y="781"/>
                  </a:cubicBezTo>
                  <a:cubicBezTo>
                    <a:pt x="362" y="782"/>
                    <a:pt x="362" y="782"/>
                    <a:pt x="362" y="782"/>
                  </a:cubicBezTo>
                  <a:cubicBezTo>
                    <a:pt x="362" y="782"/>
                    <a:pt x="389" y="674"/>
                    <a:pt x="433" y="674"/>
                  </a:cubicBezTo>
                  <a:cubicBezTo>
                    <a:pt x="470" y="674"/>
                    <a:pt x="508" y="677"/>
                    <a:pt x="545" y="675"/>
                  </a:cubicBezTo>
                  <a:cubicBezTo>
                    <a:pt x="553" y="676"/>
                    <a:pt x="558" y="675"/>
                    <a:pt x="563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64" y="673"/>
                    <a:pt x="564" y="673"/>
                    <a:pt x="564" y="673"/>
                  </a:cubicBezTo>
                  <a:cubicBezTo>
                    <a:pt x="589" y="660"/>
                    <a:pt x="571" y="601"/>
                    <a:pt x="571" y="601"/>
                  </a:cubicBezTo>
                  <a:cubicBezTo>
                    <a:pt x="586" y="595"/>
                    <a:pt x="595" y="585"/>
                    <a:pt x="595" y="577"/>
                  </a:cubicBezTo>
                  <a:cubicBezTo>
                    <a:pt x="595" y="575"/>
                    <a:pt x="595" y="575"/>
                    <a:pt x="595" y="575"/>
                  </a:cubicBezTo>
                  <a:cubicBezTo>
                    <a:pt x="595" y="565"/>
                    <a:pt x="581" y="557"/>
                    <a:pt x="561" y="554"/>
                  </a:cubicBezTo>
                  <a:cubicBezTo>
                    <a:pt x="570" y="554"/>
                    <a:pt x="570" y="554"/>
                    <a:pt x="570" y="554"/>
                  </a:cubicBezTo>
                  <a:cubicBezTo>
                    <a:pt x="585" y="554"/>
                    <a:pt x="598" y="546"/>
                    <a:pt x="598" y="536"/>
                  </a:cubicBezTo>
                  <a:cubicBezTo>
                    <a:pt x="598" y="535"/>
                    <a:pt x="598" y="535"/>
                    <a:pt x="598" y="535"/>
                  </a:cubicBezTo>
                  <a:cubicBezTo>
                    <a:pt x="598" y="532"/>
                    <a:pt x="597" y="529"/>
                    <a:pt x="595" y="527"/>
                  </a:cubicBezTo>
                  <a:cubicBezTo>
                    <a:pt x="598" y="514"/>
                    <a:pt x="609" y="461"/>
                    <a:pt x="611" y="461"/>
                  </a:cubicBezTo>
                  <a:cubicBezTo>
                    <a:pt x="697" y="457"/>
                    <a:pt x="652" y="426"/>
                    <a:pt x="652" y="426"/>
                  </a:cubicBezTo>
                  <a:close/>
                  <a:moveTo>
                    <a:pt x="78" y="265"/>
                  </a:moveTo>
                  <a:cubicBezTo>
                    <a:pt x="78" y="230"/>
                    <a:pt x="106" y="201"/>
                    <a:pt x="141" y="201"/>
                  </a:cubicBezTo>
                  <a:cubicBezTo>
                    <a:pt x="176" y="201"/>
                    <a:pt x="205" y="230"/>
                    <a:pt x="205" y="265"/>
                  </a:cubicBezTo>
                  <a:cubicBezTo>
                    <a:pt x="205" y="300"/>
                    <a:pt x="176" y="329"/>
                    <a:pt x="141" y="329"/>
                  </a:cubicBezTo>
                  <a:cubicBezTo>
                    <a:pt x="106" y="329"/>
                    <a:pt x="78" y="300"/>
                    <a:pt x="78" y="265"/>
                  </a:cubicBezTo>
                  <a:close/>
                  <a:moveTo>
                    <a:pt x="189" y="514"/>
                  </a:moveTo>
                  <a:cubicBezTo>
                    <a:pt x="141" y="514"/>
                    <a:pt x="101" y="474"/>
                    <a:pt x="101" y="426"/>
                  </a:cubicBezTo>
                  <a:cubicBezTo>
                    <a:pt x="101" y="377"/>
                    <a:pt x="141" y="337"/>
                    <a:pt x="189" y="337"/>
                  </a:cubicBezTo>
                  <a:cubicBezTo>
                    <a:pt x="237" y="337"/>
                    <a:pt x="276" y="377"/>
                    <a:pt x="276" y="426"/>
                  </a:cubicBezTo>
                  <a:cubicBezTo>
                    <a:pt x="276" y="474"/>
                    <a:pt x="237" y="514"/>
                    <a:pt x="189" y="514"/>
                  </a:cubicBezTo>
                  <a:close/>
                  <a:moveTo>
                    <a:pt x="352" y="371"/>
                  </a:moveTo>
                  <a:cubicBezTo>
                    <a:pt x="276" y="371"/>
                    <a:pt x="215" y="309"/>
                    <a:pt x="215" y="233"/>
                  </a:cubicBezTo>
                  <a:cubicBezTo>
                    <a:pt x="215" y="157"/>
                    <a:pt x="276" y="95"/>
                    <a:pt x="352" y="95"/>
                  </a:cubicBezTo>
                  <a:cubicBezTo>
                    <a:pt x="428" y="95"/>
                    <a:pt x="489" y="157"/>
                    <a:pt x="489" y="233"/>
                  </a:cubicBezTo>
                  <a:cubicBezTo>
                    <a:pt x="489" y="309"/>
                    <a:pt x="428" y="371"/>
                    <a:pt x="352" y="37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占位符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56" y="1699286"/>
            <a:ext cx="2004728" cy="2004728"/>
          </a:xfrm>
          <a:prstGeom prst="ellipse">
            <a:avLst/>
          </a:prstGeom>
          <a:solidFill>
            <a:srgbClr val="808080"/>
          </a:solidFill>
          <a:ln w="57150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占位符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86" y="1904984"/>
            <a:ext cx="2004728" cy="2004728"/>
          </a:xfrm>
          <a:prstGeom prst="ellipse">
            <a:avLst/>
          </a:prstGeom>
          <a:solidFill>
            <a:srgbClr val="808080"/>
          </a:solidFill>
          <a:ln w="57150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占位符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r="18699"/>
          <a:stretch>
            <a:fillRect/>
          </a:stretch>
        </p:blipFill>
        <p:spPr>
          <a:xfrm>
            <a:off x="6945228" y="4108031"/>
            <a:ext cx="2006528" cy="2004728"/>
          </a:xfrm>
          <a:prstGeom prst="ellipse">
            <a:avLst/>
          </a:prstGeom>
          <a:solidFill>
            <a:srgbClr val="808080"/>
          </a:solidFill>
          <a:ln w="57150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占位符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62" y="2196399"/>
            <a:ext cx="2004728" cy="200472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57150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占位符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92" y="3704014"/>
            <a:ext cx="2004728" cy="2004728"/>
          </a:xfrm>
          <a:prstGeom prst="ellipse">
            <a:avLst/>
          </a:prstGeom>
          <a:solidFill>
            <a:srgbClr val="808080"/>
          </a:solidFill>
          <a:ln w="57150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36"/>
          <p:cNvSpPr/>
          <p:nvPr/>
        </p:nvSpPr>
        <p:spPr>
          <a:xfrm>
            <a:off x="9557829" y="2175987"/>
            <a:ext cx="1641494" cy="36644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txBody>
          <a:bodyPr lIns="91420" tIns="0" rIns="0" bIns="45710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项目名称 </a:t>
            </a: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05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  <p:sp>
        <p:nvSpPr>
          <p:cNvPr id="15" name="Rounded Rectangle 33"/>
          <p:cNvSpPr/>
          <p:nvPr/>
        </p:nvSpPr>
        <p:spPr>
          <a:xfrm>
            <a:off x="5272864" y="3834681"/>
            <a:ext cx="1445069" cy="36644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txBody>
          <a:bodyPr lIns="91420" tIns="0" rIns="0" bIns="45710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项目名称 </a:t>
            </a: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0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2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  <p:sp>
        <p:nvSpPr>
          <p:cNvPr id="16" name="Rounded Rectangle 32"/>
          <p:cNvSpPr/>
          <p:nvPr/>
        </p:nvSpPr>
        <p:spPr>
          <a:xfrm>
            <a:off x="2916844" y="2327067"/>
            <a:ext cx="1445069" cy="36644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 cap="flat" cmpd="sng" algn="ctr">
            <a:noFill/>
            <a:prstDash val="solid"/>
          </a:ln>
          <a:effectLst/>
        </p:spPr>
        <p:txBody>
          <a:bodyPr lIns="91420" tIns="0" rIns="0" bIns="45710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项目名称 </a:t>
            </a: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0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1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  <p:sp>
        <p:nvSpPr>
          <p:cNvPr id="17" name="Rounded Rectangle 34"/>
          <p:cNvSpPr/>
          <p:nvPr/>
        </p:nvSpPr>
        <p:spPr>
          <a:xfrm>
            <a:off x="6712539" y="1829611"/>
            <a:ext cx="1445069" cy="36644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91420" tIns="0" rIns="0" bIns="45710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项目名称 </a:t>
            </a: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03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  <p:sp>
        <p:nvSpPr>
          <p:cNvPr id="18" name="Rounded Rectangle 35"/>
          <p:cNvSpPr/>
          <p:nvPr/>
        </p:nvSpPr>
        <p:spPr>
          <a:xfrm>
            <a:off x="8286470" y="4394148"/>
            <a:ext cx="1591115" cy="36644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9525" cap="flat" cmpd="sng" algn="ctr">
            <a:noFill/>
            <a:prstDash val="solid"/>
          </a:ln>
          <a:effectLst/>
        </p:spPr>
        <p:txBody>
          <a:bodyPr lIns="91420" tIns="0" rIns="0" bIns="45710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项目名称 </a:t>
            </a: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04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6"/>
          <p:cNvSpPr txBox="1"/>
          <p:nvPr/>
        </p:nvSpPr>
        <p:spPr bwMode="auto">
          <a:xfrm>
            <a:off x="5883830" y="1817018"/>
            <a:ext cx="169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spc="75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spc="7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5880306" y="2164983"/>
            <a:ext cx="5093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600"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883829" y="3081995"/>
            <a:ext cx="169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spc="75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spc="7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5883829" y="3405501"/>
            <a:ext cx="5093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600"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13" name="TextBox 14"/>
          <p:cNvSpPr txBox="1"/>
          <p:nvPr/>
        </p:nvSpPr>
        <p:spPr bwMode="auto">
          <a:xfrm>
            <a:off x="5883829" y="4247197"/>
            <a:ext cx="169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spc="75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spc="7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5883829" y="4593809"/>
            <a:ext cx="5093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600"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15" name="TextBox 18"/>
          <p:cNvSpPr txBox="1"/>
          <p:nvPr/>
        </p:nvSpPr>
        <p:spPr bwMode="auto">
          <a:xfrm>
            <a:off x="5883829" y="5144914"/>
            <a:ext cx="169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spc="75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spc="7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20"/>
          <p:cNvSpPr/>
          <p:nvPr/>
        </p:nvSpPr>
        <p:spPr>
          <a:xfrm>
            <a:off x="5880306" y="5483039"/>
            <a:ext cx="5093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600"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17" name="任意多边形 82"/>
          <p:cNvSpPr/>
          <p:nvPr/>
        </p:nvSpPr>
        <p:spPr bwMode="auto">
          <a:xfrm rot="2770732">
            <a:off x="2847142" y="1975289"/>
            <a:ext cx="1424777" cy="1421901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8" name="任意多边形 83"/>
          <p:cNvSpPr/>
          <p:nvPr/>
        </p:nvSpPr>
        <p:spPr bwMode="auto">
          <a:xfrm rot="13570732">
            <a:off x="2857408" y="1985535"/>
            <a:ext cx="1404246" cy="1401410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椭圆 80"/>
          <p:cNvSpPr/>
          <p:nvPr/>
        </p:nvSpPr>
        <p:spPr bwMode="auto">
          <a:xfrm rot="18970732">
            <a:off x="3045760" y="2171429"/>
            <a:ext cx="1027539" cy="1029621"/>
          </a:xfrm>
          <a:prstGeom prst="roundRect">
            <a:avLst/>
          </a:prstGeom>
          <a:solidFill>
            <a:srgbClr val="32323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任意多边形 82"/>
          <p:cNvSpPr/>
          <p:nvPr/>
        </p:nvSpPr>
        <p:spPr bwMode="auto">
          <a:xfrm rot="2770732">
            <a:off x="2828386" y="4376084"/>
            <a:ext cx="1424777" cy="1421901"/>
          </a:xfrm>
          <a:prstGeom prst="roundRect">
            <a:avLst/>
          </a:pr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1" name="任意多边形 83"/>
          <p:cNvSpPr/>
          <p:nvPr/>
        </p:nvSpPr>
        <p:spPr bwMode="auto">
          <a:xfrm rot="13570732">
            <a:off x="2838652" y="4386330"/>
            <a:ext cx="1404246" cy="1401410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椭圆 80"/>
          <p:cNvSpPr/>
          <p:nvPr/>
        </p:nvSpPr>
        <p:spPr bwMode="auto">
          <a:xfrm rot="18970732">
            <a:off x="3027004" y="4572224"/>
            <a:ext cx="1027539" cy="1029621"/>
          </a:xfrm>
          <a:prstGeom prst="roundRect">
            <a:avLst/>
          </a:prstGeom>
          <a:solidFill>
            <a:srgbClr val="32323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任意多边形 82"/>
          <p:cNvSpPr/>
          <p:nvPr/>
        </p:nvSpPr>
        <p:spPr bwMode="auto">
          <a:xfrm rot="2770732">
            <a:off x="1651671" y="3191877"/>
            <a:ext cx="1424777" cy="1421901"/>
          </a:xfrm>
          <a:prstGeom prst="roundRect">
            <a:avLst/>
          </a:pr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4" name="任意多边形 83"/>
          <p:cNvSpPr/>
          <p:nvPr/>
        </p:nvSpPr>
        <p:spPr bwMode="auto">
          <a:xfrm rot="13570732">
            <a:off x="1661937" y="3202123"/>
            <a:ext cx="1404246" cy="1401410"/>
          </a:xfrm>
          <a:prstGeom prst="round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椭圆 80"/>
          <p:cNvSpPr/>
          <p:nvPr/>
        </p:nvSpPr>
        <p:spPr bwMode="auto">
          <a:xfrm rot="18970732">
            <a:off x="1850289" y="3388017"/>
            <a:ext cx="1027539" cy="1029621"/>
          </a:xfrm>
          <a:prstGeom prst="roundRect">
            <a:avLst/>
          </a:prstGeom>
          <a:solidFill>
            <a:srgbClr val="32323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任意多边形 82"/>
          <p:cNvSpPr/>
          <p:nvPr/>
        </p:nvSpPr>
        <p:spPr bwMode="auto">
          <a:xfrm rot="2770732">
            <a:off x="4042614" y="3160534"/>
            <a:ext cx="1424777" cy="1421901"/>
          </a:xfrm>
          <a:prstGeom prst="roundRect">
            <a:avLst/>
          </a:pr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7" name="任意多边形 83"/>
          <p:cNvSpPr/>
          <p:nvPr/>
        </p:nvSpPr>
        <p:spPr bwMode="auto">
          <a:xfrm rot="13570732">
            <a:off x="4052880" y="3170780"/>
            <a:ext cx="1404246" cy="1401410"/>
          </a:xfrm>
          <a:prstGeom prst="round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椭圆 80"/>
          <p:cNvSpPr/>
          <p:nvPr/>
        </p:nvSpPr>
        <p:spPr bwMode="auto">
          <a:xfrm rot="18970732">
            <a:off x="4241232" y="3356674"/>
            <a:ext cx="1027539" cy="1029621"/>
          </a:xfrm>
          <a:prstGeom prst="roundRect">
            <a:avLst/>
          </a:prstGeom>
          <a:solidFill>
            <a:srgbClr val="32323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20" y="3480760"/>
            <a:ext cx="874350" cy="789343"/>
          </a:xfrm>
          <a:prstGeom prst="rect">
            <a:avLst/>
          </a:prstGeom>
        </p:spPr>
      </p:pic>
      <p:pic>
        <p:nvPicPr>
          <p:cNvPr id="3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86" y="3466496"/>
            <a:ext cx="789342" cy="789341"/>
          </a:xfrm>
          <a:prstGeom prst="rect">
            <a:avLst/>
          </a:prstGeom>
        </p:spPr>
      </p:pic>
      <p:pic>
        <p:nvPicPr>
          <p:cNvPr id="3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14" y="2310219"/>
            <a:ext cx="789342" cy="789342"/>
          </a:xfrm>
          <a:prstGeom prst="rect">
            <a:avLst/>
          </a:prstGeom>
        </p:spPr>
      </p:pic>
      <p:pic>
        <p:nvPicPr>
          <p:cNvPr id="3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4669" y="4752325"/>
            <a:ext cx="676433" cy="67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直角三角形 2"/>
          <p:cNvSpPr/>
          <p:nvPr/>
        </p:nvSpPr>
        <p:spPr>
          <a:xfrm>
            <a:off x="-5" y="4101150"/>
            <a:ext cx="5308983" cy="2756849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rot="5400000">
            <a:off x="-1112295" y="1112292"/>
            <a:ext cx="4981434" cy="2756849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5400000">
            <a:off x="-2" y="-1"/>
            <a:ext cx="2756849" cy="2756849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462090" y="1752041"/>
            <a:ext cx="5267821" cy="3353919"/>
            <a:chOff x="3257370" y="1752041"/>
            <a:chExt cx="5267821" cy="3353919"/>
          </a:xfrm>
        </p:grpSpPr>
        <p:sp>
          <p:nvSpPr>
            <p:cNvPr id="6" name="文本框 5"/>
            <p:cNvSpPr txBox="1"/>
            <p:nvPr/>
          </p:nvSpPr>
          <p:spPr>
            <a:xfrm>
              <a:off x="3257370" y="2151728"/>
              <a:ext cx="134982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80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115199" y="1752041"/>
              <a:ext cx="3409992" cy="3353919"/>
              <a:chOff x="5115199" y="1752041"/>
              <a:chExt cx="3409992" cy="3353919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5115199" y="1752041"/>
                <a:ext cx="899020" cy="3353919"/>
                <a:chOff x="4165600" y="1820794"/>
                <a:chExt cx="899020" cy="335391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4165600" y="1820794"/>
                  <a:ext cx="89902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>
                      <a:solidFill>
                        <a:srgbClr val="00206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lang="zh-CN" altLang="en-US" sz="32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4165600" y="2743842"/>
                  <a:ext cx="89902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>
                      <a:solidFill>
                        <a:srgbClr val="00206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lang="zh-CN" altLang="en-US" sz="32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4165600" y="3666890"/>
                  <a:ext cx="89902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>
                      <a:solidFill>
                        <a:srgbClr val="00206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  <a:endParaRPr lang="zh-CN" altLang="en-US" sz="32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4165600" y="4589938"/>
                  <a:ext cx="89902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b="1">
                      <a:solidFill>
                        <a:srgbClr val="00206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04</a:t>
                  </a:r>
                  <a:endParaRPr lang="zh-CN" altLang="en-US" sz="32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6014219" y="1846098"/>
                <a:ext cx="2510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2000" b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014219" y="2777992"/>
                <a:ext cx="2510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2000" b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014219" y="3709886"/>
                <a:ext cx="2510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2000" b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014219" y="4641780"/>
                <a:ext cx="2510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  <a:endParaRPr lang="zh-CN" altLang="en-US" sz="2000" b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 rot="16200000">
            <a:off x="8159084" y="2825083"/>
            <a:ext cx="5308983" cy="2756850"/>
            <a:chOff x="8474611" y="3663464"/>
            <a:chExt cx="5308983" cy="2756850"/>
          </a:xfrm>
        </p:grpSpPr>
        <p:sp>
          <p:nvSpPr>
            <p:cNvPr id="17" name="直角三角形 16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直角三角形 17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-Shape 8"/>
          <p:cNvSpPr/>
          <p:nvPr/>
        </p:nvSpPr>
        <p:spPr>
          <a:xfrm rot="5400000">
            <a:off x="1629471" y="3242837"/>
            <a:ext cx="1325828" cy="2206148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>
          <a:xfrm>
            <a:off x="1408158" y="3902000"/>
            <a:ext cx="1991723" cy="1745861"/>
          </a:xfrm>
          <a:custGeom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3024084" y="3080418"/>
            <a:ext cx="375796" cy="375796"/>
          </a:xfrm>
          <a:prstGeom prst="triangle">
            <a:avLst>
              <a:gd name="adj" fmla="val 10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L-Shape 11"/>
          <p:cNvSpPr/>
          <p:nvPr/>
        </p:nvSpPr>
        <p:spPr>
          <a:xfrm rot="5400000">
            <a:off x="4067730" y="2639487"/>
            <a:ext cx="1325828" cy="2206148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>
          <a:xfrm>
            <a:off x="3846416" y="3298650"/>
            <a:ext cx="1991723" cy="1745861"/>
          </a:xfrm>
          <a:custGeom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5462343" y="2477069"/>
            <a:ext cx="375796" cy="375796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L-Shape 14"/>
          <p:cNvSpPr/>
          <p:nvPr/>
        </p:nvSpPr>
        <p:spPr>
          <a:xfrm rot="5400000">
            <a:off x="6505988" y="2036138"/>
            <a:ext cx="1325828" cy="2206148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>
          <a:xfrm>
            <a:off x="6284675" y="2695301"/>
            <a:ext cx="1991723" cy="1745861"/>
          </a:xfrm>
          <a:custGeom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7900600" y="1873719"/>
            <a:ext cx="375796" cy="375796"/>
          </a:xfrm>
          <a:prstGeom prst="triangle">
            <a:avLst>
              <a:gd name="adj" fmla="val 10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L-Shape 17"/>
          <p:cNvSpPr/>
          <p:nvPr/>
        </p:nvSpPr>
        <p:spPr>
          <a:xfrm rot="5400000">
            <a:off x="8944246" y="1432790"/>
            <a:ext cx="1325828" cy="2206148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Freeform 18"/>
          <p:cNvSpPr/>
          <p:nvPr/>
        </p:nvSpPr>
        <p:spPr>
          <a:xfrm>
            <a:off x="8722932" y="2091951"/>
            <a:ext cx="1991723" cy="1745861"/>
          </a:xfrm>
          <a:custGeom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0" name="Rectangle 31"/>
          <p:cNvSpPr/>
          <p:nvPr/>
        </p:nvSpPr>
        <p:spPr>
          <a:xfrm>
            <a:off x="1750173" y="4588953"/>
            <a:ext cx="1051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Analytics</a:t>
            </a:r>
            <a:endParaRPr lang="en-US" b="1"/>
          </a:p>
        </p:txBody>
      </p:sp>
      <p:sp>
        <p:nvSpPr>
          <p:cNvPr id="21" name="Rectangle 32"/>
          <p:cNvSpPr/>
          <p:nvPr/>
        </p:nvSpPr>
        <p:spPr>
          <a:xfrm>
            <a:off x="4367627" y="4005113"/>
            <a:ext cx="949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Support</a:t>
            </a:r>
            <a:endParaRPr lang="en-US" b="1"/>
          </a:p>
        </p:txBody>
      </p:sp>
      <p:sp>
        <p:nvSpPr>
          <p:cNvPr id="22" name="Rectangle 33"/>
          <p:cNvSpPr/>
          <p:nvPr/>
        </p:nvSpPr>
        <p:spPr>
          <a:xfrm>
            <a:off x="6737084" y="3419336"/>
            <a:ext cx="108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Locations</a:t>
            </a:r>
            <a:endParaRPr lang="en-US" b="1"/>
          </a:p>
        </p:txBody>
      </p:sp>
      <p:sp>
        <p:nvSpPr>
          <p:cNvPr id="23" name="Rectangle 34"/>
          <p:cNvSpPr/>
          <p:nvPr/>
        </p:nvSpPr>
        <p:spPr>
          <a:xfrm>
            <a:off x="9042164" y="2788804"/>
            <a:ext cx="135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Setup Guide</a:t>
            </a:r>
            <a:endParaRPr lang="en-US" b="1"/>
          </a:p>
        </p:txBody>
      </p:sp>
      <p:sp>
        <p:nvSpPr>
          <p:cNvPr id="24" name="任意多边形 82"/>
          <p:cNvSpPr/>
          <p:nvPr/>
        </p:nvSpPr>
        <p:spPr bwMode="auto">
          <a:xfrm rot="2770732">
            <a:off x="2027277" y="4075233"/>
            <a:ext cx="464420" cy="463482"/>
          </a:xfrm>
          <a:prstGeom prst="roundRect">
            <a:avLst/>
          </a:pr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5" name="任意多边形 83"/>
          <p:cNvSpPr/>
          <p:nvPr/>
        </p:nvSpPr>
        <p:spPr bwMode="auto">
          <a:xfrm rot="13570732">
            <a:off x="2030623" y="4078573"/>
            <a:ext cx="457728" cy="456803"/>
          </a:xfrm>
          <a:prstGeom prst="round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椭圆 80"/>
          <p:cNvSpPr/>
          <p:nvPr/>
        </p:nvSpPr>
        <p:spPr bwMode="auto">
          <a:xfrm rot="18970732">
            <a:off x="2092019" y="4139166"/>
            <a:ext cx="334936" cy="335615"/>
          </a:xfrm>
          <a:prstGeom prst="roundRect">
            <a:avLst/>
          </a:prstGeom>
          <a:solidFill>
            <a:srgbClr val="32323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任意多边形 82"/>
          <p:cNvSpPr/>
          <p:nvPr/>
        </p:nvSpPr>
        <p:spPr bwMode="auto">
          <a:xfrm rot="2770732">
            <a:off x="4606513" y="3510202"/>
            <a:ext cx="464420" cy="463482"/>
          </a:xfrm>
          <a:prstGeom prst="roundRect">
            <a:avLst/>
          </a:prstGeom>
          <a:solidFill>
            <a:srgbClr val="BCFF0F"/>
          </a:soli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宋体" panose="02010600030101010101" pitchFamily="2" charset="-122"/>
            </a:endParaRPr>
          </a:p>
        </p:txBody>
      </p:sp>
      <p:sp>
        <p:nvSpPr>
          <p:cNvPr id="28" name="任意多边形 83"/>
          <p:cNvSpPr/>
          <p:nvPr/>
        </p:nvSpPr>
        <p:spPr bwMode="auto">
          <a:xfrm rot="13570732">
            <a:off x="4609859" y="3513542"/>
            <a:ext cx="457728" cy="456803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椭圆 80"/>
          <p:cNvSpPr/>
          <p:nvPr/>
        </p:nvSpPr>
        <p:spPr bwMode="auto">
          <a:xfrm rot="18970732">
            <a:off x="4671255" y="3574135"/>
            <a:ext cx="334936" cy="335615"/>
          </a:xfrm>
          <a:prstGeom prst="roundRect">
            <a:avLst/>
          </a:prstGeom>
          <a:solidFill>
            <a:srgbClr val="32323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任意多边形 82"/>
          <p:cNvSpPr/>
          <p:nvPr/>
        </p:nvSpPr>
        <p:spPr bwMode="auto">
          <a:xfrm rot="2770732">
            <a:off x="7049646" y="2874174"/>
            <a:ext cx="464420" cy="463482"/>
          </a:xfrm>
          <a:prstGeom prst="roundRect">
            <a:avLst/>
          </a:pr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宋体" panose="02010600030101010101" pitchFamily="2" charset="-122"/>
            </a:endParaRPr>
          </a:p>
        </p:txBody>
      </p:sp>
      <p:sp>
        <p:nvSpPr>
          <p:cNvPr id="31" name="任意多边形 83"/>
          <p:cNvSpPr/>
          <p:nvPr/>
        </p:nvSpPr>
        <p:spPr bwMode="auto">
          <a:xfrm rot="13570732">
            <a:off x="7052992" y="2877514"/>
            <a:ext cx="457728" cy="456803"/>
          </a:xfrm>
          <a:prstGeom prst="round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椭圆 80"/>
          <p:cNvSpPr/>
          <p:nvPr/>
        </p:nvSpPr>
        <p:spPr bwMode="auto">
          <a:xfrm rot="18970732">
            <a:off x="7114388" y="2938107"/>
            <a:ext cx="334936" cy="335615"/>
          </a:xfrm>
          <a:prstGeom prst="roundRect">
            <a:avLst/>
          </a:prstGeom>
          <a:solidFill>
            <a:srgbClr val="32323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任意多边形 82"/>
          <p:cNvSpPr/>
          <p:nvPr/>
        </p:nvSpPr>
        <p:spPr bwMode="auto">
          <a:xfrm rot="2770732">
            <a:off x="9486581" y="2290716"/>
            <a:ext cx="464420" cy="463482"/>
          </a:xfrm>
          <a:prstGeom prst="roundRect">
            <a:avLst/>
          </a:prstGeom>
          <a:gradFill flip="none" rotWithShape="1">
            <a:gsLst>
              <a:gs pos="17000">
                <a:srgbClr val="FFFFFF"/>
              </a:gs>
              <a:gs pos="88000">
                <a:srgbClr val="FFFFFF">
                  <a:lumMod val="72000"/>
                </a:srgbClr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27000" dist="63500" dir="7380000" sx="102000" sy="102000" algn="tr" rotWithShape="0">
              <a:prstClr val="black">
                <a:alpha val="39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宋体" panose="02010600030101010101" pitchFamily="2" charset="-122"/>
            </a:endParaRPr>
          </a:p>
        </p:txBody>
      </p:sp>
      <p:sp>
        <p:nvSpPr>
          <p:cNvPr id="34" name="任意多边形 83"/>
          <p:cNvSpPr/>
          <p:nvPr/>
        </p:nvSpPr>
        <p:spPr bwMode="auto">
          <a:xfrm rot="13570732">
            <a:off x="9489927" y="2294056"/>
            <a:ext cx="457728" cy="456803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椭圆 80"/>
          <p:cNvSpPr/>
          <p:nvPr/>
        </p:nvSpPr>
        <p:spPr bwMode="auto">
          <a:xfrm rot="18970732">
            <a:off x="9551323" y="2354649"/>
            <a:ext cx="334936" cy="335615"/>
          </a:xfrm>
          <a:prstGeom prst="roundRect">
            <a:avLst/>
          </a:prstGeom>
          <a:solidFill>
            <a:srgbClr val="32323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" name="Picture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698" y="2405771"/>
            <a:ext cx="260185" cy="260185"/>
          </a:xfrm>
          <a:prstGeom prst="rect">
            <a:avLst/>
          </a:prstGeom>
        </p:spPr>
      </p:pic>
      <p:pic>
        <p:nvPicPr>
          <p:cNvPr id="37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94" y="4196312"/>
            <a:ext cx="260185" cy="260185"/>
          </a:xfrm>
          <a:prstGeom prst="rect">
            <a:avLst/>
          </a:prstGeom>
        </p:spPr>
      </p:pic>
      <p:pic>
        <p:nvPicPr>
          <p:cNvPr id="38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61" y="3617683"/>
            <a:ext cx="260185" cy="260185"/>
          </a:xfrm>
          <a:prstGeom prst="rect">
            <a:avLst/>
          </a:prstGeom>
        </p:spPr>
      </p:pic>
      <p:pic>
        <p:nvPicPr>
          <p:cNvPr id="39" name="Picture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02" y="2980910"/>
            <a:ext cx="260185" cy="260185"/>
          </a:xfrm>
          <a:prstGeom prst="rect">
            <a:avLst/>
          </a:prstGeom>
        </p:spPr>
      </p:pic>
      <p:sp>
        <p:nvSpPr>
          <p:cNvPr id="40" name="Content Placeholder 2"/>
          <p:cNvSpPr txBox="1"/>
          <p:nvPr/>
        </p:nvSpPr>
        <p:spPr>
          <a:xfrm>
            <a:off x="479425" y="5433895"/>
            <a:ext cx="11233150" cy="81403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 rot="16200000">
            <a:off x="8159084" y="2825083"/>
            <a:ext cx="5308983" cy="2756850"/>
            <a:chOff x="8474611" y="3663464"/>
            <a:chExt cx="5308983" cy="2756850"/>
          </a:xfrm>
        </p:grpSpPr>
        <p:sp>
          <p:nvSpPr>
            <p:cNvPr id="4" name="直角三角形 3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1893189"/>
            <a:ext cx="2647950" cy="3071622"/>
            <a:chOff x="0" y="1893189"/>
            <a:chExt cx="2647950" cy="3071622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-1" y="2767281"/>
            <a:ext cx="199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8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43250" y="2526956"/>
            <a:ext cx="62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43250" y="325382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 descr="0x786"/>
          <p:cNvSpPr>
            <a:spLocks noChangeArrowheads="1"/>
          </p:cNvSpPr>
          <p:nvPr/>
        </p:nvSpPr>
        <p:spPr bwMode="auto">
          <a:xfrm>
            <a:off x="419349" y="1912526"/>
            <a:ext cx="1419163" cy="1389241"/>
          </a:xfrm>
          <a:prstGeom prst="rect">
            <a:avLst/>
          </a:prstGeom>
          <a:blipFill dpi="0" rotWithShape="1">
            <a:blip r:embed="rId2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7" descr="0115mvtps00039"/>
          <p:cNvSpPr>
            <a:spLocks noChangeArrowheads="1"/>
          </p:cNvSpPr>
          <p:nvPr/>
        </p:nvSpPr>
        <p:spPr bwMode="auto">
          <a:xfrm>
            <a:off x="1838512" y="1912526"/>
            <a:ext cx="1419163" cy="1389241"/>
          </a:xfrm>
          <a:prstGeom prst="rect">
            <a:avLst/>
          </a:prstGeom>
          <a:blipFill dpi="0" rotWithShape="1">
            <a:blip r:embed="rId3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8" descr="u=1617022354,2789598155&amp;fm=21&amp;gp=0"/>
          <p:cNvSpPr>
            <a:spLocks noChangeArrowheads="1"/>
          </p:cNvSpPr>
          <p:nvPr/>
        </p:nvSpPr>
        <p:spPr bwMode="auto">
          <a:xfrm>
            <a:off x="3257675" y="1912526"/>
            <a:ext cx="1419163" cy="1389241"/>
          </a:xfrm>
          <a:prstGeom prst="rect">
            <a:avLst/>
          </a:prstGeom>
          <a:blipFill dpi="0" rotWithShape="1">
            <a:blip r:embed="rId4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9" descr="reu_177855_11副本"/>
          <p:cNvSpPr>
            <a:spLocks noChangeArrowheads="1"/>
          </p:cNvSpPr>
          <p:nvPr/>
        </p:nvSpPr>
        <p:spPr bwMode="auto">
          <a:xfrm>
            <a:off x="4676838" y="1912526"/>
            <a:ext cx="1419163" cy="1389241"/>
          </a:xfrm>
          <a:prstGeom prst="rect">
            <a:avLst/>
          </a:prstGeom>
          <a:blipFill dpi="0" rotWithShape="1">
            <a:blip r:embed="rId5"/>
            <a:stretch>
              <a:fillRect b="-610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10" descr="u=290065061,2920051158&amp;fm=15&amp;gp=0"/>
          <p:cNvSpPr>
            <a:spLocks noChangeArrowheads="1"/>
          </p:cNvSpPr>
          <p:nvPr/>
        </p:nvSpPr>
        <p:spPr bwMode="auto">
          <a:xfrm>
            <a:off x="6096001" y="1912526"/>
            <a:ext cx="1419163" cy="1389241"/>
          </a:xfrm>
          <a:prstGeom prst="rect">
            <a:avLst/>
          </a:prstGeom>
          <a:blipFill dpi="0" rotWithShape="1">
            <a:blip r:embed="rId6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11" descr="u=2137848116,541256983&amp;fm=15&amp;gp=0"/>
          <p:cNvSpPr>
            <a:spLocks noChangeArrowheads="1"/>
          </p:cNvSpPr>
          <p:nvPr/>
        </p:nvSpPr>
        <p:spPr bwMode="auto">
          <a:xfrm>
            <a:off x="7515163" y="1912526"/>
            <a:ext cx="1419163" cy="1389241"/>
          </a:xfrm>
          <a:prstGeom prst="rect">
            <a:avLst/>
          </a:prstGeom>
          <a:blipFill dpi="0" rotWithShape="1">
            <a:blip r:embed="rId7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12" descr="u=1717212382,2371057790&amp;fm=21&amp;gp=0"/>
          <p:cNvSpPr>
            <a:spLocks noChangeArrowheads="1"/>
          </p:cNvSpPr>
          <p:nvPr/>
        </p:nvSpPr>
        <p:spPr bwMode="auto">
          <a:xfrm>
            <a:off x="8934326" y="1912526"/>
            <a:ext cx="1419163" cy="1389241"/>
          </a:xfrm>
          <a:prstGeom prst="rect">
            <a:avLst/>
          </a:prstGeom>
          <a:blipFill dpi="0" rotWithShape="1">
            <a:blip r:embed="rId8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Rectangle 13" descr="u=675315739,1325690911&amp;fm=21&amp;gp=0"/>
          <p:cNvSpPr>
            <a:spLocks noChangeArrowheads="1"/>
          </p:cNvSpPr>
          <p:nvPr/>
        </p:nvSpPr>
        <p:spPr bwMode="auto">
          <a:xfrm>
            <a:off x="10353489" y="1912526"/>
            <a:ext cx="1419163" cy="1389241"/>
          </a:xfrm>
          <a:prstGeom prst="rect">
            <a:avLst/>
          </a:prstGeom>
          <a:blipFill dpi="0" rotWithShape="1">
            <a:blip r:embed="rId9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Group 14"/>
          <p:cNvGrpSpPr/>
          <p:nvPr/>
        </p:nvGrpSpPr>
        <p:grpSpPr>
          <a:xfrm>
            <a:off x="677962" y="4404610"/>
            <a:ext cx="453106" cy="371889"/>
            <a:chExt cx="212" cy="174"/>
          </a:xfrm>
          <a:solidFill>
            <a:srgbClr val="002060"/>
          </a:solidFill>
        </p:grpSpPr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grpFill/>
            <a:ln w="9525">
              <a:solidFill>
                <a:srgbClr val="00B0F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344798" y="4432396"/>
            <a:ext cx="1210589" cy="24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386672" y="3851052"/>
            <a:ext cx="5073935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1314876" y="4415297"/>
            <a:ext cx="0" cy="350516"/>
          </a:xfrm>
          <a:prstGeom prst="line">
            <a:avLst/>
          </a:prstGeom>
          <a:noFill/>
          <a:ln w="6350">
            <a:solidFill>
              <a:srgbClr val="BCFF0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386672" y="5402727"/>
            <a:ext cx="5073935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65138" y="4881228"/>
            <a:ext cx="2554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7336" y="2284378"/>
            <a:ext cx="1087587" cy="1087586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  <a:effectLst>
            <a:outerShdw blurRad="88900" dist="63500" dir="5400000" sx="99000" sy="99000" algn="t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0" name="Group 31"/>
          <p:cNvGrpSpPr/>
          <p:nvPr/>
        </p:nvGrpSpPr>
        <p:grpSpPr>
          <a:xfrm>
            <a:off x="595612" y="2559730"/>
            <a:ext cx="471030" cy="536887"/>
            <a:chOff x="4021170" y="1814522"/>
            <a:chExt cx="669927" cy="763589"/>
          </a:xfrm>
          <a:solidFill>
            <a:srgbClr val="002060"/>
          </a:solidFill>
        </p:grpSpPr>
        <p:sp>
          <p:nvSpPr>
            <p:cNvPr id="11" name="Freeform 32"/>
            <p:cNvSpPr>
              <a:spLocks noEditPoints="1"/>
            </p:cNvSpPr>
            <p:nvPr/>
          </p:nvSpPr>
          <p:spPr bwMode="auto">
            <a:xfrm>
              <a:off x="4140235" y="1938346"/>
              <a:ext cx="431803" cy="639765"/>
            </a:xfrm>
            <a:custGeom>
              <a:gdLst>
                <a:gd name="T0" fmla="*/ 96 w 272"/>
                <a:gd name="T1" fmla="*/ 7 h 403"/>
                <a:gd name="T2" fmla="*/ 40 w 272"/>
                <a:gd name="T3" fmla="*/ 40 h 403"/>
                <a:gd name="T4" fmla="*/ 5 w 272"/>
                <a:gd name="T5" fmla="*/ 97 h 403"/>
                <a:gd name="T6" fmla="*/ 1 w 272"/>
                <a:gd name="T7" fmla="*/ 148 h 403"/>
                <a:gd name="T8" fmla="*/ 29 w 272"/>
                <a:gd name="T9" fmla="*/ 232 h 403"/>
                <a:gd name="T10" fmla="*/ 55 w 272"/>
                <a:gd name="T11" fmla="*/ 273 h 403"/>
                <a:gd name="T12" fmla="*/ 63 w 272"/>
                <a:gd name="T13" fmla="*/ 314 h 403"/>
                <a:gd name="T14" fmla="*/ 55 w 272"/>
                <a:gd name="T15" fmla="*/ 329 h 403"/>
                <a:gd name="T16" fmla="*/ 55 w 272"/>
                <a:gd name="T17" fmla="*/ 349 h 403"/>
                <a:gd name="T18" fmla="*/ 55 w 272"/>
                <a:gd name="T19" fmla="*/ 364 h 403"/>
                <a:gd name="T20" fmla="*/ 61 w 272"/>
                <a:gd name="T21" fmla="*/ 384 h 403"/>
                <a:gd name="T22" fmla="*/ 80 w 272"/>
                <a:gd name="T23" fmla="*/ 402 h 403"/>
                <a:gd name="T24" fmla="*/ 189 w 272"/>
                <a:gd name="T25" fmla="*/ 403 h 403"/>
                <a:gd name="T26" fmla="*/ 206 w 272"/>
                <a:gd name="T27" fmla="*/ 387 h 403"/>
                <a:gd name="T28" fmla="*/ 217 w 272"/>
                <a:gd name="T29" fmla="*/ 370 h 403"/>
                <a:gd name="T30" fmla="*/ 217 w 272"/>
                <a:gd name="T31" fmla="*/ 349 h 403"/>
                <a:gd name="T32" fmla="*/ 217 w 272"/>
                <a:gd name="T33" fmla="*/ 334 h 403"/>
                <a:gd name="T34" fmla="*/ 212 w 272"/>
                <a:gd name="T35" fmla="*/ 316 h 403"/>
                <a:gd name="T36" fmla="*/ 214 w 272"/>
                <a:gd name="T37" fmla="*/ 278 h 403"/>
                <a:gd name="T38" fmla="*/ 236 w 272"/>
                <a:gd name="T39" fmla="*/ 243 h 403"/>
                <a:gd name="T40" fmla="*/ 269 w 272"/>
                <a:gd name="T41" fmla="*/ 161 h 403"/>
                <a:gd name="T42" fmla="*/ 270 w 272"/>
                <a:gd name="T43" fmla="*/ 110 h 403"/>
                <a:gd name="T44" fmla="*/ 241 w 272"/>
                <a:gd name="T45" fmla="*/ 50 h 403"/>
                <a:gd name="T46" fmla="*/ 189 w 272"/>
                <a:gd name="T47" fmla="*/ 11 h 403"/>
                <a:gd name="T48" fmla="*/ 136 w 272"/>
                <a:gd name="T49" fmla="*/ 0 h 403"/>
                <a:gd name="T50" fmla="*/ 201 w 272"/>
                <a:gd name="T51" fmla="*/ 367 h 403"/>
                <a:gd name="T52" fmla="*/ 202 w 272"/>
                <a:gd name="T53" fmla="*/ 373 h 403"/>
                <a:gd name="T54" fmla="*/ 192 w 272"/>
                <a:gd name="T55" fmla="*/ 385 h 403"/>
                <a:gd name="T56" fmla="*/ 87 w 272"/>
                <a:gd name="T57" fmla="*/ 389 h 403"/>
                <a:gd name="T58" fmla="*/ 79 w 272"/>
                <a:gd name="T59" fmla="*/ 381 h 403"/>
                <a:gd name="T60" fmla="*/ 69 w 272"/>
                <a:gd name="T61" fmla="*/ 370 h 403"/>
                <a:gd name="T62" fmla="*/ 71 w 272"/>
                <a:gd name="T63" fmla="*/ 353 h 403"/>
                <a:gd name="T64" fmla="*/ 70 w 272"/>
                <a:gd name="T65" fmla="*/ 347 h 403"/>
                <a:gd name="T66" fmla="*/ 70 w 272"/>
                <a:gd name="T67" fmla="*/ 332 h 403"/>
                <a:gd name="T68" fmla="*/ 72 w 272"/>
                <a:gd name="T69" fmla="*/ 324 h 403"/>
                <a:gd name="T70" fmla="*/ 203 w 272"/>
                <a:gd name="T71" fmla="*/ 329 h 403"/>
                <a:gd name="T72" fmla="*/ 203 w 272"/>
                <a:gd name="T73" fmla="*/ 347 h 403"/>
                <a:gd name="T74" fmla="*/ 92 w 272"/>
                <a:gd name="T75" fmla="*/ 196 h 403"/>
                <a:gd name="T76" fmla="*/ 148 w 272"/>
                <a:gd name="T77" fmla="*/ 186 h 403"/>
                <a:gd name="T78" fmla="*/ 109 w 272"/>
                <a:gd name="T79" fmla="*/ 310 h 403"/>
                <a:gd name="T80" fmla="*/ 197 w 272"/>
                <a:gd name="T81" fmla="*/ 285 h 403"/>
                <a:gd name="T82" fmla="*/ 185 w 272"/>
                <a:gd name="T83" fmla="*/ 170 h 403"/>
                <a:gd name="T84" fmla="*/ 148 w 272"/>
                <a:gd name="T85" fmla="*/ 168 h 403"/>
                <a:gd name="T86" fmla="*/ 92 w 272"/>
                <a:gd name="T87" fmla="*/ 178 h 403"/>
                <a:gd name="T88" fmla="*/ 77 w 272"/>
                <a:gd name="T89" fmla="*/ 310 h 403"/>
                <a:gd name="T90" fmla="*/ 68 w 272"/>
                <a:gd name="T91" fmla="*/ 265 h 403"/>
                <a:gd name="T92" fmla="*/ 41 w 272"/>
                <a:gd name="T93" fmla="*/ 225 h 403"/>
                <a:gd name="T94" fmla="*/ 15 w 272"/>
                <a:gd name="T95" fmla="*/ 147 h 403"/>
                <a:gd name="T96" fmla="*/ 19 w 272"/>
                <a:gd name="T97" fmla="*/ 101 h 403"/>
                <a:gd name="T98" fmla="*/ 49 w 272"/>
                <a:gd name="T99" fmla="*/ 51 h 403"/>
                <a:gd name="T100" fmla="*/ 99 w 272"/>
                <a:gd name="T101" fmla="*/ 21 h 403"/>
                <a:gd name="T102" fmla="*/ 149 w 272"/>
                <a:gd name="T103" fmla="*/ 16 h 403"/>
                <a:gd name="T104" fmla="*/ 204 w 272"/>
                <a:gd name="T105" fmla="*/ 36 h 403"/>
                <a:gd name="T106" fmla="*/ 244 w 272"/>
                <a:gd name="T107" fmla="*/ 79 h 403"/>
                <a:gd name="T108" fmla="*/ 258 w 272"/>
                <a:gd name="T109" fmla="*/ 138 h 403"/>
                <a:gd name="T110" fmla="*/ 245 w 272"/>
                <a:gd name="T111" fmla="*/ 194 h 403"/>
                <a:gd name="T112" fmla="*/ 208 w 272"/>
                <a:gd name="T113" fmla="*/ 260 h 4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" h="402">
                  <a:moveTo>
                    <a:pt x="136" y="0"/>
                  </a:moveTo>
                  <a:lnTo>
                    <a:pt x="136" y="0"/>
                  </a:lnTo>
                  <a:lnTo>
                    <a:pt x="122" y="2"/>
                  </a:lnTo>
                  <a:lnTo>
                    <a:pt x="109" y="4"/>
                  </a:lnTo>
                  <a:lnTo>
                    <a:pt x="96" y="7"/>
                  </a:lnTo>
                  <a:lnTo>
                    <a:pt x="83" y="11"/>
                  </a:lnTo>
                  <a:lnTo>
                    <a:pt x="71" y="18"/>
                  </a:lnTo>
                  <a:lnTo>
                    <a:pt x="59" y="24"/>
                  </a:lnTo>
                  <a:lnTo>
                    <a:pt x="49" y="32"/>
                  </a:lnTo>
                  <a:lnTo>
                    <a:pt x="40" y="40"/>
                  </a:lnTo>
                  <a:lnTo>
                    <a:pt x="31" y="50"/>
                  </a:lnTo>
                  <a:lnTo>
                    <a:pt x="22" y="61"/>
                  </a:lnTo>
                  <a:lnTo>
                    <a:pt x="16" y="73"/>
                  </a:lnTo>
                  <a:lnTo>
                    <a:pt x="11" y="85"/>
                  </a:lnTo>
                  <a:lnTo>
                    <a:pt x="5" y="97"/>
                  </a:lnTo>
                  <a:lnTo>
                    <a:pt x="2" y="110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48"/>
                  </a:lnTo>
                  <a:lnTo>
                    <a:pt x="3" y="161"/>
                  </a:lnTo>
                  <a:lnTo>
                    <a:pt x="6" y="178"/>
                  </a:lnTo>
                  <a:lnTo>
                    <a:pt x="13" y="198"/>
                  </a:lnTo>
                  <a:lnTo>
                    <a:pt x="22" y="220"/>
                  </a:lnTo>
                  <a:lnTo>
                    <a:pt x="29" y="232"/>
                  </a:lnTo>
                  <a:lnTo>
                    <a:pt x="35" y="243"/>
                  </a:lnTo>
                  <a:lnTo>
                    <a:pt x="44" y="255"/>
                  </a:lnTo>
                  <a:lnTo>
                    <a:pt x="53" y="268"/>
                  </a:lnTo>
                  <a:lnTo>
                    <a:pt x="53" y="268"/>
                  </a:lnTo>
                  <a:lnTo>
                    <a:pt x="55" y="273"/>
                  </a:lnTo>
                  <a:lnTo>
                    <a:pt x="58" y="277"/>
                  </a:lnTo>
                  <a:lnTo>
                    <a:pt x="60" y="289"/>
                  </a:lnTo>
                  <a:lnTo>
                    <a:pt x="62" y="301"/>
                  </a:lnTo>
                  <a:lnTo>
                    <a:pt x="63" y="314"/>
                  </a:lnTo>
                  <a:lnTo>
                    <a:pt x="63" y="314"/>
                  </a:lnTo>
                  <a:lnTo>
                    <a:pt x="59" y="316"/>
                  </a:lnTo>
                  <a:lnTo>
                    <a:pt x="57" y="319"/>
                  </a:lnTo>
                  <a:lnTo>
                    <a:pt x="55" y="323"/>
                  </a:lnTo>
                  <a:lnTo>
                    <a:pt x="55" y="329"/>
                  </a:lnTo>
                  <a:lnTo>
                    <a:pt x="55" y="329"/>
                  </a:lnTo>
                  <a:lnTo>
                    <a:pt x="55" y="334"/>
                  </a:lnTo>
                  <a:lnTo>
                    <a:pt x="58" y="339"/>
                  </a:lnTo>
                  <a:lnTo>
                    <a:pt x="58" y="339"/>
                  </a:lnTo>
                  <a:lnTo>
                    <a:pt x="55" y="344"/>
                  </a:lnTo>
                  <a:lnTo>
                    <a:pt x="55" y="349"/>
                  </a:lnTo>
                  <a:lnTo>
                    <a:pt x="55" y="349"/>
                  </a:lnTo>
                  <a:lnTo>
                    <a:pt x="55" y="355"/>
                  </a:lnTo>
                  <a:lnTo>
                    <a:pt x="58" y="360"/>
                  </a:lnTo>
                  <a:lnTo>
                    <a:pt x="58" y="360"/>
                  </a:lnTo>
                  <a:lnTo>
                    <a:pt x="55" y="364"/>
                  </a:lnTo>
                  <a:lnTo>
                    <a:pt x="55" y="370"/>
                  </a:lnTo>
                  <a:lnTo>
                    <a:pt x="55" y="370"/>
                  </a:lnTo>
                  <a:lnTo>
                    <a:pt x="55" y="375"/>
                  </a:lnTo>
                  <a:lnTo>
                    <a:pt x="57" y="381"/>
                  </a:lnTo>
                  <a:lnTo>
                    <a:pt x="61" y="384"/>
                  </a:lnTo>
                  <a:lnTo>
                    <a:pt x="66" y="387"/>
                  </a:lnTo>
                  <a:lnTo>
                    <a:pt x="66" y="387"/>
                  </a:lnTo>
                  <a:lnTo>
                    <a:pt x="68" y="394"/>
                  </a:lnTo>
                  <a:lnTo>
                    <a:pt x="73" y="399"/>
                  </a:lnTo>
                  <a:lnTo>
                    <a:pt x="80" y="402"/>
                  </a:lnTo>
                  <a:lnTo>
                    <a:pt x="83" y="403"/>
                  </a:lnTo>
                  <a:lnTo>
                    <a:pt x="87" y="403"/>
                  </a:lnTo>
                  <a:lnTo>
                    <a:pt x="185" y="403"/>
                  </a:lnTo>
                  <a:lnTo>
                    <a:pt x="185" y="403"/>
                  </a:lnTo>
                  <a:lnTo>
                    <a:pt x="189" y="403"/>
                  </a:lnTo>
                  <a:lnTo>
                    <a:pt x="192" y="402"/>
                  </a:lnTo>
                  <a:lnTo>
                    <a:pt x="198" y="399"/>
                  </a:lnTo>
                  <a:lnTo>
                    <a:pt x="204" y="394"/>
                  </a:lnTo>
                  <a:lnTo>
                    <a:pt x="206" y="387"/>
                  </a:lnTo>
                  <a:lnTo>
                    <a:pt x="206" y="387"/>
                  </a:lnTo>
                  <a:lnTo>
                    <a:pt x="210" y="384"/>
                  </a:lnTo>
                  <a:lnTo>
                    <a:pt x="215" y="381"/>
                  </a:lnTo>
                  <a:lnTo>
                    <a:pt x="217" y="375"/>
                  </a:lnTo>
                  <a:lnTo>
                    <a:pt x="217" y="370"/>
                  </a:lnTo>
                  <a:lnTo>
                    <a:pt x="217" y="370"/>
                  </a:lnTo>
                  <a:lnTo>
                    <a:pt x="217" y="364"/>
                  </a:lnTo>
                  <a:lnTo>
                    <a:pt x="214" y="360"/>
                  </a:lnTo>
                  <a:lnTo>
                    <a:pt x="214" y="360"/>
                  </a:lnTo>
                  <a:lnTo>
                    <a:pt x="217" y="355"/>
                  </a:lnTo>
                  <a:lnTo>
                    <a:pt x="217" y="349"/>
                  </a:lnTo>
                  <a:lnTo>
                    <a:pt x="217" y="349"/>
                  </a:lnTo>
                  <a:lnTo>
                    <a:pt x="217" y="344"/>
                  </a:lnTo>
                  <a:lnTo>
                    <a:pt x="214" y="339"/>
                  </a:lnTo>
                  <a:lnTo>
                    <a:pt x="214" y="339"/>
                  </a:lnTo>
                  <a:lnTo>
                    <a:pt x="217" y="334"/>
                  </a:lnTo>
                  <a:lnTo>
                    <a:pt x="217" y="329"/>
                  </a:lnTo>
                  <a:lnTo>
                    <a:pt x="217" y="329"/>
                  </a:lnTo>
                  <a:lnTo>
                    <a:pt x="217" y="323"/>
                  </a:lnTo>
                  <a:lnTo>
                    <a:pt x="215" y="319"/>
                  </a:lnTo>
                  <a:lnTo>
                    <a:pt x="212" y="316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09" y="303"/>
                  </a:lnTo>
                  <a:lnTo>
                    <a:pt x="210" y="290"/>
                  </a:lnTo>
                  <a:lnTo>
                    <a:pt x="214" y="278"/>
                  </a:lnTo>
                  <a:lnTo>
                    <a:pt x="216" y="273"/>
                  </a:lnTo>
                  <a:lnTo>
                    <a:pt x="219" y="268"/>
                  </a:lnTo>
                  <a:lnTo>
                    <a:pt x="219" y="268"/>
                  </a:lnTo>
                  <a:lnTo>
                    <a:pt x="228" y="255"/>
                  </a:lnTo>
                  <a:lnTo>
                    <a:pt x="236" y="243"/>
                  </a:lnTo>
                  <a:lnTo>
                    <a:pt x="243" y="232"/>
                  </a:lnTo>
                  <a:lnTo>
                    <a:pt x="249" y="220"/>
                  </a:lnTo>
                  <a:lnTo>
                    <a:pt x="259" y="198"/>
                  </a:lnTo>
                  <a:lnTo>
                    <a:pt x="265" y="178"/>
                  </a:lnTo>
                  <a:lnTo>
                    <a:pt x="269" y="161"/>
                  </a:lnTo>
                  <a:lnTo>
                    <a:pt x="271" y="14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24"/>
                  </a:lnTo>
                  <a:lnTo>
                    <a:pt x="270" y="110"/>
                  </a:lnTo>
                  <a:lnTo>
                    <a:pt x="266" y="97"/>
                  </a:lnTo>
                  <a:lnTo>
                    <a:pt x="261" y="85"/>
                  </a:lnTo>
                  <a:lnTo>
                    <a:pt x="256" y="73"/>
                  </a:lnTo>
                  <a:lnTo>
                    <a:pt x="249" y="61"/>
                  </a:lnTo>
                  <a:lnTo>
                    <a:pt x="241" y="50"/>
                  </a:lnTo>
                  <a:lnTo>
                    <a:pt x="232" y="40"/>
                  </a:lnTo>
                  <a:lnTo>
                    <a:pt x="222" y="32"/>
                  </a:lnTo>
                  <a:lnTo>
                    <a:pt x="212" y="24"/>
                  </a:lnTo>
                  <a:lnTo>
                    <a:pt x="201" y="18"/>
                  </a:lnTo>
                  <a:lnTo>
                    <a:pt x="189" y="11"/>
                  </a:lnTo>
                  <a:lnTo>
                    <a:pt x="177" y="7"/>
                  </a:lnTo>
                  <a:lnTo>
                    <a:pt x="163" y="4"/>
                  </a:lnTo>
                  <a:lnTo>
                    <a:pt x="150" y="2"/>
                  </a:lnTo>
                  <a:lnTo>
                    <a:pt x="136" y="0"/>
                  </a:lnTo>
                  <a:lnTo>
                    <a:pt x="136" y="0"/>
                  </a:lnTo>
                  <a:close/>
                  <a:moveTo>
                    <a:pt x="203" y="349"/>
                  </a:moveTo>
                  <a:lnTo>
                    <a:pt x="203" y="349"/>
                  </a:lnTo>
                  <a:lnTo>
                    <a:pt x="203" y="351"/>
                  </a:lnTo>
                  <a:lnTo>
                    <a:pt x="201" y="353"/>
                  </a:lnTo>
                  <a:lnTo>
                    <a:pt x="201" y="367"/>
                  </a:lnTo>
                  <a:lnTo>
                    <a:pt x="201" y="367"/>
                  </a:lnTo>
                  <a:lnTo>
                    <a:pt x="203" y="368"/>
                  </a:lnTo>
                  <a:lnTo>
                    <a:pt x="203" y="370"/>
                  </a:lnTo>
                  <a:lnTo>
                    <a:pt x="203" y="370"/>
                  </a:lnTo>
                  <a:lnTo>
                    <a:pt x="202" y="373"/>
                  </a:lnTo>
                  <a:lnTo>
                    <a:pt x="200" y="374"/>
                  </a:lnTo>
                  <a:lnTo>
                    <a:pt x="193" y="381"/>
                  </a:lnTo>
                  <a:lnTo>
                    <a:pt x="193" y="382"/>
                  </a:lnTo>
                  <a:lnTo>
                    <a:pt x="193" y="382"/>
                  </a:lnTo>
                  <a:lnTo>
                    <a:pt x="192" y="385"/>
                  </a:lnTo>
                  <a:lnTo>
                    <a:pt x="191" y="387"/>
                  </a:lnTo>
                  <a:lnTo>
                    <a:pt x="188" y="389"/>
                  </a:lnTo>
                  <a:lnTo>
                    <a:pt x="185" y="389"/>
                  </a:lnTo>
                  <a:lnTo>
                    <a:pt x="87" y="389"/>
                  </a:lnTo>
                  <a:lnTo>
                    <a:pt x="87" y="389"/>
                  </a:lnTo>
                  <a:lnTo>
                    <a:pt x="84" y="389"/>
                  </a:lnTo>
                  <a:lnTo>
                    <a:pt x="82" y="387"/>
                  </a:lnTo>
                  <a:lnTo>
                    <a:pt x="80" y="385"/>
                  </a:lnTo>
                  <a:lnTo>
                    <a:pt x="79" y="382"/>
                  </a:lnTo>
                  <a:lnTo>
                    <a:pt x="79" y="381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70" y="373"/>
                  </a:lnTo>
                  <a:lnTo>
                    <a:pt x="69" y="370"/>
                  </a:lnTo>
                  <a:lnTo>
                    <a:pt x="69" y="370"/>
                  </a:lnTo>
                  <a:lnTo>
                    <a:pt x="69" y="369"/>
                  </a:lnTo>
                  <a:lnTo>
                    <a:pt x="71" y="367"/>
                  </a:lnTo>
                  <a:lnTo>
                    <a:pt x="176" y="367"/>
                  </a:lnTo>
                  <a:lnTo>
                    <a:pt x="176" y="353"/>
                  </a:lnTo>
                  <a:lnTo>
                    <a:pt x="71" y="353"/>
                  </a:lnTo>
                  <a:lnTo>
                    <a:pt x="71" y="353"/>
                  </a:lnTo>
                  <a:lnTo>
                    <a:pt x="69" y="351"/>
                  </a:lnTo>
                  <a:lnTo>
                    <a:pt x="69" y="349"/>
                  </a:lnTo>
                  <a:lnTo>
                    <a:pt x="69" y="349"/>
                  </a:lnTo>
                  <a:lnTo>
                    <a:pt x="70" y="347"/>
                  </a:lnTo>
                  <a:lnTo>
                    <a:pt x="71" y="346"/>
                  </a:lnTo>
                  <a:lnTo>
                    <a:pt x="176" y="346"/>
                  </a:lnTo>
                  <a:lnTo>
                    <a:pt x="176" y="332"/>
                  </a:lnTo>
                  <a:lnTo>
                    <a:pt x="70" y="332"/>
                  </a:lnTo>
                  <a:lnTo>
                    <a:pt x="70" y="332"/>
                  </a:lnTo>
                  <a:lnTo>
                    <a:pt x="69" y="330"/>
                  </a:lnTo>
                  <a:lnTo>
                    <a:pt x="69" y="329"/>
                  </a:lnTo>
                  <a:lnTo>
                    <a:pt x="69" y="329"/>
                  </a:lnTo>
                  <a:lnTo>
                    <a:pt x="70" y="326"/>
                  </a:lnTo>
                  <a:lnTo>
                    <a:pt x="72" y="324"/>
                  </a:lnTo>
                  <a:lnTo>
                    <a:pt x="200" y="324"/>
                  </a:lnTo>
                  <a:lnTo>
                    <a:pt x="200" y="324"/>
                  </a:lnTo>
                  <a:lnTo>
                    <a:pt x="202" y="326"/>
                  </a:lnTo>
                  <a:lnTo>
                    <a:pt x="203" y="329"/>
                  </a:lnTo>
                  <a:lnTo>
                    <a:pt x="203" y="329"/>
                  </a:lnTo>
                  <a:lnTo>
                    <a:pt x="203" y="331"/>
                  </a:lnTo>
                  <a:lnTo>
                    <a:pt x="201" y="332"/>
                  </a:lnTo>
                  <a:lnTo>
                    <a:pt x="201" y="346"/>
                  </a:lnTo>
                  <a:lnTo>
                    <a:pt x="201" y="346"/>
                  </a:lnTo>
                  <a:lnTo>
                    <a:pt x="203" y="347"/>
                  </a:lnTo>
                  <a:lnTo>
                    <a:pt x="203" y="349"/>
                  </a:lnTo>
                  <a:lnTo>
                    <a:pt x="203" y="349"/>
                  </a:lnTo>
                  <a:close/>
                  <a:moveTo>
                    <a:pt x="109" y="310"/>
                  </a:moveTo>
                  <a:lnTo>
                    <a:pt x="90" y="195"/>
                  </a:lnTo>
                  <a:lnTo>
                    <a:pt x="92" y="196"/>
                  </a:lnTo>
                  <a:lnTo>
                    <a:pt x="103" y="186"/>
                  </a:lnTo>
                  <a:lnTo>
                    <a:pt x="114" y="196"/>
                  </a:lnTo>
                  <a:lnTo>
                    <a:pt x="125" y="186"/>
                  </a:lnTo>
                  <a:lnTo>
                    <a:pt x="137" y="196"/>
                  </a:lnTo>
                  <a:lnTo>
                    <a:pt x="148" y="186"/>
                  </a:lnTo>
                  <a:lnTo>
                    <a:pt x="158" y="196"/>
                  </a:lnTo>
                  <a:lnTo>
                    <a:pt x="170" y="186"/>
                  </a:lnTo>
                  <a:lnTo>
                    <a:pt x="181" y="196"/>
                  </a:lnTo>
                  <a:lnTo>
                    <a:pt x="163" y="310"/>
                  </a:lnTo>
                  <a:lnTo>
                    <a:pt x="109" y="310"/>
                  </a:lnTo>
                  <a:close/>
                  <a:moveTo>
                    <a:pt x="208" y="260"/>
                  </a:moveTo>
                  <a:lnTo>
                    <a:pt x="208" y="260"/>
                  </a:lnTo>
                  <a:lnTo>
                    <a:pt x="204" y="265"/>
                  </a:lnTo>
                  <a:lnTo>
                    <a:pt x="202" y="272"/>
                  </a:lnTo>
                  <a:lnTo>
                    <a:pt x="197" y="285"/>
                  </a:lnTo>
                  <a:lnTo>
                    <a:pt x="195" y="299"/>
                  </a:lnTo>
                  <a:lnTo>
                    <a:pt x="194" y="310"/>
                  </a:lnTo>
                  <a:lnTo>
                    <a:pt x="177" y="310"/>
                  </a:lnTo>
                  <a:lnTo>
                    <a:pt x="200" y="172"/>
                  </a:lnTo>
                  <a:lnTo>
                    <a:pt x="185" y="170"/>
                  </a:lnTo>
                  <a:lnTo>
                    <a:pt x="184" y="174"/>
                  </a:lnTo>
                  <a:lnTo>
                    <a:pt x="181" y="178"/>
                  </a:lnTo>
                  <a:lnTo>
                    <a:pt x="170" y="168"/>
                  </a:lnTo>
                  <a:lnTo>
                    <a:pt x="158" y="178"/>
                  </a:lnTo>
                  <a:lnTo>
                    <a:pt x="148" y="168"/>
                  </a:lnTo>
                  <a:lnTo>
                    <a:pt x="137" y="178"/>
                  </a:lnTo>
                  <a:lnTo>
                    <a:pt x="125" y="168"/>
                  </a:lnTo>
                  <a:lnTo>
                    <a:pt x="114" y="178"/>
                  </a:lnTo>
                  <a:lnTo>
                    <a:pt x="103" y="168"/>
                  </a:lnTo>
                  <a:lnTo>
                    <a:pt x="92" y="178"/>
                  </a:lnTo>
                  <a:lnTo>
                    <a:pt x="86" y="173"/>
                  </a:lnTo>
                  <a:lnTo>
                    <a:pt x="86" y="170"/>
                  </a:lnTo>
                  <a:lnTo>
                    <a:pt x="72" y="172"/>
                  </a:lnTo>
                  <a:lnTo>
                    <a:pt x="95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76" y="299"/>
                  </a:lnTo>
                  <a:lnTo>
                    <a:pt x="74" y="285"/>
                  </a:lnTo>
                  <a:lnTo>
                    <a:pt x="71" y="272"/>
                  </a:lnTo>
                  <a:lnTo>
                    <a:pt x="68" y="265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55" y="248"/>
                  </a:lnTo>
                  <a:lnTo>
                    <a:pt x="47" y="236"/>
                  </a:lnTo>
                  <a:lnTo>
                    <a:pt x="41" y="225"/>
                  </a:lnTo>
                  <a:lnTo>
                    <a:pt x="35" y="214"/>
                  </a:lnTo>
                  <a:lnTo>
                    <a:pt x="27" y="194"/>
                  </a:lnTo>
                  <a:lnTo>
                    <a:pt x="20" y="175"/>
                  </a:lnTo>
                  <a:lnTo>
                    <a:pt x="17" y="159"/>
                  </a:lnTo>
                  <a:lnTo>
                    <a:pt x="15" y="147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14" y="125"/>
                  </a:lnTo>
                  <a:lnTo>
                    <a:pt x="16" y="113"/>
                  </a:lnTo>
                  <a:lnTo>
                    <a:pt x="19" y="101"/>
                  </a:lnTo>
                  <a:lnTo>
                    <a:pt x="23" y="90"/>
                  </a:lnTo>
                  <a:lnTo>
                    <a:pt x="29" y="79"/>
                  </a:lnTo>
                  <a:lnTo>
                    <a:pt x="34" y="69"/>
                  </a:lnTo>
                  <a:lnTo>
                    <a:pt x="42" y="60"/>
                  </a:lnTo>
                  <a:lnTo>
                    <a:pt x="49" y="51"/>
                  </a:lnTo>
                  <a:lnTo>
                    <a:pt x="58" y="43"/>
                  </a:lnTo>
                  <a:lnTo>
                    <a:pt x="68" y="36"/>
                  </a:lnTo>
                  <a:lnTo>
                    <a:pt x="77" y="30"/>
                  </a:lnTo>
                  <a:lnTo>
                    <a:pt x="88" y="24"/>
                  </a:lnTo>
                  <a:lnTo>
                    <a:pt x="99" y="21"/>
                  </a:lnTo>
                  <a:lnTo>
                    <a:pt x="111" y="18"/>
                  </a:lnTo>
                  <a:lnTo>
                    <a:pt x="123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49" y="16"/>
                  </a:lnTo>
                  <a:lnTo>
                    <a:pt x="161" y="18"/>
                  </a:lnTo>
                  <a:lnTo>
                    <a:pt x="173" y="21"/>
                  </a:lnTo>
                  <a:lnTo>
                    <a:pt x="183" y="24"/>
                  </a:lnTo>
                  <a:lnTo>
                    <a:pt x="194" y="30"/>
                  </a:lnTo>
                  <a:lnTo>
                    <a:pt x="204" y="36"/>
                  </a:lnTo>
                  <a:lnTo>
                    <a:pt x="214" y="43"/>
                  </a:lnTo>
                  <a:lnTo>
                    <a:pt x="222" y="51"/>
                  </a:lnTo>
                  <a:lnTo>
                    <a:pt x="230" y="60"/>
                  </a:lnTo>
                  <a:lnTo>
                    <a:pt x="237" y="69"/>
                  </a:lnTo>
                  <a:lnTo>
                    <a:pt x="244" y="79"/>
                  </a:lnTo>
                  <a:lnTo>
                    <a:pt x="248" y="90"/>
                  </a:lnTo>
                  <a:lnTo>
                    <a:pt x="252" y="101"/>
                  </a:lnTo>
                  <a:lnTo>
                    <a:pt x="256" y="113"/>
                  </a:lnTo>
                  <a:lnTo>
                    <a:pt x="258" y="125"/>
                  </a:lnTo>
                  <a:lnTo>
                    <a:pt x="258" y="138"/>
                  </a:lnTo>
                  <a:lnTo>
                    <a:pt x="258" y="138"/>
                  </a:lnTo>
                  <a:lnTo>
                    <a:pt x="257" y="147"/>
                  </a:lnTo>
                  <a:lnTo>
                    <a:pt x="255" y="159"/>
                  </a:lnTo>
                  <a:lnTo>
                    <a:pt x="251" y="175"/>
                  </a:lnTo>
                  <a:lnTo>
                    <a:pt x="245" y="194"/>
                  </a:lnTo>
                  <a:lnTo>
                    <a:pt x="236" y="214"/>
                  </a:lnTo>
                  <a:lnTo>
                    <a:pt x="231" y="225"/>
                  </a:lnTo>
                  <a:lnTo>
                    <a:pt x="224" y="236"/>
                  </a:lnTo>
                  <a:lnTo>
                    <a:pt x="217" y="248"/>
                  </a:lnTo>
                  <a:lnTo>
                    <a:pt x="208" y="260"/>
                  </a:lnTo>
                  <a:lnTo>
                    <a:pt x="208" y="260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4338674" y="1814522"/>
              <a:ext cx="23814" cy="6826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" name="Freeform 34"/>
            <p:cNvSpPr/>
            <p:nvPr/>
          </p:nvSpPr>
          <p:spPr bwMode="auto">
            <a:xfrm>
              <a:off x="4173572" y="1855797"/>
              <a:ext cx="55563" cy="71439"/>
            </a:xfrm>
            <a:custGeom>
              <a:gdLst>
                <a:gd name="T0" fmla="*/ 35 w 35"/>
                <a:gd name="T1" fmla="*/ 37 h 45"/>
                <a:gd name="T2" fmla="*/ 12 w 35"/>
                <a:gd name="T3" fmla="*/ 0 h 45"/>
                <a:gd name="T4" fmla="*/ 0 w 35"/>
                <a:gd name="T5" fmla="*/ 7 h 45"/>
                <a:gd name="T6" fmla="*/ 22 w 35"/>
                <a:gd name="T7" fmla="*/ 45 h 45"/>
                <a:gd name="T8" fmla="*/ 35 w 35"/>
                <a:gd name="T9" fmla="*/ 37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5">
                  <a:moveTo>
                    <a:pt x="35" y="37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22" y="45"/>
                  </a:lnTo>
                  <a:lnTo>
                    <a:pt x="35" y="37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" name="Freeform 35"/>
            <p:cNvSpPr/>
            <p:nvPr/>
          </p:nvSpPr>
          <p:spPr bwMode="auto">
            <a:xfrm>
              <a:off x="4057685" y="1976447"/>
              <a:ext cx="69851" cy="53976"/>
            </a:xfrm>
            <a:custGeom>
              <a:gdLst>
                <a:gd name="T0" fmla="*/ 44 w 44"/>
                <a:gd name="T1" fmla="*/ 22 h 34"/>
                <a:gd name="T2" fmla="*/ 7 w 44"/>
                <a:gd name="T3" fmla="*/ 0 h 34"/>
                <a:gd name="T4" fmla="*/ 0 w 44"/>
                <a:gd name="T5" fmla="*/ 12 h 34"/>
                <a:gd name="T6" fmla="*/ 38 w 44"/>
                <a:gd name="T7" fmla="*/ 34 h 34"/>
                <a:gd name="T8" fmla="*/ 44 w 44"/>
                <a:gd name="T9" fmla="*/ 22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4" y="22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38" y="34"/>
                  </a:lnTo>
                  <a:lnTo>
                    <a:pt x="44" y="22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4021170" y="2143135"/>
              <a:ext cx="68264" cy="22225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4621246" y="2133611"/>
              <a:ext cx="69851" cy="22225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4578382" y="1966922"/>
              <a:ext cx="69851" cy="53976"/>
            </a:xfrm>
            <a:custGeom>
              <a:gdLst>
                <a:gd name="T0" fmla="*/ 44 w 44"/>
                <a:gd name="T1" fmla="*/ 13 h 34"/>
                <a:gd name="T2" fmla="*/ 38 w 44"/>
                <a:gd name="T3" fmla="*/ 0 h 34"/>
                <a:gd name="T4" fmla="*/ 0 w 44"/>
                <a:gd name="T5" fmla="*/ 22 h 34"/>
                <a:gd name="T6" fmla="*/ 7 w 44"/>
                <a:gd name="T7" fmla="*/ 34 h 34"/>
                <a:gd name="T8" fmla="*/ 44 w 44"/>
                <a:gd name="T9" fmla="*/ 13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4" y="13"/>
                  </a:moveTo>
                  <a:lnTo>
                    <a:pt x="38" y="0"/>
                  </a:lnTo>
                  <a:lnTo>
                    <a:pt x="0" y="22"/>
                  </a:lnTo>
                  <a:lnTo>
                    <a:pt x="7" y="34"/>
                  </a:lnTo>
                  <a:lnTo>
                    <a:pt x="44" y="13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4473608" y="1849446"/>
              <a:ext cx="55563" cy="73026"/>
            </a:xfrm>
            <a:custGeom>
              <a:gdLst>
                <a:gd name="T0" fmla="*/ 35 w 35"/>
                <a:gd name="T1" fmla="*/ 8 h 46"/>
                <a:gd name="T2" fmla="*/ 23 w 35"/>
                <a:gd name="T3" fmla="*/ 0 h 46"/>
                <a:gd name="T4" fmla="*/ 0 w 35"/>
                <a:gd name="T5" fmla="*/ 38 h 46"/>
                <a:gd name="T6" fmla="*/ 13 w 35"/>
                <a:gd name="T7" fmla="*/ 46 h 46"/>
                <a:gd name="T8" fmla="*/ 35 w 35"/>
                <a:gd name="T9" fmla="*/ 8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35" y="8"/>
                  </a:moveTo>
                  <a:lnTo>
                    <a:pt x="23" y="0"/>
                  </a:lnTo>
                  <a:lnTo>
                    <a:pt x="0" y="38"/>
                  </a:lnTo>
                  <a:lnTo>
                    <a:pt x="13" y="46"/>
                  </a:lnTo>
                  <a:lnTo>
                    <a:pt x="35" y="8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9" name="Freeform 40"/>
            <p:cNvSpPr/>
            <p:nvPr/>
          </p:nvSpPr>
          <p:spPr bwMode="auto">
            <a:xfrm>
              <a:off x="4579969" y="2271732"/>
              <a:ext cx="73026" cy="52389"/>
            </a:xfrm>
            <a:custGeom>
              <a:gdLst>
                <a:gd name="T0" fmla="*/ 0 w 46"/>
                <a:gd name="T1" fmla="*/ 12 h 33"/>
                <a:gd name="T2" fmla="*/ 38 w 46"/>
                <a:gd name="T3" fmla="*/ 33 h 33"/>
                <a:gd name="T4" fmla="*/ 46 w 46"/>
                <a:gd name="T5" fmla="*/ 22 h 33"/>
                <a:gd name="T6" fmla="*/ 8 w 46"/>
                <a:gd name="T7" fmla="*/ 0 h 33"/>
                <a:gd name="T8" fmla="*/ 0 w 46"/>
                <a:gd name="T9" fmla="*/ 12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3">
                  <a:moveTo>
                    <a:pt x="0" y="12"/>
                  </a:moveTo>
                  <a:lnTo>
                    <a:pt x="38" y="33"/>
                  </a:lnTo>
                  <a:lnTo>
                    <a:pt x="46" y="22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0" name="Freeform 41"/>
            <p:cNvSpPr/>
            <p:nvPr/>
          </p:nvSpPr>
          <p:spPr bwMode="auto">
            <a:xfrm>
              <a:off x="4059237" y="2279650"/>
              <a:ext cx="71439" cy="53976"/>
            </a:xfrm>
            <a:custGeom>
              <a:gdLst>
                <a:gd name="T0" fmla="*/ 0 w 45"/>
                <a:gd name="T1" fmla="*/ 22 h 34"/>
                <a:gd name="T2" fmla="*/ 8 w 45"/>
                <a:gd name="T3" fmla="*/ 34 h 34"/>
                <a:gd name="T4" fmla="*/ 45 w 45"/>
                <a:gd name="T5" fmla="*/ 12 h 34"/>
                <a:gd name="T6" fmla="*/ 38 w 45"/>
                <a:gd name="T7" fmla="*/ 0 h 34"/>
                <a:gd name="T8" fmla="*/ 0 w 45"/>
                <a:gd name="T9" fmla="*/ 22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0" y="22"/>
                  </a:moveTo>
                  <a:lnTo>
                    <a:pt x="8" y="34"/>
                  </a:lnTo>
                  <a:lnTo>
                    <a:pt x="45" y="12"/>
                  </a:lnTo>
                  <a:lnTo>
                    <a:pt x="38" y="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21" name="Oval 11"/>
          <p:cNvSpPr/>
          <p:nvPr/>
        </p:nvSpPr>
        <p:spPr>
          <a:xfrm>
            <a:off x="10817077" y="2284378"/>
            <a:ext cx="1087587" cy="1087586"/>
          </a:xfrm>
          <a:prstGeom prst="ellipse">
            <a:avLst/>
          </a:prstGeom>
          <a:solidFill>
            <a:srgbClr val="00B0F0"/>
          </a:solidFill>
          <a:ln w="3175">
            <a:solidFill>
              <a:srgbClr val="F5F5F5"/>
            </a:solidFill>
          </a:ln>
          <a:effectLst>
            <a:outerShdw blurRad="88900" dist="63500" dir="5400000" sx="99000" sy="99000" algn="t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2" name="Group 42"/>
          <p:cNvGrpSpPr/>
          <p:nvPr/>
        </p:nvGrpSpPr>
        <p:grpSpPr>
          <a:xfrm>
            <a:off x="11099123" y="2580382"/>
            <a:ext cx="523489" cy="495584"/>
            <a:chOff x="2835270" y="3127375"/>
            <a:chExt cx="744532" cy="704844"/>
          </a:xfrm>
          <a:solidFill>
            <a:srgbClr val="002060"/>
          </a:solidFill>
        </p:grpSpPr>
        <p:sp>
          <p:nvSpPr>
            <p:cNvPr id="23" name="Freeform 43"/>
            <p:cNvSpPr>
              <a:spLocks noEditPoints="1"/>
            </p:cNvSpPr>
            <p:nvPr/>
          </p:nvSpPr>
          <p:spPr bwMode="auto">
            <a:xfrm>
              <a:off x="2835270" y="3324219"/>
              <a:ext cx="504825" cy="508000"/>
            </a:xfrm>
            <a:custGeom>
              <a:gdLst>
                <a:gd name="T0" fmla="*/ 284 w 318"/>
                <a:gd name="T1" fmla="*/ 55 h 320"/>
                <a:gd name="T2" fmla="*/ 253 w 318"/>
                <a:gd name="T3" fmla="*/ 61 h 320"/>
                <a:gd name="T4" fmla="*/ 195 w 318"/>
                <a:gd name="T5" fmla="*/ 28 h 320"/>
                <a:gd name="T6" fmla="*/ 185 w 318"/>
                <a:gd name="T7" fmla="*/ 0 h 320"/>
                <a:gd name="T8" fmla="*/ 125 w 318"/>
                <a:gd name="T9" fmla="*/ 27 h 320"/>
                <a:gd name="T10" fmla="*/ 55 w 318"/>
                <a:gd name="T11" fmla="*/ 36 h 320"/>
                <a:gd name="T12" fmla="*/ 57 w 318"/>
                <a:gd name="T13" fmla="*/ 66 h 320"/>
                <a:gd name="T14" fmla="*/ 25 w 318"/>
                <a:gd name="T15" fmla="*/ 120 h 320"/>
                <a:gd name="T16" fmla="*/ 0 w 318"/>
                <a:gd name="T17" fmla="*/ 135 h 320"/>
                <a:gd name="T18" fmla="*/ 20 w 318"/>
                <a:gd name="T19" fmla="*/ 192 h 320"/>
                <a:gd name="T20" fmla="*/ 35 w 318"/>
                <a:gd name="T21" fmla="*/ 264 h 320"/>
                <a:gd name="T22" fmla="*/ 64 w 318"/>
                <a:gd name="T23" fmla="*/ 268 h 320"/>
                <a:gd name="T24" fmla="*/ 116 w 318"/>
                <a:gd name="T25" fmla="*/ 298 h 320"/>
                <a:gd name="T26" fmla="*/ 135 w 318"/>
                <a:gd name="T27" fmla="*/ 320 h 320"/>
                <a:gd name="T28" fmla="*/ 192 w 318"/>
                <a:gd name="T29" fmla="*/ 300 h 320"/>
                <a:gd name="T30" fmla="*/ 263 w 318"/>
                <a:gd name="T31" fmla="*/ 284 h 320"/>
                <a:gd name="T32" fmla="*/ 264 w 318"/>
                <a:gd name="T33" fmla="*/ 255 h 320"/>
                <a:gd name="T34" fmla="*/ 294 w 318"/>
                <a:gd name="T35" fmla="*/ 199 h 320"/>
                <a:gd name="T36" fmla="*/ 318 w 318"/>
                <a:gd name="T37" fmla="*/ 185 h 320"/>
                <a:gd name="T38" fmla="*/ 293 w 318"/>
                <a:gd name="T39" fmla="*/ 126 h 320"/>
                <a:gd name="T40" fmla="*/ 304 w 318"/>
                <a:gd name="T41" fmla="*/ 173 h 320"/>
                <a:gd name="T42" fmla="*/ 283 w 318"/>
                <a:gd name="T43" fmla="*/ 183 h 320"/>
                <a:gd name="T44" fmla="*/ 294 w 318"/>
                <a:gd name="T45" fmla="*/ 218 h 320"/>
                <a:gd name="T46" fmla="*/ 257 w 318"/>
                <a:gd name="T47" fmla="*/ 242 h 320"/>
                <a:gd name="T48" fmla="*/ 244 w 318"/>
                <a:gd name="T49" fmla="*/ 256 h 320"/>
                <a:gd name="T50" fmla="*/ 220 w 318"/>
                <a:gd name="T51" fmla="*/ 293 h 320"/>
                <a:gd name="T52" fmla="*/ 204 w 318"/>
                <a:gd name="T53" fmla="*/ 281 h 320"/>
                <a:gd name="T54" fmla="*/ 180 w 318"/>
                <a:gd name="T55" fmla="*/ 288 h 320"/>
                <a:gd name="T56" fmla="*/ 142 w 318"/>
                <a:gd name="T57" fmla="*/ 290 h 320"/>
                <a:gd name="T58" fmla="*/ 127 w 318"/>
                <a:gd name="T59" fmla="*/ 286 h 320"/>
                <a:gd name="T60" fmla="*/ 101 w 318"/>
                <a:gd name="T61" fmla="*/ 294 h 320"/>
                <a:gd name="T62" fmla="*/ 77 w 318"/>
                <a:gd name="T63" fmla="*/ 260 h 320"/>
                <a:gd name="T64" fmla="*/ 61 w 318"/>
                <a:gd name="T65" fmla="*/ 245 h 320"/>
                <a:gd name="T66" fmla="*/ 27 w 318"/>
                <a:gd name="T67" fmla="*/ 220 h 320"/>
                <a:gd name="T68" fmla="*/ 38 w 318"/>
                <a:gd name="T69" fmla="*/ 204 h 320"/>
                <a:gd name="T70" fmla="*/ 32 w 318"/>
                <a:gd name="T71" fmla="*/ 180 h 320"/>
                <a:gd name="T72" fmla="*/ 33 w 318"/>
                <a:gd name="T73" fmla="*/ 143 h 320"/>
                <a:gd name="T74" fmla="*/ 37 w 318"/>
                <a:gd name="T75" fmla="*/ 129 h 320"/>
                <a:gd name="T76" fmla="*/ 25 w 318"/>
                <a:gd name="T77" fmla="*/ 102 h 320"/>
                <a:gd name="T78" fmla="*/ 65 w 318"/>
                <a:gd name="T79" fmla="*/ 79 h 320"/>
                <a:gd name="T80" fmla="*/ 80 w 318"/>
                <a:gd name="T81" fmla="*/ 65 h 320"/>
                <a:gd name="T82" fmla="*/ 114 w 318"/>
                <a:gd name="T83" fmla="*/ 45 h 320"/>
                <a:gd name="T84" fmla="*/ 133 w 318"/>
                <a:gd name="T85" fmla="*/ 40 h 320"/>
                <a:gd name="T86" fmla="*/ 173 w 318"/>
                <a:gd name="T87" fmla="*/ 14 h 320"/>
                <a:gd name="T88" fmla="*/ 182 w 318"/>
                <a:gd name="T89" fmla="*/ 40 h 320"/>
                <a:gd name="T90" fmla="*/ 218 w 318"/>
                <a:gd name="T91" fmla="*/ 25 h 320"/>
                <a:gd name="T92" fmla="*/ 240 w 318"/>
                <a:gd name="T93" fmla="*/ 68 h 320"/>
                <a:gd name="T94" fmla="*/ 253 w 318"/>
                <a:gd name="T95" fmla="*/ 80 h 320"/>
                <a:gd name="T96" fmla="*/ 274 w 318"/>
                <a:gd name="T97" fmla="*/ 115 h 320"/>
                <a:gd name="T98" fmla="*/ 281 w 318"/>
                <a:gd name="T99" fmla="*/ 134 h 320"/>
                <a:gd name="T100" fmla="*/ 304 w 318"/>
                <a:gd name="T101" fmla="*/ 173 h 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0">
                  <a:moveTo>
                    <a:pt x="290" y="119"/>
                  </a:moveTo>
                  <a:lnTo>
                    <a:pt x="310" y="102"/>
                  </a:lnTo>
                  <a:lnTo>
                    <a:pt x="284" y="55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3" y="61"/>
                  </a:lnTo>
                  <a:lnTo>
                    <a:pt x="260" y="34"/>
                  </a:lnTo>
                  <a:lnTo>
                    <a:pt x="215" y="8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190" y="27"/>
                  </a:lnTo>
                  <a:lnTo>
                    <a:pt x="185" y="0"/>
                  </a:lnTo>
                  <a:lnTo>
                    <a:pt x="131" y="0"/>
                  </a:lnTo>
                  <a:lnTo>
                    <a:pt x="125" y="27"/>
                  </a:lnTo>
                  <a:lnTo>
                    <a:pt x="125" y="27"/>
                  </a:lnTo>
                  <a:lnTo>
                    <a:pt x="119" y="29"/>
                  </a:lnTo>
                  <a:lnTo>
                    <a:pt x="101" y="9"/>
                  </a:lnTo>
                  <a:lnTo>
                    <a:pt x="55" y="36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66"/>
                  </a:lnTo>
                  <a:lnTo>
                    <a:pt x="33" y="58"/>
                  </a:lnTo>
                  <a:lnTo>
                    <a:pt x="7" y="105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21" y="131"/>
                  </a:lnTo>
                  <a:lnTo>
                    <a:pt x="0" y="135"/>
                  </a:lnTo>
                  <a:lnTo>
                    <a:pt x="0" y="188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4" y="205"/>
                  </a:lnTo>
                  <a:lnTo>
                    <a:pt x="8" y="218"/>
                  </a:lnTo>
                  <a:lnTo>
                    <a:pt x="35" y="264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64" y="268"/>
                  </a:lnTo>
                  <a:lnTo>
                    <a:pt x="58" y="285"/>
                  </a:lnTo>
                  <a:lnTo>
                    <a:pt x="104" y="312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31" y="301"/>
                  </a:lnTo>
                  <a:lnTo>
                    <a:pt x="135" y="320"/>
                  </a:lnTo>
                  <a:lnTo>
                    <a:pt x="188" y="320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205" y="296"/>
                  </a:lnTo>
                  <a:lnTo>
                    <a:pt x="218" y="310"/>
                  </a:lnTo>
                  <a:lnTo>
                    <a:pt x="263" y="284"/>
                  </a:lnTo>
                  <a:lnTo>
                    <a:pt x="257" y="264"/>
                  </a:lnTo>
                  <a:lnTo>
                    <a:pt x="257" y="264"/>
                  </a:lnTo>
                  <a:lnTo>
                    <a:pt x="264" y="255"/>
                  </a:lnTo>
                  <a:lnTo>
                    <a:pt x="285" y="261"/>
                  </a:lnTo>
                  <a:lnTo>
                    <a:pt x="312" y="215"/>
                  </a:lnTo>
                  <a:lnTo>
                    <a:pt x="294" y="199"/>
                  </a:lnTo>
                  <a:lnTo>
                    <a:pt x="294" y="199"/>
                  </a:lnTo>
                  <a:lnTo>
                    <a:pt x="296" y="190"/>
                  </a:lnTo>
                  <a:lnTo>
                    <a:pt x="318" y="185"/>
                  </a:lnTo>
                  <a:lnTo>
                    <a:pt x="318" y="132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0" y="119"/>
                  </a:lnTo>
                  <a:lnTo>
                    <a:pt x="290" y="119"/>
                  </a:lnTo>
                  <a:close/>
                  <a:moveTo>
                    <a:pt x="304" y="173"/>
                  </a:moveTo>
                  <a:lnTo>
                    <a:pt x="283" y="178"/>
                  </a:lnTo>
                  <a:lnTo>
                    <a:pt x="283" y="183"/>
                  </a:lnTo>
                  <a:lnTo>
                    <a:pt x="283" y="183"/>
                  </a:lnTo>
                  <a:lnTo>
                    <a:pt x="278" y="199"/>
                  </a:lnTo>
                  <a:lnTo>
                    <a:pt x="277" y="203"/>
                  </a:lnTo>
                  <a:lnTo>
                    <a:pt x="294" y="218"/>
                  </a:lnTo>
                  <a:lnTo>
                    <a:pt x="278" y="244"/>
                  </a:lnTo>
                  <a:lnTo>
                    <a:pt x="260" y="238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50" y="250"/>
                  </a:lnTo>
                  <a:lnTo>
                    <a:pt x="244" y="256"/>
                  </a:lnTo>
                  <a:lnTo>
                    <a:pt x="241" y="259"/>
                  </a:lnTo>
                  <a:lnTo>
                    <a:pt x="246" y="278"/>
                  </a:lnTo>
                  <a:lnTo>
                    <a:pt x="220" y="293"/>
                  </a:lnTo>
                  <a:lnTo>
                    <a:pt x="208" y="280"/>
                  </a:lnTo>
                  <a:lnTo>
                    <a:pt x="204" y="281"/>
                  </a:lnTo>
                  <a:lnTo>
                    <a:pt x="204" y="281"/>
                  </a:lnTo>
                  <a:lnTo>
                    <a:pt x="194" y="285"/>
                  </a:lnTo>
                  <a:lnTo>
                    <a:pt x="185" y="287"/>
                  </a:lnTo>
                  <a:lnTo>
                    <a:pt x="180" y="288"/>
                  </a:lnTo>
                  <a:lnTo>
                    <a:pt x="176" y="306"/>
                  </a:lnTo>
                  <a:lnTo>
                    <a:pt x="146" y="306"/>
                  </a:lnTo>
                  <a:lnTo>
                    <a:pt x="142" y="290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27" y="286"/>
                  </a:lnTo>
                  <a:lnTo>
                    <a:pt x="116" y="283"/>
                  </a:lnTo>
                  <a:lnTo>
                    <a:pt x="112" y="282"/>
                  </a:lnTo>
                  <a:lnTo>
                    <a:pt x="101" y="294"/>
                  </a:lnTo>
                  <a:lnTo>
                    <a:pt x="74" y="279"/>
                  </a:lnTo>
                  <a:lnTo>
                    <a:pt x="80" y="264"/>
                  </a:lnTo>
                  <a:lnTo>
                    <a:pt x="77" y="260"/>
                  </a:lnTo>
                  <a:lnTo>
                    <a:pt x="77" y="260"/>
                  </a:lnTo>
                  <a:lnTo>
                    <a:pt x="68" y="253"/>
                  </a:lnTo>
                  <a:lnTo>
                    <a:pt x="61" y="245"/>
                  </a:lnTo>
                  <a:lnTo>
                    <a:pt x="58" y="242"/>
                  </a:lnTo>
                  <a:lnTo>
                    <a:pt x="42" y="247"/>
                  </a:lnTo>
                  <a:lnTo>
                    <a:pt x="27" y="220"/>
                  </a:lnTo>
                  <a:lnTo>
                    <a:pt x="40" y="210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5" y="196"/>
                  </a:lnTo>
                  <a:lnTo>
                    <a:pt x="33" y="185"/>
                  </a:lnTo>
                  <a:lnTo>
                    <a:pt x="32" y="180"/>
                  </a:lnTo>
                  <a:lnTo>
                    <a:pt x="14" y="176"/>
                  </a:lnTo>
                  <a:lnTo>
                    <a:pt x="14" y="146"/>
                  </a:lnTo>
                  <a:lnTo>
                    <a:pt x="33" y="143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7" y="129"/>
                  </a:lnTo>
                  <a:lnTo>
                    <a:pt x="39" y="120"/>
                  </a:lnTo>
                  <a:lnTo>
                    <a:pt x="41" y="116"/>
                  </a:lnTo>
                  <a:lnTo>
                    <a:pt x="25" y="102"/>
                  </a:lnTo>
                  <a:lnTo>
                    <a:pt x="40" y="76"/>
                  </a:lnTo>
                  <a:lnTo>
                    <a:pt x="61" y="82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75" y="68"/>
                  </a:lnTo>
                  <a:lnTo>
                    <a:pt x="80" y="65"/>
                  </a:lnTo>
                  <a:lnTo>
                    <a:pt x="72" y="42"/>
                  </a:lnTo>
                  <a:lnTo>
                    <a:pt x="98" y="27"/>
                  </a:lnTo>
                  <a:lnTo>
                    <a:pt x="114" y="45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33" y="40"/>
                  </a:lnTo>
                  <a:lnTo>
                    <a:pt x="137" y="39"/>
                  </a:lnTo>
                  <a:lnTo>
                    <a:pt x="142" y="14"/>
                  </a:lnTo>
                  <a:lnTo>
                    <a:pt x="173" y="14"/>
                  </a:lnTo>
                  <a:lnTo>
                    <a:pt x="178" y="3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95" y="43"/>
                  </a:lnTo>
                  <a:lnTo>
                    <a:pt x="200" y="44"/>
                  </a:lnTo>
                  <a:lnTo>
                    <a:pt x="218" y="25"/>
                  </a:lnTo>
                  <a:lnTo>
                    <a:pt x="244" y="40"/>
                  </a:lnTo>
                  <a:lnTo>
                    <a:pt x="236" y="65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49" y="77"/>
                  </a:lnTo>
                  <a:lnTo>
                    <a:pt x="253" y="80"/>
                  </a:lnTo>
                  <a:lnTo>
                    <a:pt x="277" y="72"/>
                  </a:lnTo>
                  <a:lnTo>
                    <a:pt x="293" y="98"/>
                  </a:lnTo>
                  <a:lnTo>
                    <a:pt x="274" y="115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81" y="134"/>
                  </a:lnTo>
                  <a:lnTo>
                    <a:pt x="282" y="138"/>
                  </a:lnTo>
                  <a:lnTo>
                    <a:pt x="304" y="143"/>
                  </a:lnTo>
                  <a:lnTo>
                    <a:pt x="304" y="173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44"/>
            <p:cNvSpPr>
              <a:spLocks noEditPoints="1"/>
            </p:cNvSpPr>
            <p:nvPr/>
          </p:nvSpPr>
          <p:spPr bwMode="auto">
            <a:xfrm>
              <a:off x="2963858" y="3462336"/>
              <a:ext cx="242887" cy="244474"/>
            </a:xfrm>
            <a:custGeom>
              <a:gdLst>
                <a:gd name="T0" fmla="*/ 77 w 153"/>
                <a:gd name="T1" fmla="*/ 0 h 154"/>
                <a:gd name="T2" fmla="*/ 61 w 153"/>
                <a:gd name="T3" fmla="*/ 2 h 154"/>
                <a:gd name="T4" fmla="*/ 46 w 153"/>
                <a:gd name="T5" fmla="*/ 6 h 154"/>
                <a:gd name="T6" fmla="*/ 33 w 153"/>
                <a:gd name="T7" fmla="*/ 14 h 154"/>
                <a:gd name="T8" fmla="*/ 23 w 153"/>
                <a:gd name="T9" fmla="*/ 22 h 154"/>
                <a:gd name="T10" fmla="*/ 13 w 153"/>
                <a:gd name="T11" fmla="*/ 34 h 154"/>
                <a:gd name="T12" fmla="*/ 5 w 153"/>
                <a:gd name="T13" fmla="*/ 47 h 154"/>
                <a:gd name="T14" fmla="*/ 1 w 153"/>
                <a:gd name="T15" fmla="*/ 61 h 154"/>
                <a:gd name="T16" fmla="*/ 0 w 153"/>
                <a:gd name="T17" fmla="*/ 77 h 154"/>
                <a:gd name="T18" fmla="*/ 0 w 153"/>
                <a:gd name="T19" fmla="*/ 85 h 154"/>
                <a:gd name="T20" fmla="*/ 3 w 153"/>
                <a:gd name="T21" fmla="*/ 100 h 154"/>
                <a:gd name="T22" fmla="*/ 8 w 153"/>
                <a:gd name="T23" fmla="*/ 114 h 154"/>
                <a:gd name="T24" fmla="*/ 17 w 153"/>
                <a:gd name="T25" fmla="*/ 126 h 154"/>
                <a:gd name="T26" fmla="*/ 28 w 153"/>
                <a:gd name="T27" fmla="*/ 137 h 154"/>
                <a:gd name="T28" fmla="*/ 40 w 153"/>
                <a:gd name="T29" fmla="*/ 144 h 154"/>
                <a:gd name="T30" fmla="*/ 54 w 153"/>
                <a:gd name="T31" fmla="*/ 151 h 154"/>
                <a:gd name="T32" fmla="*/ 69 w 153"/>
                <a:gd name="T33" fmla="*/ 154 h 154"/>
                <a:gd name="T34" fmla="*/ 77 w 153"/>
                <a:gd name="T35" fmla="*/ 154 h 154"/>
                <a:gd name="T36" fmla="*/ 92 w 153"/>
                <a:gd name="T37" fmla="*/ 153 h 154"/>
                <a:gd name="T38" fmla="*/ 107 w 153"/>
                <a:gd name="T39" fmla="*/ 147 h 154"/>
                <a:gd name="T40" fmla="*/ 120 w 153"/>
                <a:gd name="T41" fmla="*/ 141 h 154"/>
                <a:gd name="T42" fmla="*/ 132 w 153"/>
                <a:gd name="T43" fmla="*/ 131 h 154"/>
                <a:gd name="T44" fmla="*/ 140 w 153"/>
                <a:gd name="T45" fmla="*/ 120 h 154"/>
                <a:gd name="T46" fmla="*/ 148 w 153"/>
                <a:gd name="T47" fmla="*/ 106 h 154"/>
                <a:gd name="T48" fmla="*/ 152 w 153"/>
                <a:gd name="T49" fmla="*/ 92 h 154"/>
                <a:gd name="T50" fmla="*/ 153 w 153"/>
                <a:gd name="T51" fmla="*/ 77 h 154"/>
                <a:gd name="T52" fmla="*/ 153 w 153"/>
                <a:gd name="T53" fmla="*/ 69 h 154"/>
                <a:gd name="T54" fmla="*/ 150 w 153"/>
                <a:gd name="T55" fmla="*/ 55 h 154"/>
                <a:gd name="T56" fmla="*/ 145 w 153"/>
                <a:gd name="T57" fmla="*/ 41 h 154"/>
                <a:gd name="T58" fmla="*/ 136 w 153"/>
                <a:gd name="T59" fmla="*/ 28 h 154"/>
                <a:gd name="T60" fmla="*/ 125 w 153"/>
                <a:gd name="T61" fmla="*/ 18 h 154"/>
                <a:gd name="T62" fmla="*/ 113 w 153"/>
                <a:gd name="T63" fmla="*/ 9 h 154"/>
                <a:gd name="T64" fmla="*/ 99 w 153"/>
                <a:gd name="T65" fmla="*/ 4 h 154"/>
                <a:gd name="T66" fmla="*/ 84 w 153"/>
                <a:gd name="T67" fmla="*/ 1 h 154"/>
                <a:gd name="T68" fmla="*/ 77 w 153"/>
                <a:gd name="T69" fmla="*/ 0 h 154"/>
                <a:gd name="T70" fmla="*/ 77 w 153"/>
                <a:gd name="T71" fmla="*/ 140 h 154"/>
                <a:gd name="T72" fmla="*/ 64 w 153"/>
                <a:gd name="T73" fmla="*/ 139 h 154"/>
                <a:gd name="T74" fmla="*/ 42 w 153"/>
                <a:gd name="T75" fmla="*/ 129 h 154"/>
                <a:gd name="T76" fmla="*/ 25 w 153"/>
                <a:gd name="T77" fmla="*/ 112 h 154"/>
                <a:gd name="T78" fmla="*/ 15 w 153"/>
                <a:gd name="T79" fmla="*/ 89 h 154"/>
                <a:gd name="T80" fmla="*/ 14 w 153"/>
                <a:gd name="T81" fmla="*/ 77 h 154"/>
                <a:gd name="T82" fmla="*/ 14 w 153"/>
                <a:gd name="T83" fmla="*/ 71 h 154"/>
                <a:gd name="T84" fmla="*/ 18 w 153"/>
                <a:gd name="T85" fmla="*/ 52 h 154"/>
                <a:gd name="T86" fmla="*/ 32 w 153"/>
                <a:gd name="T87" fmla="*/ 33 h 154"/>
                <a:gd name="T88" fmla="*/ 52 w 153"/>
                <a:gd name="T89" fmla="*/ 19 h 154"/>
                <a:gd name="T90" fmla="*/ 70 w 153"/>
                <a:gd name="T91" fmla="*/ 15 h 154"/>
                <a:gd name="T92" fmla="*/ 77 w 153"/>
                <a:gd name="T93" fmla="*/ 14 h 154"/>
                <a:gd name="T94" fmla="*/ 89 w 153"/>
                <a:gd name="T95" fmla="*/ 16 h 154"/>
                <a:gd name="T96" fmla="*/ 112 w 153"/>
                <a:gd name="T97" fmla="*/ 24 h 154"/>
                <a:gd name="T98" fmla="*/ 128 w 153"/>
                <a:gd name="T99" fmla="*/ 42 h 154"/>
                <a:gd name="T100" fmla="*/ 138 w 153"/>
                <a:gd name="T101" fmla="*/ 64 h 154"/>
                <a:gd name="T102" fmla="*/ 139 w 153"/>
                <a:gd name="T103" fmla="*/ 77 h 154"/>
                <a:gd name="T104" fmla="*/ 139 w 153"/>
                <a:gd name="T105" fmla="*/ 84 h 154"/>
                <a:gd name="T106" fmla="*/ 135 w 153"/>
                <a:gd name="T107" fmla="*/ 101 h 154"/>
                <a:gd name="T108" fmla="*/ 121 w 153"/>
                <a:gd name="T109" fmla="*/ 122 h 154"/>
                <a:gd name="T110" fmla="*/ 101 w 153"/>
                <a:gd name="T111" fmla="*/ 135 h 154"/>
                <a:gd name="T112" fmla="*/ 83 w 153"/>
                <a:gd name="T113" fmla="*/ 140 h 154"/>
                <a:gd name="T114" fmla="*/ 77 w 153"/>
                <a:gd name="T115" fmla="*/ 140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154">
                  <a:moveTo>
                    <a:pt x="77" y="0"/>
                  </a:moveTo>
                  <a:lnTo>
                    <a:pt x="77" y="0"/>
                  </a:lnTo>
                  <a:lnTo>
                    <a:pt x="69" y="1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4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8" y="41"/>
                  </a:lnTo>
                  <a:lnTo>
                    <a:pt x="5" y="47"/>
                  </a:lnTo>
                  <a:lnTo>
                    <a:pt x="3" y="55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5" y="106"/>
                  </a:lnTo>
                  <a:lnTo>
                    <a:pt x="8" y="114"/>
                  </a:lnTo>
                  <a:lnTo>
                    <a:pt x="13" y="120"/>
                  </a:lnTo>
                  <a:lnTo>
                    <a:pt x="17" y="126"/>
                  </a:lnTo>
                  <a:lnTo>
                    <a:pt x="23" y="131"/>
                  </a:lnTo>
                  <a:lnTo>
                    <a:pt x="28" y="137"/>
                  </a:lnTo>
                  <a:lnTo>
                    <a:pt x="33" y="141"/>
                  </a:lnTo>
                  <a:lnTo>
                    <a:pt x="40" y="144"/>
                  </a:lnTo>
                  <a:lnTo>
                    <a:pt x="46" y="147"/>
                  </a:lnTo>
                  <a:lnTo>
                    <a:pt x="54" y="151"/>
                  </a:lnTo>
                  <a:lnTo>
                    <a:pt x="61" y="153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107" y="147"/>
                  </a:lnTo>
                  <a:lnTo>
                    <a:pt x="113" y="144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1"/>
                  </a:lnTo>
                  <a:lnTo>
                    <a:pt x="136" y="126"/>
                  </a:lnTo>
                  <a:lnTo>
                    <a:pt x="140" y="120"/>
                  </a:lnTo>
                  <a:lnTo>
                    <a:pt x="145" y="114"/>
                  </a:lnTo>
                  <a:lnTo>
                    <a:pt x="148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5"/>
                  </a:lnTo>
                  <a:lnTo>
                    <a:pt x="153" y="77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5" y="41"/>
                  </a:lnTo>
                  <a:lnTo>
                    <a:pt x="140" y="34"/>
                  </a:lnTo>
                  <a:lnTo>
                    <a:pt x="136" y="28"/>
                  </a:lnTo>
                  <a:lnTo>
                    <a:pt x="132" y="22"/>
                  </a:lnTo>
                  <a:lnTo>
                    <a:pt x="125" y="18"/>
                  </a:lnTo>
                  <a:lnTo>
                    <a:pt x="120" y="14"/>
                  </a:lnTo>
                  <a:lnTo>
                    <a:pt x="113" y="9"/>
                  </a:lnTo>
                  <a:lnTo>
                    <a:pt x="107" y="6"/>
                  </a:lnTo>
                  <a:lnTo>
                    <a:pt x="99" y="4"/>
                  </a:lnTo>
                  <a:lnTo>
                    <a:pt x="92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77" y="140"/>
                  </a:moveTo>
                  <a:lnTo>
                    <a:pt x="77" y="140"/>
                  </a:lnTo>
                  <a:lnTo>
                    <a:pt x="70" y="140"/>
                  </a:lnTo>
                  <a:lnTo>
                    <a:pt x="64" y="139"/>
                  </a:lnTo>
                  <a:lnTo>
                    <a:pt x="52" y="135"/>
                  </a:lnTo>
                  <a:lnTo>
                    <a:pt x="42" y="129"/>
                  </a:lnTo>
                  <a:lnTo>
                    <a:pt x="32" y="122"/>
                  </a:lnTo>
                  <a:lnTo>
                    <a:pt x="25" y="112"/>
                  </a:lnTo>
                  <a:lnTo>
                    <a:pt x="18" y="101"/>
                  </a:lnTo>
                  <a:lnTo>
                    <a:pt x="15" y="89"/>
                  </a:lnTo>
                  <a:lnTo>
                    <a:pt x="14" y="84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1"/>
                  </a:lnTo>
                  <a:lnTo>
                    <a:pt x="15" y="64"/>
                  </a:lnTo>
                  <a:lnTo>
                    <a:pt x="18" y="52"/>
                  </a:lnTo>
                  <a:lnTo>
                    <a:pt x="25" y="42"/>
                  </a:lnTo>
                  <a:lnTo>
                    <a:pt x="32" y="33"/>
                  </a:lnTo>
                  <a:lnTo>
                    <a:pt x="42" y="24"/>
                  </a:lnTo>
                  <a:lnTo>
                    <a:pt x="52" y="19"/>
                  </a:lnTo>
                  <a:lnTo>
                    <a:pt x="64" y="16"/>
                  </a:lnTo>
                  <a:lnTo>
                    <a:pt x="70" y="15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83" y="15"/>
                  </a:lnTo>
                  <a:lnTo>
                    <a:pt x="89" y="16"/>
                  </a:lnTo>
                  <a:lnTo>
                    <a:pt x="101" y="19"/>
                  </a:lnTo>
                  <a:lnTo>
                    <a:pt x="112" y="24"/>
                  </a:lnTo>
                  <a:lnTo>
                    <a:pt x="121" y="33"/>
                  </a:lnTo>
                  <a:lnTo>
                    <a:pt x="128" y="42"/>
                  </a:lnTo>
                  <a:lnTo>
                    <a:pt x="135" y="52"/>
                  </a:lnTo>
                  <a:lnTo>
                    <a:pt x="138" y="64"/>
                  </a:lnTo>
                  <a:lnTo>
                    <a:pt x="139" y="71"/>
                  </a:lnTo>
                  <a:lnTo>
                    <a:pt x="139" y="77"/>
                  </a:lnTo>
                  <a:lnTo>
                    <a:pt x="139" y="77"/>
                  </a:lnTo>
                  <a:lnTo>
                    <a:pt x="139" y="84"/>
                  </a:lnTo>
                  <a:lnTo>
                    <a:pt x="138" y="89"/>
                  </a:lnTo>
                  <a:lnTo>
                    <a:pt x="135" y="101"/>
                  </a:lnTo>
                  <a:lnTo>
                    <a:pt x="128" y="112"/>
                  </a:lnTo>
                  <a:lnTo>
                    <a:pt x="121" y="122"/>
                  </a:lnTo>
                  <a:lnTo>
                    <a:pt x="112" y="129"/>
                  </a:lnTo>
                  <a:lnTo>
                    <a:pt x="101" y="135"/>
                  </a:lnTo>
                  <a:lnTo>
                    <a:pt x="89" y="139"/>
                  </a:lnTo>
                  <a:lnTo>
                    <a:pt x="83" y="140"/>
                  </a:lnTo>
                  <a:lnTo>
                    <a:pt x="77" y="140"/>
                  </a:lnTo>
                  <a:lnTo>
                    <a:pt x="77" y="140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5" name="Freeform 45"/>
            <p:cNvSpPr>
              <a:spLocks noEditPoints="1"/>
            </p:cNvSpPr>
            <p:nvPr/>
          </p:nvSpPr>
          <p:spPr bwMode="auto">
            <a:xfrm>
              <a:off x="3238490" y="3127375"/>
              <a:ext cx="341312" cy="342900"/>
            </a:xfrm>
            <a:custGeom>
              <a:gdLst>
                <a:gd name="T0" fmla="*/ 197 w 215"/>
                <a:gd name="T1" fmla="*/ 83 h 216"/>
                <a:gd name="T2" fmla="*/ 209 w 215"/>
                <a:gd name="T3" fmla="*/ 70 h 216"/>
                <a:gd name="T4" fmla="*/ 171 w 215"/>
                <a:gd name="T5" fmla="*/ 42 h 216"/>
                <a:gd name="T6" fmla="*/ 143 w 215"/>
                <a:gd name="T7" fmla="*/ 4 h 216"/>
                <a:gd name="T8" fmla="*/ 129 w 215"/>
                <a:gd name="T9" fmla="*/ 18 h 216"/>
                <a:gd name="T10" fmla="*/ 83 w 215"/>
                <a:gd name="T11" fmla="*/ 18 h 216"/>
                <a:gd name="T12" fmla="*/ 69 w 215"/>
                <a:gd name="T13" fmla="*/ 5 h 216"/>
                <a:gd name="T14" fmla="*/ 41 w 215"/>
                <a:gd name="T15" fmla="*/ 41 h 216"/>
                <a:gd name="T16" fmla="*/ 3 w 215"/>
                <a:gd name="T17" fmla="*/ 71 h 216"/>
                <a:gd name="T18" fmla="*/ 14 w 215"/>
                <a:gd name="T19" fmla="*/ 86 h 216"/>
                <a:gd name="T20" fmla="*/ 13 w 215"/>
                <a:gd name="T21" fmla="*/ 132 h 216"/>
                <a:gd name="T22" fmla="*/ 4 w 215"/>
                <a:gd name="T23" fmla="*/ 146 h 216"/>
                <a:gd name="T24" fmla="*/ 36 w 215"/>
                <a:gd name="T25" fmla="*/ 175 h 216"/>
                <a:gd name="T26" fmla="*/ 71 w 215"/>
                <a:gd name="T27" fmla="*/ 212 h 216"/>
                <a:gd name="T28" fmla="*/ 86 w 215"/>
                <a:gd name="T29" fmla="*/ 203 h 216"/>
                <a:gd name="T30" fmla="*/ 130 w 215"/>
                <a:gd name="T31" fmla="*/ 202 h 216"/>
                <a:gd name="T32" fmla="*/ 144 w 215"/>
                <a:gd name="T33" fmla="*/ 211 h 216"/>
                <a:gd name="T34" fmla="*/ 174 w 215"/>
                <a:gd name="T35" fmla="*/ 177 h 216"/>
                <a:gd name="T36" fmla="*/ 210 w 215"/>
                <a:gd name="T37" fmla="*/ 144 h 216"/>
                <a:gd name="T38" fmla="*/ 198 w 215"/>
                <a:gd name="T39" fmla="*/ 130 h 216"/>
                <a:gd name="T40" fmla="*/ 184 w 215"/>
                <a:gd name="T41" fmla="*/ 161 h 216"/>
                <a:gd name="T42" fmla="*/ 169 w 215"/>
                <a:gd name="T43" fmla="*/ 161 h 216"/>
                <a:gd name="T44" fmla="*/ 162 w 215"/>
                <a:gd name="T45" fmla="*/ 185 h 216"/>
                <a:gd name="T46" fmla="*/ 136 w 215"/>
                <a:gd name="T47" fmla="*/ 186 h 216"/>
                <a:gd name="T48" fmla="*/ 118 w 215"/>
                <a:gd name="T49" fmla="*/ 191 h 216"/>
                <a:gd name="T50" fmla="*/ 98 w 215"/>
                <a:gd name="T51" fmla="*/ 191 h 216"/>
                <a:gd name="T52" fmla="*/ 80 w 215"/>
                <a:gd name="T53" fmla="*/ 187 h 216"/>
                <a:gd name="T54" fmla="*/ 54 w 215"/>
                <a:gd name="T55" fmla="*/ 186 h 216"/>
                <a:gd name="T56" fmla="*/ 54 w 215"/>
                <a:gd name="T57" fmla="*/ 173 h 216"/>
                <a:gd name="T58" fmla="*/ 30 w 215"/>
                <a:gd name="T59" fmla="*/ 162 h 216"/>
                <a:gd name="T60" fmla="*/ 29 w 215"/>
                <a:gd name="T61" fmla="*/ 137 h 216"/>
                <a:gd name="T62" fmla="*/ 26 w 215"/>
                <a:gd name="T63" fmla="*/ 120 h 216"/>
                <a:gd name="T64" fmla="*/ 26 w 215"/>
                <a:gd name="T65" fmla="*/ 98 h 216"/>
                <a:gd name="T66" fmla="*/ 30 w 215"/>
                <a:gd name="T67" fmla="*/ 83 h 216"/>
                <a:gd name="T68" fmla="*/ 29 w 215"/>
                <a:gd name="T69" fmla="*/ 55 h 216"/>
                <a:gd name="T70" fmla="*/ 46 w 215"/>
                <a:gd name="T71" fmla="*/ 56 h 216"/>
                <a:gd name="T72" fmla="*/ 53 w 215"/>
                <a:gd name="T73" fmla="*/ 31 h 216"/>
                <a:gd name="T74" fmla="*/ 81 w 215"/>
                <a:gd name="T75" fmla="*/ 33 h 216"/>
                <a:gd name="T76" fmla="*/ 95 w 215"/>
                <a:gd name="T77" fmla="*/ 30 h 216"/>
                <a:gd name="T78" fmla="*/ 117 w 215"/>
                <a:gd name="T79" fmla="*/ 30 h 216"/>
                <a:gd name="T80" fmla="*/ 130 w 215"/>
                <a:gd name="T81" fmla="*/ 33 h 216"/>
                <a:gd name="T82" fmla="*/ 159 w 215"/>
                <a:gd name="T83" fmla="*/ 30 h 216"/>
                <a:gd name="T84" fmla="*/ 158 w 215"/>
                <a:gd name="T85" fmla="*/ 49 h 216"/>
                <a:gd name="T86" fmla="*/ 183 w 215"/>
                <a:gd name="T87" fmla="*/ 53 h 216"/>
                <a:gd name="T88" fmla="*/ 181 w 215"/>
                <a:gd name="T89" fmla="*/ 82 h 216"/>
                <a:gd name="T90" fmla="*/ 185 w 215"/>
                <a:gd name="T91" fmla="*/ 95 h 216"/>
                <a:gd name="T92" fmla="*/ 186 w 215"/>
                <a:gd name="T93" fmla="*/ 118 h 216"/>
                <a:gd name="T94" fmla="*/ 183 w 215"/>
                <a:gd name="T95" fmla="*/ 133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5" h="216">
                  <a:moveTo>
                    <a:pt x="215" y="126"/>
                  </a:moveTo>
                  <a:lnTo>
                    <a:pt x="215" y="87"/>
                  </a:lnTo>
                  <a:lnTo>
                    <a:pt x="197" y="83"/>
                  </a:lnTo>
                  <a:lnTo>
                    <a:pt x="197" y="83"/>
                  </a:lnTo>
                  <a:lnTo>
                    <a:pt x="196" y="82"/>
                  </a:lnTo>
                  <a:lnTo>
                    <a:pt x="209" y="70"/>
                  </a:lnTo>
                  <a:lnTo>
                    <a:pt x="190" y="37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7" y="24"/>
                  </a:lnTo>
                  <a:lnTo>
                    <a:pt x="143" y="4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9" y="18"/>
                  </a:lnTo>
                  <a:lnTo>
                    <a:pt x="125" y="0"/>
                  </a:lnTo>
                  <a:lnTo>
                    <a:pt x="86" y="0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1" y="18"/>
                  </a:lnTo>
                  <a:lnTo>
                    <a:pt x="69" y="5"/>
                  </a:lnTo>
                  <a:lnTo>
                    <a:pt x="35" y="25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9" y="43"/>
                  </a:lnTo>
                  <a:lnTo>
                    <a:pt x="22" y="38"/>
                  </a:lnTo>
                  <a:lnTo>
                    <a:pt x="3" y="71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4" y="86"/>
                  </a:lnTo>
                  <a:lnTo>
                    <a:pt x="0" y="90"/>
                  </a:lnTo>
                  <a:lnTo>
                    <a:pt x="0" y="128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5" y="137"/>
                  </a:lnTo>
                  <a:lnTo>
                    <a:pt x="4" y="146"/>
                  </a:lnTo>
                  <a:lnTo>
                    <a:pt x="23" y="179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41" y="180"/>
                  </a:lnTo>
                  <a:lnTo>
                    <a:pt x="37" y="192"/>
                  </a:lnTo>
                  <a:lnTo>
                    <a:pt x="71" y="212"/>
                  </a:lnTo>
                  <a:lnTo>
                    <a:pt x="80" y="202"/>
                  </a:lnTo>
                  <a:lnTo>
                    <a:pt x="80" y="202"/>
                  </a:lnTo>
                  <a:lnTo>
                    <a:pt x="86" y="203"/>
                  </a:lnTo>
                  <a:lnTo>
                    <a:pt x="88" y="216"/>
                  </a:lnTo>
                  <a:lnTo>
                    <a:pt x="127" y="216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36" y="201"/>
                  </a:lnTo>
                  <a:lnTo>
                    <a:pt x="144" y="211"/>
                  </a:lnTo>
                  <a:lnTo>
                    <a:pt x="179" y="191"/>
                  </a:lnTo>
                  <a:lnTo>
                    <a:pt x="174" y="177"/>
                  </a:lnTo>
                  <a:lnTo>
                    <a:pt x="174" y="177"/>
                  </a:lnTo>
                  <a:lnTo>
                    <a:pt x="177" y="173"/>
                  </a:lnTo>
                  <a:lnTo>
                    <a:pt x="191" y="177"/>
                  </a:lnTo>
                  <a:lnTo>
                    <a:pt x="210" y="14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215" y="126"/>
                  </a:lnTo>
                  <a:close/>
                  <a:moveTo>
                    <a:pt x="193" y="147"/>
                  </a:moveTo>
                  <a:lnTo>
                    <a:pt x="184" y="161"/>
                  </a:lnTo>
                  <a:lnTo>
                    <a:pt x="172" y="157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1" y="169"/>
                  </a:lnTo>
                  <a:lnTo>
                    <a:pt x="157" y="173"/>
                  </a:lnTo>
                  <a:lnTo>
                    <a:pt x="162" y="185"/>
                  </a:lnTo>
                  <a:lnTo>
                    <a:pt x="148" y="192"/>
                  </a:lnTo>
                  <a:lnTo>
                    <a:pt x="140" y="184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23" y="190"/>
                  </a:lnTo>
                  <a:lnTo>
                    <a:pt x="118" y="191"/>
                  </a:lnTo>
                  <a:lnTo>
                    <a:pt x="116" y="202"/>
                  </a:lnTo>
                  <a:lnTo>
                    <a:pt x="100" y="202"/>
                  </a:lnTo>
                  <a:lnTo>
                    <a:pt x="98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80" y="187"/>
                  </a:lnTo>
                  <a:lnTo>
                    <a:pt x="75" y="186"/>
                  </a:lnTo>
                  <a:lnTo>
                    <a:pt x="68" y="193"/>
                  </a:lnTo>
                  <a:lnTo>
                    <a:pt x="54" y="186"/>
                  </a:lnTo>
                  <a:lnTo>
                    <a:pt x="57" y="176"/>
                  </a:lnTo>
                  <a:lnTo>
                    <a:pt x="54" y="173"/>
                  </a:lnTo>
                  <a:lnTo>
                    <a:pt x="54" y="173"/>
                  </a:lnTo>
                  <a:lnTo>
                    <a:pt x="44" y="163"/>
                  </a:lnTo>
                  <a:lnTo>
                    <a:pt x="41" y="159"/>
                  </a:lnTo>
                  <a:lnTo>
                    <a:pt x="30" y="162"/>
                  </a:lnTo>
                  <a:lnTo>
                    <a:pt x="22" y="149"/>
                  </a:lnTo>
                  <a:lnTo>
                    <a:pt x="31" y="141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14" y="117"/>
                  </a:lnTo>
                  <a:lnTo>
                    <a:pt x="14" y="100"/>
                  </a:lnTo>
                  <a:lnTo>
                    <a:pt x="26" y="98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30" y="83"/>
                  </a:lnTo>
                  <a:lnTo>
                    <a:pt x="32" y="78"/>
                  </a:lnTo>
                  <a:lnTo>
                    <a:pt x="21" y="69"/>
                  </a:lnTo>
                  <a:lnTo>
                    <a:pt x="29" y="55"/>
                  </a:lnTo>
                  <a:lnTo>
                    <a:pt x="43" y="59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4" y="49"/>
                  </a:lnTo>
                  <a:lnTo>
                    <a:pt x="57" y="46"/>
                  </a:lnTo>
                  <a:lnTo>
                    <a:pt x="53" y="31"/>
                  </a:lnTo>
                  <a:lnTo>
                    <a:pt x="67" y="24"/>
                  </a:lnTo>
                  <a:lnTo>
                    <a:pt x="76" y="3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9" y="31"/>
                  </a:lnTo>
                  <a:lnTo>
                    <a:pt x="95" y="30"/>
                  </a:lnTo>
                  <a:lnTo>
                    <a:pt x="98" y="14"/>
                  </a:lnTo>
                  <a:lnTo>
                    <a:pt x="114" y="14"/>
                  </a:lnTo>
                  <a:lnTo>
                    <a:pt x="117" y="30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30" y="33"/>
                  </a:lnTo>
                  <a:lnTo>
                    <a:pt x="135" y="34"/>
                  </a:lnTo>
                  <a:lnTo>
                    <a:pt x="145" y="23"/>
                  </a:lnTo>
                  <a:lnTo>
                    <a:pt x="159" y="30"/>
                  </a:lnTo>
                  <a:lnTo>
                    <a:pt x="154" y="46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5" y="55"/>
                  </a:lnTo>
                  <a:lnTo>
                    <a:pt x="167" y="58"/>
                  </a:lnTo>
                  <a:lnTo>
                    <a:pt x="183" y="53"/>
                  </a:lnTo>
                  <a:lnTo>
                    <a:pt x="192" y="67"/>
                  </a:lnTo>
                  <a:lnTo>
                    <a:pt x="180" y="78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4" y="91"/>
                  </a:lnTo>
                  <a:lnTo>
                    <a:pt x="185" y="95"/>
                  </a:lnTo>
                  <a:lnTo>
                    <a:pt x="201" y="98"/>
                  </a:lnTo>
                  <a:lnTo>
                    <a:pt x="201" y="114"/>
                  </a:lnTo>
                  <a:lnTo>
                    <a:pt x="186" y="118"/>
                  </a:lnTo>
                  <a:lnTo>
                    <a:pt x="185" y="123"/>
                  </a:lnTo>
                  <a:lnTo>
                    <a:pt x="185" y="123"/>
                  </a:lnTo>
                  <a:lnTo>
                    <a:pt x="183" y="133"/>
                  </a:lnTo>
                  <a:lnTo>
                    <a:pt x="182" y="137"/>
                  </a:lnTo>
                  <a:lnTo>
                    <a:pt x="193" y="147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6" name="Freeform 46"/>
            <p:cNvSpPr>
              <a:spLocks noEditPoints="1"/>
            </p:cNvSpPr>
            <p:nvPr/>
          </p:nvSpPr>
          <p:spPr bwMode="auto">
            <a:xfrm>
              <a:off x="3335329" y="3232149"/>
              <a:ext cx="142875" cy="141289"/>
            </a:xfrm>
            <a:custGeom>
              <a:gdLst>
                <a:gd name="T0" fmla="*/ 44 w 90"/>
                <a:gd name="T1" fmla="*/ 0 h 89"/>
                <a:gd name="T2" fmla="*/ 27 w 90"/>
                <a:gd name="T3" fmla="*/ 3 h 89"/>
                <a:gd name="T4" fmla="*/ 13 w 90"/>
                <a:gd name="T5" fmla="*/ 13 h 89"/>
                <a:gd name="T6" fmla="*/ 3 w 90"/>
                <a:gd name="T7" fmla="*/ 27 h 89"/>
                <a:gd name="T8" fmla="*/ 0 w 90"/>
                <a:gd name="T9" fmla="*/ 44 h 89"/>
                <a:gd name="T10" fmla="*/ 1 w 90"/>
                <a:gd name="T11" fmla="*/ 54 h 89"/>
                <a:gd name="T12" fmla="*/ 8 w 90"/>
                <a:gd name="T13" fmla="*/ 70 h 89"/>
                <a:gd name="T14" fmla="*/ 20 w 90"/>
                <a:gd name="T15" fmla="*/ 82 h 89"/>
                <a:gd name="T16" fmla="*/ 36 w 90"/>
                <a:gd name="T17" fmla="*/ 88 h 89"/>
                <a:gd name="T18" fmla="*/ 44 w 90"/>
                <a:gd name="T19" fmla="*/ 89 h 89"/>
                <a:gd name="T20" fmla="*/ 62 w 90"/>
                <a:gd name="T21" fmla="*/ 86 h 89"/>
                <a:gd name="T22" fmla="*/ 77 w 90"/>
                <a:gd name="T23" fmla="*/ 76 h 89"/>
                <a:gd name="T24" fmla="*/ 86 w 90"/>
                <a:gd name="T25" fmla="*/ 62 h 89"/>
                <a:gd name="T26" fmla="*/ 90 w 90"/>
                <a:gd name="T27" fmla="*/ 44 h 89"/>
                <a:gd name="T28" fmla="*/ 89 w 90"/>
                <a:gd name="T29" fmla="*/ 35 h 89"/>
                <a:gd name="T30" fmla="*/ 82 w 90"/>
                <a:gd name="T31" fmla="*/ 19 h 89"/>
                <a:gd name="T32" fmla="*/ 69 w 90"/>
                <a:gd name="T33" fmla="*/ 7 h 89"/>
                <a:gd name="T34" fmla="*/ 54 w 90"/>
                <a:gd name="T35" fmla="*/ 1 h 89"/>
                <a:gd name="T36" fmla="*/ 44 w 90"/>
                <a:gd name="T37" fmla="*/ 0 h 89"/>
                <a:gd name="T38" fmla="*/ 44 w 90"/>
                <a:gd name="T39" fmla="*/ 75 h 89"/>
                <a:gd name="T40" fmla="*/ 33 w 90"/>
                <a:gd name="T41" fmla="*/ 73 h 89"/>
                <a:gd name="T42" fmla="*/ 23 w 90"/>
                <a:gd name="T43" fmla="*/ 66 h 89"/>
                <a:gd name="T44" fmla="*/ 16 w 90"/>
                <a:gd name="T45" fmla="*/ 56 h 89"/>
                <a:gd name="T46" fmla="*/ 14 w 90"/>
                <a:gd name="T47" fmla="*/ 44 h 89"/>
                <a:gd name="T48" fmla="*/ 14 w 90"/>
                <a:gd name="T49" fmla="*/ 39 h 89"/>
                <a:gd name="T50" fmla="*/ 20 w 90"/>
                <a:gd name="T51" fmla="*/ 28 h 89"/>
                <a:gd name="T52" fmla="*/ 27 w 90"/>
                <a:gd name="T53" fmla="*/ 19 h 89"/>
                <a:gd name="T54" fmla="*/ 39 w 90"/>
                <a:gd name="T55" fmla="*/ 15 h 89"/>
                <a:gd name="T56" fmla="*/ 44 w 90"/>
                <a:gd name="T57" fmla="*/ 14 h 89"/>
                <a:gd name="T58" fmla="*/ 56 w 90"/>
                <a:gd name="T59" fmla="*/ 16 h 89"/>
                <a:gd name="T60" fmla="*/ 66 w 90"/>
                <a:gd name="T61" fmla="*/ 22 h 89"/>
                <a:gd name="T62" fmla="*/ 73 w 90"/>
                <a:gd name="T63" fmla="*/ 32 h 89"/>
                <a:gd name="T64" fmla="*/ 76 w 90"/>
                <a:gd name="T65" fmla="*/ 44 h 89"/>
                <a:gd name="T66" fmla="*/ 75 w 90"/>
                <a:gd name="T67" fmla="*/ 51 h 89"/>
                <a:gd name="T68" fmla="*/ 70 w 90"/>
                <a:gd name="T69" fmla="*/ 61 h 89"/>
                <a:gd name="T70" fmla="*/ 62 w 90"/>
                <a:gd name="T71" fmla="*/ 70 h 89"/>
                <a:gd name="T72" fmla="*/ 51 w 90"/>
                <a:gd name="T73" fmla="*/ 74 h 89"/>
                <a:gd name="T74" fmla="*/ 44 w 90"/>
                <a:gd name="T75" fmla="*/ 75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89">
                  <a:moveTo>
                    <a:pt x="44" y="0"/>
                  </a:moveTo>
                  <a:lnTo>
                    <a:pt x="44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6"/>
                  </a:lnTo>
                  <a:lnTo>
                    <a:pt x="20" y="82"/>
                  </a:lnTo>
                  <a:lnTo>
                    <a:pt x="27" y="86"/>
                  </a:lnTo>
                  <a:lnTo>
                    <a:pt x="36" y="88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54" y="88"/>
                  </a:lnTo>
                  <a:lnTo>
                    <a:pt x="62" y="86"/>
                  </a:lnTo>
                  <a:lnTo>
                    <a:pt x="69" y="82"/>
                  </a:lnTo>
                  <a:lnTo>
                    <a:pt x="77" y="76"/>
                  </a:lnTo>
                  <a:lnTo>
                    <a:pt x="82" y="70"/>
                  </a:lnTo>
                  <a:lnTo>
                    <a:pt x="86" y="62"/>
                  </a:lnTo>
                  <a:lnTo>
                    <a:pt x="89" y="5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9" y="35"/>
                  </a:lnTo>
                  <a:lnTo>
                    <a:pt x="86" y="27"/>
                  </a:lnTo>
                  <a:lnTo>
                    <a:pt x="82" y="19"/>
                  </a:lnTo>
                  <a:lnTo>
                    <a:pt x="77" y="13"/>
                  </a:lnTo>
                  <a:lnTo>
                    <a:pt x="69" y="7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44" y="0"/>
                  </a:lnTo>
                  <a:close/>
                  <a:moveTo>
                    <a:pt x="44" y="75"/>
                  </a:moveTo>
                  <a:lnTo>
                    <a:pt x="44" y="75"/>
                  </a:lnTo>
                  <a:lnTo>
                    <a:pt x="39" y="74"/>
                  </a:lnTo>
                  <a:lnTo>
                    <a:pt x="33" y="73"/>
                  </a:lnTo>
                  <a:lnTo>
                    <a:pt x="27" y="70"/>
                  </a:lnTo>
                  <a:lnTo>
                    <a:pt x="23" y="66"/>
                  </a:lnTo>
                  <a:lnTo>
                    <a:pt x="20" y="61"/>
                  </a:lnTo>
                  <a:lnTo>
                    <a:pt x="16" y="56"/>
                  </a:lnTo>
                  <a:lnTo>
                    <a:pt x="14" y="51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20" y="28"/>
                  </a:lnTo>
                  <a:lnTo>
                    <a:pt x="23" y="22"/>
                  </a:lnTo>
                  <a:lnTo>
                    <a:pt x="27" y="19"/>
                  </a:lnTo>
                  <a:lnTo>
                    <a:pt x="33" y="16"/>
                  </a:lnTo>
                  <a:lnTo>
                    <a:pt x="39" y="1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1" y="15"/>
                  </a:lnTo>
                  <a:lnTo>
                    <a:pt x="56" y="16"/>
                  </a:lnTo>
                  <a:lnTo>
                    <a:pt x="62" y="19"/>
                  </a:lnTo>
                  <a:lnTo>
                    <a:pt x="66" y="22"/>
                  </a:lnTo>
                  <a:lnTo>
                    <a:pt x="70" y="28"/>
                  </a:lnTo>
                  <a:lnTo>
                    <a:pt x="73" y="32"/>
                  </a:lnTo>
                  <a:lnTo>
                    <a:pt x="75" y="39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51"/>
                  </a:lnTo>
                  <a:lnTo>
                    <a:pt x="73" y="56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62" y="70"/>
                  </a:lnTo>
                  <a:lnTo>
                    <a:pt x="56" y="73"/>
                  </a:lnTo>
                  <a:lnTo>
                    <a:pt x="51" y="74"/>
                  </a:lnTo>
                  <a:lnTo>
                    <a:pt x="44" y="75"/>
                  </a:lnTo>
                  <a:lnTo>
                    <a:pt x="44" y="75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Freeform 47"/>
            <p:cNvSpPr>
              <a:spLocks noEditPoints="1"/>
            </p:cNvSpPr>
            <p:nvPr/>
          </p:nvSpPr>
          <p:spPr bwMode="auto">
            <a:xfrm>
              <a:off x="3352792" y="3486153"/>
              <a:ext cx="200024" cy="201613"/>
            </a:xfrm>
            <a:custGeom>
              <a:gdLst>
                <a:gd name="T0" fmla="*/ 111 w 126"/>
                <a:gd name="T1" fmla="*/ 45 h 127"/>
                <a:gd name="T2" fmla="*/ 117 w 126"/>
                <a:gd name="T3" fmla="*/ 27 h 127"/>
                <a:gd name="T4" fmla="*/ 93 w 126"/>
                <a:gd name="T5" fmla="*/ 10 h 127"/>
                <a:gd name="T6" fmla="*/ 82 w 126"/>
                <a:gd name="T7" fmla="*/ 5 h 127"/>
                <a:gd name="T8" fmla="*/ 53 w 126"/>
                <a:gd name="T9" fmla="*/ 0 h 127"/>
                <a:gd name="T10" fmla="*/ 44 w 126"/>
                <a:gd name="T11" fmla="*/ 15 h 127"/>
                <a:gd name="T12" fmla="*/ 27 w 126"/>
                <a:gd name="T13" fmla="*/ 10 h 127"/>
                <a:gd name="T14" fmla="*/ 11 w 126"/>
                <a:gd name="T15" fmla="*/ 34 h 127"/>
                <a:gd name="T16" fmla="*/ 5 w 126"/>
                <a:gd name="T17" fmla="*/ 45 h 127"/>
                <a:gd name="T18" fmla="*/ 0 w 126"/>
                <a:gd name="T19" fmla="*/ 73 h 127"/>
                <a:gd name="T20" fmla="*/ 15 w 126"/>
                <a:gd name="T21" fmla="*/ 82 h 127"/>
                <a:gd name="T22" fmla="*/ 10 w 126"/>
                <a:gd name="T23" fmla="*/ 100 h 127"/>
                <a:gd name="T24" fmla="*/ 33 w 126"/>
                <a:gd name="T25" fmla="*/ 116 h 127"/>
                <a:gd name="T26" fmla="*/ 44 w 126"/>
                <a:gd name="T27" fmla="*/ 122 h 127"/>
                <a:gd name="T28" fmla="*/ 72 w 126"/>
                <a:gd name="T29" fmla="*/ 127 h 127"/>
                <a:gd name="T30" fmla="*/ 82 w 126"/>
                <a:gd name="T31" fmla="*/ 112 h 127"/>
                <a:gd name="T32" fmla="*/ 99 w 126"/>
                <a:gd name="T33" fmla="*/ 116 h 127"/>
                <a:gd name="T34" fmla="*/ 116 w 126"/>
                <a:gd name="T35" fmla="*/ 93 h 127"/>
                <a:gd name="T36" fmla="*/ 121 w 126"/>
                <a:gd name="T37" fmla="*/ 82 h 127"/>
                <a:gd name="T38" fmla="*/ 126 w 126"/>
                <a:gd name="T39" fmla="*/ 54 h 127"/>
                <a:gd name="T40" fmla="*/ 98 w 126"/>
                <a:gd name="T41" fmla="*/ 73 h 127"/>
                <a:gd name="T42" fmla="*/ 100 w 126"/>
                <a:gd name="T43" fmla="*/ 96 h 127"/>
                <a:gd name="T44" fmla="*/ 81 w 126"/>
                <a:gd name="T45" fmla="*/ 95 h 127"/>
                <a:gd name="T46" fmla="*/ 67 w 126"/>
                <a:gd name="T47" fmla="*/ 113 h 127"/>
                <a:gd name="T48" fmla="*/ 54 w 126"/>
                <a:gd name="T49" fmla="*/ 98 h 127"/>
                <a:gd name="T50" fmla="*/ 31 w 126"/>
                <a:gd name="T51" fmla="*/ 101 h 127"/>
                <a:gd name="T52" fmla="*/ 32 w 126"/>
                <a:gd name="T53" fmla="*/ 82 h 127"/>
                <a:gd name="T54" fmla="*/ 14 w 126"/>
                <a:gd name="T55" fmla="*/ 68 h 127"/>
                <a:gd name="T56" fmla="*/ 28 w 126"/>
                <a:gd name="T57" fmla="*/ 54 h 127"/>
                <a:gd name="T58" fmla="*/ 26 w 126"/>
                <a:gd name="T59" fmla="*/ 31 h 127"/>
                <a:gd name="T60" fmla="*/ 45 w 126"/>
                <a:gd name="T61" fmla="*/ 32 h 127"/>
                <a:gd name="T62" fmla="*/ 59 w 126"/>
                <a:gd name="T63" fmla="*/ 14 h 127"/>
                <a:gd name="T64" fmla="*/ 72 w 126"/>
                <a:gd name="T65" fmla="*/ 29 h 127"/>
                <a:gd name="T66" fmla="*/ 95 w 126"/>
                <a:gd name="T67" fmla="*/ 26 h 127"/>
                <a:gd name="T68" fmla="*/ 94 w 126"/>
                <a:gd name="T69" fmla="*/ 45 h 127"/>
                <a:gd name="T70" fmla="*/ 112 w 126"/>
                <a:gd name="T71" fmla="*/ 59 h 127"/>
                <a:gd name="T72" fmla="*/ 98 w 126"/>
                <a:gd name="T73" fmla="*/ 73 h 1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5" h="127">
                  <a:moveTo>
                    <a:pt x="121" y="47"/>
                  </a:moveTo>
                  <a:lnTo>
                    <a:pt x="111" y="45"/>
                  </a:lnTo>
                  <a:lnTo>
                    <a:pt x="117" y="35"/>
                  </a:lnTo>
                  <a:lnTo>
                    <a:pt x="117" y="27"/>
                  </a:lnTo>
                  <a:lnTo>
                    <a:pt x="102" y="12"/>
                  </a:lnTo>
                  <a:lnTo>
                    <a:pt x="93" y="10"/>
                  </a:lnTo>
                  <a:lnTo>
                    <a:pt x="84" y="16"/>
                  </a:lnTo>
                  <a:lnTo>
                    <a:pt x="82" y="5"/>
                  </a:lnTo>
                  <a:lnTo>
                    <a:pt x="75" y="0"/>
                  </a:lnTo>
                  <a:lnTo>
                    <a:pt x="53" y="0"/>
                  </a:lnTo>
                  <a:lnTo>
                    <a:pt x="46" y="5"/>
                  </a:lnTo>
                  <a:lnTo>
                    <a:pt x="44" y="15"/>
                  </a:lnTo>
                  <a:lnTo>
                    <a:pt x="36" y="9"/>
                  </a:lnTo>
                  <a:lnTo>
                    <a:pt x="27" y="10"/>
                  </a:lnTo>
                  <a:lnTo>
                    <a:pt x="12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5" y="45"/>
                  </a:lnTo>
                  <a:lnTo>
                    <a:pt x="0" y="51"/>
                  </a:lnTo>
                  <a:lnTo>
                    <a:pt x="0" y="73"/>
                  </a:lnTo>
                  <a:lnTo>
                    <a:pt x="5" y="80"/>
                  </a:lnTo>
                  <a:lnTo>
                    <a:pt x="15" y="82"/>
                  </a:lnTo>
                  <a:lnTo>
                    <a:pt x="9" y="91"/>
                  </a:lnTo>
                  <a:lnTo>
                    <a:pt x="10" y="100"/>
                  </a:lnTo>
                  <a:lnTo>
                    <a:pt x="25" y="115"/>
                  </a:lnTo>
                  <a:lnTo>
                    <a:pt x="33" y="116"/>
                  </a:lnTo>
                  <a:lnTo>
                    <a:pt x="42" y="111"/>
                  </a:lnTo>
                  <a:lnTo>
                    <a:pt x="44" y="122"/>
                  </a:lnTo>
                  <a:lnTo>
                    <a:pt x="52" y="127"/>
                  </a:lnTo>
                  <a:lnTo>
                    <a:pt x="72" y="127"/>
                  </a:lnTo>
                  <a:lnTo>
                    <a:pt x="80" y="122"/>
                  </a:lnTo>
                  <a:lnTo>
                    <a:pt x="82" y="112"/>
                  </a:lnTo>
                  <a:lnTo>
                    <a:pt x="91" y="117"/>
                  </a:lnTo>
                  <a:lnTo>
                    <a:pt x="99" y="116"/>
                  </a:lnTo>
                  <a:lnTo>
                    <a:pt x="114" y="101"/>
                  </a:lnTo>
                  <a:lnTo>
                    <a:pt x="116" y="93"/>
                  </a:lnTo>
                  <a:lnTo>
                    <a:pt x="111" y="84"/>
                  </a:lnTo>
                  <a:lnTo>
                    <a:pt x="121" y="82"/>
                  </a:lnTo>
                  <a:lnTo>
                    <a:pt x="126" y="75"/>
                  </a:lnTo>
                  <a:lnTo>
                    <a:pt x="126" y="54"/>
                  </a:lnTo>
                  <a:lnTo>
                    <a:pt x="121" y="47"/>
                  </a:lnTo>
                  <a:close/>
                  <a:moveTo>
                    <a:pt x="98" y="73"/>
                  </a:moveTo>
                  <a:lnTo>
                    <a:pt x="94" y="84"/>
                  </a:lnTo>
                  <a:lnTo>
                    <a:pt x="100" y="96"/>
                  </a:lnTo>
                  <a:lnTo>
                    <a:pt x="94" y="102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7" y="113"/>
                  </a:lnTo>
                  <a:lnTo>
                    <a:pt x="57" y="113"/>
                  </a:lnTo>
                  <a:lnTo>
                    <a:pt x="54" y="98"/>
                  </a:lnTo>
                  <a:lnTo>
                    <a:pt x="43" y="94"/>
                  </a:lnTo>
                  <a:lnTo>
                    <a:pt x="31" y="101"/>
                  </a:lnTo>
                  <a:lnTo>
                    <a:pt x="24" y="94"/>
                  </a:lnTo>
                  <a:lnTo>
                    <a:pt x="32" y="82"/>
                  </a:lnTo>
                  <a:lnTo>
                    <a:pt x="28" y="71"/>
                  </a:lnTo>
                  <a:lnTo>
                    <a:pt x="14" y="68"/>
                  </a:lnTo>
                  <a:lnTo>
                    <a:pt x="14" y="58"/>
                  </a:lnTo>
                  <a:lnTo>
                    <a:pt x="28" y="54"/>
                  </a:lnTo>
                  <a:lnTo>
                    <a:pt x="32" y="44"/>
                  </a:lnTo>
                  <a:lnTo>
                    <a:pt x="26" y="31"/>
                  </a:lnTo>
                  <a:lnTo>
                    <a:pt x="32" y="24"/>
                  </a:lnTo>
                  <a:lnTo>
                    <a:pt x="45" y="32"/>
                  </a:lnTo>
                  <a:lnTo>
                    <a:pt x="56" y="28"/>
                  </a:lnTo>
                  <a:lnTo>
                    <a:pt x="59" y="14"/>
                  </a:lnTo>
                  <a:lnTo>
                    <a:pt x="69" y="14"/>
                  </a:lnTo>
                  <a:lnTo>
                    <a:pt x="72" y="29"/>
                  </a:lnTo>
                  <a:lnTo>
                    <a:pt x="83" y="33"/>
                  </a:lnTo>
                  <a:lnTo>
                    <a:pt x="95" y="26"/>
                  </a:lnTo>
                  <a:lnTo>
                    <a:pt x="103" y="33"/>
                  </a:lnTo>
                  <a:lnTo>
                    <a:pt x="94" y="45"/>
                  </a:lnTo>
                  <a:lnTo>
                    <a:pt x="98" y="56"/>
                  </a:lnTo>
                  <a:lnTo>
                    <a:pt x="112" y="59"/>
                  </a:lnTo>
                  <a:lnTo>
                    <a:pt x="112" y="70"/>
                  </a:lnTo>
                  <a:lnTo>
                    <a:pt x="98" y="73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3414703" y="3549656"/>
              <a:ext cx="74614" cy="74614"/>
            </a:xfrm>
            <a:custGeom>
              <a:gdLst>
                <a:gd name="T0" fmla="*/ 24 w 47"/>
                <a:gd name="T1" fmla="*/ 0 h 47"/>
                <a:gd name="T2" fmla="*/ 24 w 47"/>
                <a:gd name="T3" fmla="*/ 0 h 47"/>
                <a:gd name="T4" fmla="*/ 19 w 47"/>
                <a:gd name="T5" fmla="*/ 0 h 47"/>
                <a:gd name="T6" fmla="*/ 15 w 47"/>
                <a:gd name="T7" fmla="*/ 2 h 47"/>
                <a:gd name="T8" fmla="*/ 11 w 47"/>
                <a:gd name="T9" fmla="*/ 4 h 47"/>
                <a:gd name="T10" fmla="*/ 7 w 47"/>
                <a:gd name="T11" fmla="*/ 6 h 47"/>
                <a:gd name="T12" fmla="*/ 4 w 47"/>
                <a:gd name="T13" fmla="*/ 10 h 47"/>
                <a:gd name="T14" fmla="*/ 2 w 47"/>
                <a:gd name="T15" fmla="*/ 14 h 47"/>
                <a:gd name="T16" fmla="*/ 1 w 47"/>
                <a:gd name="T17" fmla="*/ 19 h 47"/>
                <a:gd name="T18" fmla="*/ 0 w 47"/>
                <a:gd name="T19" fmla="*/ 23 h 47"/>
                <a:gd name="T20" fmla="*/ 0 w 47"/>
                <a:gd name="T21" fmla="*/ 23 h 47"/>
                <a:gd name="T22" fmla="*/ 1 w 47"/>
                <a:gd name="T23" fmla="*/ 28 h 47"/>
                <a:gd name="T24" fmla="*/ 2 w 47"/>
                <a:gd name="T25" fmla="*/ 33 h 47"/>
                <a:gd name="T26" fmla="*/ 4 w 47"/>
                <a:gd name="T27" fmla="*/ 36 h 47"/>
                <a:gd name="T28" fmla="*/ 7 w 47"/>
                <a:gd name="T29" fmla="*/ 41 h 47"/>
                <a:gd name="T30" fmla="*/ 11 w 47"/>
                <a:gd name="T31" fmla="*/ 43 h 47"/>
                <a:gd name="T32" fmla="*/ 15 w 47"/>
                <a:gd name="T33" fmla="*/ 45 h 47"/>
                <a:gd name="T34" fmla="*/ 19 w 47"/>
                <a:gd name="T35" fmla="*/ 47 h 47"/>
                <a:gd name="T36" fmla="*/ 24 w 47"/>
                <a:gd name="T37" fmla="*/ 47 h 47"/>
                <a:gd name="T38" fmla="*/ 24 w 47"/>
                <a:gd name="T39" fmla="*/ 47 h 47"/>
                <a:gd name="T40" fmla="*/ 29 w 47"/>
                <a:gd name="T41" fmla="*/ 47 h 47"/>
                <a:gd name="T42" fmla="*/ 33 w 47"/>
                <a:gd name="T43" fmla="*/ 45 h 47"/>
                <a:gd name="T44" fmla="*/ 38 w 47"/>
                <a:gd name="T45" fmla="*/ 43 h 47"/>
                <a:gd name="T46" fmla="*/ 41 w 47"/>
                <a:gd name="T47" fmla="*/ 41 h 47"/>
                <a:gd name="T48" fmla="*/ 44 w 47"/>
                <a:gd name="T49" fmla="*/ 36 h 47"/>
                <a:gd name="T50" fmla="*/ 46 w 47"/>
                <a:gd name="T51" fmla="*/ 33 h 47"/>
                <a:gd name="T52" fmla="*/ 47 w 47"/>
                <a:gd name="T53" fmla="*/ 28 h 47"/>
                <a:gd name="T54" fmla="*/ 47 w 47"/>
                <a:gd name="T55" fmla="*/ 23 h 47"/>
                <a:gd name="T56" fmla="*/ 47 w 47"/>
                <a:gd name="T57" fmla="*/ 23 h 47"/>
                <a:gd name="T58" fmla="*/ 47 w 47"/>
                <a:gd name="T59" fmla="*/ 19 h 47"/>
                <a:gd name="T60" fmla="*/ 46 w 47"/>
                <a:gd name="T61" fmla="*/ 14 h 47"/>
                <a:gd name="T62" fmla="*/ 44 w 47"/>
                <a:gd name="T63" fmla="*/ 10 h 47"/>
                <a:gd name="T64" fmla="*/ 41 w 47"/>
                <a:gd name="T65" fmla="*/ 6 h 47"/>
                <a:gd name="T66" fmla="*/ 38 w 47"/>
                <a:gd name="T67" fmla="*/ 4 h 47"/>
                <a:gd name="T68" fmla="*/ 33 w 47"/>
                <a:gd name="T69" fmla="*/ 2 h 47"/>
                <a:gd name="T70" fmla="*/ 29 w 47"/>
                <a:gd name="T71" fmla="*/ 0 h 47"/>
                <a:gd name="T72" fmla="*/ 24 w 47"/>
                <a:gd name="T73" fmla="*/ 0 h 47"/>
                <a:gd name="T74" fmla="*/ 24 w 47"/>
                <a:gd name="T75" fmla="*/ 0 h 47"/>
                <a:gd name="T76" fmla="*/ 24 w 47"/>
                <a:gd name="T77" fmla="*/ 33 h 47"/>
                <a:gd name="T78" fmla="*/ 24 w 47"/>
                <a:gd name="T79" fmla="*/ 33 h 47"/>
                <a:gd name="T80" fmla="*/ 20 w 47"/>
                <a:gd name="T81" fmla="*/ 32 h 47"/>
                <a:gd name="T82" fmla="*/ 17 w 47"/>
                <a:gd name="T83" fmla="*/ 30 h 47"/>
                <a:gd name="T84" fmla="*/ 15 w 47"/>
                <a:gd name="T85" fmla="*/ 27 h 47"/>
                <a:gd name="T86" fmla="*/ 15 w 47"/>
                <a:gd name="T87" fmla="*/ 23 h 47"/>
                <a:gd name="T88" fmla="*/ 15 w 47"/>
                <a:gd name="T89" fmla="*/ 23 h 47"/>
                <a:gd name="T90" fmla="*/ 15 w 47"/>
                <a:gd name="T91" fmla="*/ 20 h 47"/>
                <a:gd name="T92" fmla="*/ 17 w 47"/>
                <a:gd name="T93" fmla="*/ 17 h 47"/>
                <a:gd name="T94" fmla="*/ 20 w 47"/>
                <a:gd name="T95" fmla="*/ 15 h 47"/>
                <a:gd name="T96" fmla="*/ 24 w 47"/>
                <a:gd name="T97" fmla="*/ 14 h 47"/>
                <a:gd name="T98" fmla="*/ 24 w 47"/>
                <a:gd name="T99" fmla="*/ 14 h 47"/>
                <a:gd name="T100" fmla="*/ 28 w 47"/>
                <a:gd name="T101" fmla="*/ 15 h 47"/>
                <a:gd name="T102" fmla="*/ 31 w 47"/>
                <a:gd name="T103" fmla="*/ 17 h 47"/>
                <a:gd name="T104" fmla="*/ 33 w 47"/>
                <a:gd name="T105" fmla="*/ 20 h 47"/>
                <a:gd name="T106" fmla="*/ 33 w 47"/>
                <a:gd name="T107" fmla="*/ 23 h 47"/>
                <a:gd name="T108" fmla="*/ 33 w 47"/>
                <a:gd name="T109" fmla="*/ 23 h 47"/>
                <a:gd name="T110" fmla="*/ 33 w 47"/>
                <a:gd name="T111" fmla="*/ 27 h 47"/>
                <a:gd name="T112" fmla="*/ 31 w 47"/>
                <a:gd name="T113" fmla="*/ 30 h 47"/>
                <a:gd name="T114" fmla="*/ 28 w 47"/>
                <a:gd name="T115" fmla="*/ 32 h 47"/>
                <a:gd name="T116" fmla="*/ 24 w 47"/>
                <a:gd name="T117" fmla="*/ 33 h 47"/>
                <a:gd name="T118" fmla="*/ 24 w 47"/>
                <a:gd name="T119" fmla="*/ 3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8" y="43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3"/>
                  </a:moveTo>
                  <a:lnTo>
                    <a:pt x="24" y="33"/>
                  </a:lnTo>
                  <a:lnTo>
                    <a:pt x="20" y="32"/>
                  </a:lnTo>
                  <a:lnTo>
                    <a:pt x="17" y="30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15"/>
                  </a:lnTo>
                  <a:lnTo>
                    <a:pt x="31" y="17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1" y="30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Freeform 49"/>
            <p:cNvSpPr/>
            <p:nvPr/>
          </p:nvSpPr>
          <p:spPr bwMode="auto">
            <a:xfrm>
              <a:off x="2921000" y="3421063"/>
              <a:ext cx="165100" cy="163514"/>
            </a:xfrm>
            <a:custGeom>
              <a:gdLst>
                <a:gd name="T0" fmla="*/ 104 w 104"/>
                <a:gd name="T1" fmla="*/ 14 h 103"/>
                <a:gd name="T2" fmla="*/ 104 w 104"/>
                <a:gd name="T3" fmla="*/ 0 h 103"/>
                <a:gd name="T4" fmla="*/ 104 w 104"/>
                <a:gd name="T5" fmla="*/ 0 h 103"/>
                <a:gd name="T6" fmla="*/ 93 w 104"/>
                <a:gd name="T7" fmla="*/ 0 h 103"/>
                <a:gd name="T8" fmla="*/ 83 w 104"/>
                <a:gd name="T9" fmla="*/ 2 h 103"/>
                <a:gd name="T10" fmla="*/ 73 w 104"/>
                <a:gd name="T11" fmla="*/ 4 h 103"/>
                <a:gd name="T12" fmla="*/ 64 w 104"/>
                <a:gd name="T13" fmla="*/ 7 h 103"/>
                <a:gd name="T14" fmla="*/ 54 w 104"/>
                <a:gd name="T15" fmla="*/ 11 h 103"/>
                <a:gd name="T16" fmla="*/ 45 w 104"/>
                <a:gd name="T17" fmla="*/ 17 h 103"/>
                <a:gd name="T18" fmla="*/ 38 w 104"/>
                <a:gd name="T19" fmla="*/ 23 h 103"/>
                <a:gd name="T20" fmla="*/ 30 w 104"/>
                <a:gd name="T21" fmla="*/ 30 h 103"/>
                <a:gd name="T22" fmla="*/ 24 w 104"/>
                <a:gd name="T23" fmla="*/ 37 h 103"/>
                <a:gd name="T24" fmla="*/ 17 w 104"/>
                <a:gd name="T25" fmla="*/ 45 h 103"/>
                <a:gd name="T26" fmla="*/ 13 w 104"/>
                <a:gd name="T27" fmla="*/ 54 h 103"/>
                <a:gd name="T28" fmla="*/ 7 w 104"/>
                <a:gd name="T29" fmla="*/ 62 h 103"/>
                <a:gd name="T30" fmla="*/ 4 w 104"/>
                <a:gd name="T31" fmla="*/ 72 h 103"/>
                <a:gd name="T32" fmla="*/ 2 w 104"/>
                <a:gd name="T33" fmla="*/ 82 h 103"/>
                <a:gd name="T34" fmla="*/ 0 w 104"/>
                <a:gd name="T35" fmla="*/ 92 h 103"/>
                <a:gd name="T36" fmla="*/ 0 w 104"/>
                <a:gd name="T37" fmla="*/ 103 h 103"/>
                <a:gd name="T38" fmla="*/ 14 w 104"/>
                <a:gd name="T39" fmla="*/ 103 h 103"/>
                <a:gd name="T40" fmla="*/ 14 w 104"/>
                <a:gd name="T41" fmla="*/ 103 h 103"/>
                <a:gd name="T42" fmla="*/ 14 w 104"/>
                <a:gd name="T43" fmla="*/ 94 h 103"/>
                <a:gd name="T44" fmla="*/ 16 w 104"/>
                <a:gd name="T45" fmla="*/ 85 h 103"/>
                <a:gd name="T46" fmla="*/ 18 w 104"/>
                <a:gd name="T47" fmla="*/ 76 h 103"/>
                <a:gd name="T48" fmla="*/ 21 w 104"/>
                <a:gd name="T49" fmla="*/ 68 h 103"/>
                <a:gd name="T50" fmla="*/ 25 w 104"/>
                <a:gd name="T51" fmla="*/ 60 h 103"/>
                <a:gd name="T52" fmla="*/ 29 w 104"/>
                <a:gd name="T53" fmla="*/ 53 h 103"/>
                <a:gd name="T54" fmla="*/ 34 w 104"/>
                <a:gd name="T55" fmla="*/ 46 h 103"/>
                <a:gd name="T56" fmla="*/ 40 w 104"/>
                <a:gd name="T57" fmla="*/ 40 h 103"/>
                <a:gd name="T58" fmla="*/ 46 w 104"/>
                <a:gd name="T59" fmla="*/ 34 h 103"/>
                <a:gd name="T60" fmla="*/ 54 w 104"/>
                <a:gd name="T61" fmla="*/ 29 h 103"/>
                <a:gd name="T62" fmla="*/ 61 w 104"/>
                <a:gd name="T63" fmla="*/ 24 h 103"/>
                <a:gd name="T64" fmla="*/ 69 w 104"/>
                <a:gd name="T65" fmla="*/ 20 h 103"/>
                <a:gd name="T66" fmla="*/ 77 w 104"/>
                <a:gd name="T67" fmla="*/ 17 h 103"/>
                <a:gd name="T68" fmla="*/ 85 w 104"/>
                <a:gd name="T69" fmla="*/ 15 h 103"/>
                <a:gd name="T70" fmla="*/ 95 w 104"/>
                <a:gd name="T71" fmla="*/ 14 h 103"/>
                <a:gd name="T72" fmla="*/ 104 w 104"/>
                <a:gd name="T73" fmla="*/ 14 h 103"/>
                <a:gd name="T74" fmla="*/ 104 w 104"/>
                <a:gd name="T75" fmla="*/ 14 h 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03">
                  <a:moveTo>
                    <a:pt x="104" y="14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4" y="7"/>
                  </a:lnTo>
                  <a:lnTo>
                    <a:pt x="54" y="11"/>
                  </a:lnTo>
                  <a:lnTo>
                    <a:pt x="45" y="17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24" y="37"/>
                  </a:lnTo>
                  <a:lnTo>
                    <a:pt x="17" y="45"/>
                  </a:lnTo>
                  <a:lnTo>
                    <a:pt x="13" y="54"/>
                  </a:lnTo>
                  <a:lnTo>
                    <a:pt x="7" y="62"/>
                  </a:lnTo>
                  <a:lnTo>
                    <a:pt x="4" y="72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94"/>
                  </a:lnTo>
                  <a:lnTo>
                    <a:pt x="16" y="85"/>
                  </a:lnTo>
                  <a:lnTo>
                    <a:pt x="18" y="76"/>
                  </a:lnTo>
                  <a:lnTo>
                    <a:pt x="21" y="68"/>
                  </a:lnTo>
                  <a:lnTo>
                    <a:pt x="25" y="60"/>
                  </a:lnTo>
                  <a:lnTo>
                    <a:pt x="29" y="53"/>
                  </a:lnTo>
                  <a:lnTo>
                    <a:pt x="34" y="46"/>
                  </a:lnTo>
                  <a:lnTo>
                    <a:pt x="40" y="40"/>
                  </a:lnTo>
                  <a:lnTo>
                    <a:pt x="46" y="34"/>
                  </a:lnTo>
                  <a:lnTo>
                    <a:pt x="54" y="29"/>
                  </a:lnTo>
                  <a:lnTo>
                    <a:pt x="61" y="24"/>
                  </a:lnTo>
                  <a:lnTo>
                    <a:pt x="69" y="20"/>
                  </a:lnTo>
                  <a:lnTo>
                    <a:pt x="77" y="17"/>
                  </a:lnTo>
                  <a:lnTo>
                    <a:pt x="85" y="15"/>
                  </a:lnTo>
                  <a:lnTo>
                    <a:pt x="95" y="14"/>
                  </a:lnTo>
                  <a:lnTo>
                    <a:pt x="104" y="14"/>
                  </a:lnTo>
                  <a:lnTo>
                    <a:pt x="104" y="14"/>
                  </a:lnTo>
                  <a:close/>
                </a:path>
              </a:pathLst>
            </a:custGeom>
            <a:grpFill/>
            <a:ln w="9525">
              <a:solidFill>
                <a:srgbClr val="00206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cxnSp>
        <p:nvCxnSpPr>
          <p:cNvPr id="30" name="Straight Connector 4"/>
          <p:cNvCxnSpPr/>
          <p:nvPr/>
        </p:nvCxnSpPr>
        <p:spPr>
          <a:xfrm>
            <a:off x="1384593" y="2828171"/>
            <a:ext cx="9418956" cy="0"/>
          </a:xfrm>
          <a:prstGeom prst="line">
            <a:avLst/>
          </a:prstGeom>
          <a:ln>
            <a:solidFill>
              <a:srgbClr val="C4CBD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5"/>
          <p:cNvSpPr/>
          <p:nvPr/>
        </p:nvSpPr>
        <p:spPr>
          <a:xfrm>
            <a:off x="4768623" y="1909912"/>
            <a:ext cx="2654756" cy="2654749"/>
          </a:xfrm>
          <a:prstGeom prst="ellipse">
            <a:avLst/>
          </a:prstGeom>
          <a:solidFill>
            <a:srgbClr val="00B0F0"/>
          </a:solidFill>
          <a:ln>
            <a:solidFill>
              <a:srgbClr val="C4C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4962162" y="2768308"/>
            <a:ext cx="2267676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1353455" y="2367007"/>
            <a:ext cx="277172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7336992" y="2367007"/>
            <a:ext cx="349065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649145" y="4047653"/>
            <a:ext cx="3332305" cy="78925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60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36" name="Rectangle 20"/>
          <p:cNvSpPr/>
          <p:nvPr/>
        </p:nvSpPr>
        <p:spPr>
          <a:xfrm>
            <a:off x="579689" y="4069840"/>
            <a:ext cx="55563" cy="743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649145" y="5019763"/>
            <a:ext cx="3332305" cy="78925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60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38" name="Rectangle 23"/>
          <p:cNvSpPr/>
          <p:nvPr/>
        </p:nvSpPr>
        <p:spPr>
          <a:xfrm>
            <a:off x="579689" y="5041950"/>
            <a:ext cx="55563" cy="743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 flipH="1">
            <a:off x="8210550" y="4047653"/>
            <a:ext cx="3332306" cy="78925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60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40" name="Rectangle 26"/>
          <p:cNvSpPr/>
          <p:nvPr/>
        </p:nvSpPr>
        <p:spPr>
          <a:xfrm flipH="1">
            <a:off x="11556748" y="4069840"/>
            <a:ext cx="55563" cy="743777"/>
          </a:xfrm>
          <a:prstGeom prst="rect">
            <a:avLst/>
          </a:prstGeom>
          <a:solidFill>
            <a:srgbClr val="F3F3F3"/>
          </a:solidFill>
          <a:ln>
            <a:solidFill>
              <a:srgbClr val="C4C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 flipH="1">
            <a:off x="8210550" y="5019763"/>
            <a:ext cx="3332306" cy="78925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60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42" name="Rectangle 29"/>
          <p:cNvSpPr/>
          <p:nvPr/>
        </p:nvSpPr>
        <p:spPr>
          <a:xfrm flipH="1">
            <a:off x="11556748" y="5041950"/>
            <a:ext cx="55563" cy="743777"/>
          </a:xfrm>
          <a:prstGeom prst="rect">
            <a:avLst/>
          </a:prstGeom>
          <a:solidFill>
            <a:srgbClr val="F3F3F3"/>
          </a:solidFill>
          <a:ln>
            <a:solidFill>
              <a:srgbClr val="C4C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Oval 30"/>
          <p:cNvSpPr/>
          <p:nvPr/>
        </p:nvSpPr>
        <p:spPr>
          <a:xfrm>
            <a:off x="5231663" y="4096466"/>
            <a:ext cx="1728674" cy="17286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38797" y="1413064"/>
            <a:ext cx="5081452" cy="5081452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174523" y="2684515"/>
            <a:ext cx="3810001" cy="381000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40657" y="3460577"/>
            <a:ext cx="3030084" cy="3030084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82117" y="4345425"/>
            <a:ext cx="2147163" cy="2147163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464309" y="1413064"/>
            <a:ext cx="1230427" cy="12304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>
                <a:solidFill>
                  <a:srgbClr val="FFFFFF"/>
                </a:solidFill>
                <a:latin typeface="Bernard MT Condensed" panose="02050806060905020404" pitchFamily="18" charset="0"/>
                <a:ea typeface="微软雅黑" panose="020b0503020204020204" pitchFamily="34" charset="-122"/>
              </a:rPr>
              <a:t>01</a:t>
            </a:r>
            <a:endParaRPr lang="zh-CN" altLang="en-US" sz="5400" b="1">
              <a:solidFill>
                <a:srgbClr val="FFFFFF"/>
              </a:solidFill>
              <a:latin typeface="Bernard MT Condensed" panose="020508060609050204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645470" y="2680660"/>
            <a:ext cx="839343" cy="83934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  <a:latin typeface="Bernard MT Condensed" panose="02050806060905020404" pitchFamily="18" charset="0"/>
                <a:ea typeface="微软雅黑" panose="020b0503020204020204" pitchFamily="34" charset="-122"/>
              </a:rPr>
              <a:t>02</a:t>
            </a:r>
            <a:endParaRPr lang="zh-CN" altLang="en-US" sz="3200" b="1">
              <a:solidFill>
                <a:schemeClr val="tx1"/>
              </a:solidFill>
              <a:latin typeface="Bernard MT Condensed" panose="020508060609050204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717153" y="3600175"/>
            <a:ext cx="724738" cy="72473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Bernard MT Condensed" panose="02050806060905020404" pitchFamily="18" charset="0"/>
                <a:ea typeface="微软雅黑" panose="020b0503020204020204" pitchFamily="34" charset="-122"/>
              </a:rPr>
              <a:t>03</a:t>
            </a:r>
            <a:endParaRPr lang="zh-CN" altLang="en-US" sz="2400" b="1">
              <a:solidFill>
                <a:srgbClr val="FFFFFF"/>
              </a:solidFill>
              <a:latin typeface="Bernard MT Condensed" panose="020508060609050204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652454" y="4891052"/>
            <a:ext cx="1042282" cy="104228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latin typeface="Bernard MT Condensed" panose="02050806060905020404" pitchFamily="18" charset="0"/>
                <a:ea typeface="微软雅黑" panose="020b0503020204020204" pitchFamily="34" charset="-122"/>
              </a:rPr>
              <a:t>04</a:t>
            </a:r>
            <a:endParaRPr lang="zh-CN" altLang="en-US" sz="4000" b="1">
              <a:solidFill>
                <a:schemeClr val="tx1"/>
              </a:solidFill>
              <a:latin typeface="Bernard MT Condensed" panose="02050806060905020404" pitchFamily="18" charset="0"/>
              <a:ea typeface="微软雅黑" panose="020b0503020204020204" pitchFamily="34" charset="-122"/>
            </a:endParaRPr>
          </a:p>
        </p:txBody>
      </p:sp>
      <p:sp>
        <p:nvSpPr>
          <p:cNvPr id="17" name="Rectangle 6"/>
          <p:cNvSpPr/>
          <p:nvPr/>
        </p:nvSpPr>
        <p:spPr bwMode="auto">
          <a:xfrm>
            <a:off x="1141704" y="1763749"/>
            <a:ext cx="1887004" cy="34801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4"/>
          <p:cNvSpPr/>
          <p:nvPr/>
        </p:nvSpPr>
        <p:spPr bwMode="auto">
          <a:xfrm>
            <a:off x="1314206" y="2165923"/>
            <a:ext cx="1681548" cy="102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单击添加标题，建议您在展示时采用微软雅黑字体。。</a:t>
            </a:r>
            <a:endParaRPr lang="en-US" sz="1400"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19" name="Rectangle 6"/>
          <p:cNvSpPr/>
          <p:nvPr/>
        </p:nvSpPr>
        <p:spPr bwMode="auto">
          <a:xfrm>
            <a:off x="1028563" y="4466627"/>
            <a:ext cx="2000145" cy="3480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4"/>
          <p:cNvSpPr/>
          <p:nvPr/>
        </p:nvSpPr>
        <p:spPr bwMode="auto">
          <a:xfrm>
            <a:off x="1273941" y="4814645"/>
            <a:ext cx="1681548" cy="94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sz="1400"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21" name="Rectangle 6"/>
          <p:cNvSpPr/>
          <p:nvPr/>
        </p:nvSpPr>
        <p:spPr bwMode="auto">
          <a:xfrm>
            <a:off x="9163292" y="1763749"/>
            <a:ext cx="2000145" cy="3480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4"/>
          <p:cNvSpPr/>
          <p:nvPr/>
        </p:nvSpPr>
        <p:spPr bwMode="auto">
          <a:xfrm>
            <a:off x="9203557" y="2165923"/>
            <a:ext cx="1681548" cy="108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sz="1400"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23" name="Rectangle 6"/>
          <p:cNvSpPr/>
          <p:nvPr/>
        </p:nvSpPr>
        <p:spPr bwMode="auto">
          <a:xfrm>
            <a:off x="9163292" y="4466627"/>
            <a:ext cx="2000145" cy="3480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4"/>
          <p:cNvSpPr/>
          <p:nvPr/>
        </p:nvSpPr>
        <p:spPr bwMode="auto">
          <a:xfrm>
            <a:off x="9203557" y="4814645"/>
            <a:ext cx="1681548" cy="94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5032136">
            <a:off x="3718438" y="2008206"/>
            <a:ext cx="1733824" cy="2018819"/>
          </a:xfrm>
          <a:custGeom>
            <a:gdLst>
              <a:gd name="connsiteX0" fmla="*/ 2850118 w 2850118"/>
              <a:gd name="connsiteY0" fmla="*/ 600689 h 3318602"/>
              <a:gd name="connsiteX1" fmla="*/ 2133914 w 2850118"/>
              <a:gd name="connsiteY1" fmla="*/ 2627190 h 3318602"/>
              <a:gd name="connsiteX2" fmla="*/ 2124718 w 2850118"/>
              <a:gd name="connsiteY2" fmla="*/ 2623940 h 3318602"/>
              <a:gd name="connsiteX3" fmla="*/ 2045230 w 2850118"/>
              <a:gd name="connsiteY3" fmla="*/ 2717666 h 3318602"/>
              <a:gd name="connsiteX4" fmla="*/ 0 w 2850118"/>
              <a:gd name="connsiteY4" fmla="*/ 3284528 h 3318602"/>
              <a:gd name="connsiteX5" fmla="*/ 434267 w 2850118"/>
              <a:gd name="connsiteY5" fmla="*/ 2026502 h 3318602"/>
              <a:gd name="connsiteX6" fmla="*/ 434266 w 2850118"/>
              <a:gd name="connsiteY6" fmla="*/ 2026501 h 3318602"/>
              <a:gd name="connsiteX7" fmla="*/ 1150470 w 2850118"/>
              <a:gd name="connsiteY7" fmla="*/ 0 h 33186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118" h="3318601">
                <a:moveTo>
                  <a:pt x="2850118" y="600689"/>
                </a:moveTo>
                <a:lnTo>
                  <a:pt x="2133914" y="2627190"/>
                </a:lnTo>
                <a:lnTo>
                  <a:pt x="2124718" y="2623940"/>
                </a:lnTo>
                <a:lnTo>
                  <a:pt x="2045230" y="2717666"/>
                </a:lnTo>
                <a:cubicBezTo>
                  <a:pt x="1614710" y="3178932"/>
                  <a:pt x="795680" y="3410643"/>
                  <a:pt x="0" y="3284528"/>
                </a:cubicBezTo>
                <a:lnTo>
                  <a:pt x="434267" y="2026502"/>
                </a:lnTo>
                <a:lnTo>
                  <a:pt x="434266" y="2026501"/>
                </a:lnTo>
                <a:lnTo>
                  <a:pt x="115047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4269039">
            <a:off x="4040657" y="2983567"/>
            <a:ext cx="1733824" cy="2018819"/>
          </a:xfrm>
          <a:custGeom>
            <a:gdLst>
              <a:gd name="connsiteX0" fmla="*/ 2850118 w 2850118"/>
              <a:gd name="connsiteY0" fmla="*/ 600689 h 3318602"/>
              <a:gd name="connsiteX1" fmla="*/ 2133914 w 2850118"/>
              <a:gd name="connsiteY1" fmla="*/ 2627190 h 3318602"/>
              <a:gd name="connsiteX2" fmla="*/ 2124718 w 2850118"/>
              <a:gd name="connsiteY2" fmla="*/ 2623940 h 3318602"/>
              <a:gd name="connsiteX3" fmla="*/ 2045230 w 2850118"/>
              <a:gd name="connsiteY3" fmla="*/ 2717666 h 3318602"/>
              <a:gd name="connsiteX4" fmla="*/ 0 w 2850118"/>
              <a:gd name="connsiteY4" fmla="*/ 3284528 h 3318602"/>
              <a:gd name="connsiteX5" fmla="*/ 434267 w 2850118"/>
              <a:gd name="connsiteY5" fmla="*/ 2026502 h 3318602"/>
              <a:gd name="connsiteX6" fmla="*/ 434266 w 2850118"/>
              <a:gd name="connsiteY6" fmla="*/ 2026501 h 3318602"/>
              <a:gd name="connsiteX7" fmla="*/ 1150470 w 2850118"/>
              <a:gd name="connsiteY7" fmla="*/ 0 h 33186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118" h="3318601">
                <a:moveTo>
                  <a:pt x="2850118" y="600689"/>
                </a:moveTo>
                <a:lnTo>
                  <a:pt x="2133914" y="2627190"/>
                </a:lnTo>
                <a:lnTo>
                  <a:pt x="2124718" y="2623940"/>
                </a:lnTo>
                <a:lnTo>
                  <a:pt x="2045230" y="2717666"/>
                </a:lnTo>
                <a:cubicBezTo>
                  <a:pt x="1614710" y="3178932"/>
                  <a:pt x="795680" y="3410643"/>
                  <a:pt x="0" y="3284528"/>
                </a:cubicBezTo>
                <a:lnTo>
                  <a:pt x="434267" y="2026502"/>
                </a:lnTo>
                <a:lnTo>
                  <a:pt x="434266" y="2026501"/>
                </a:lnTo>
                <a:lnTo>
                  <a:pt x="115047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15032136">
            <a:off x="6285426" y="2008206"/>
            <a:ext cx="1733824" cy="2018819"/>
          </a:xfrm>
          <a:custGeom>
            <a:gdLst>
              <a:gd name="connsiteX0" fmla="*/ 2850118 w 2850118"/>
              <a:gd name="connsiteY0" fmla="*/ 600689 h 3318602"/>
              <a:gd name="connsiteX1" fmla="*/ 2133914 w 2850118"/>
              <a:gd name="connsiteY1" fmla="*/ 2627190 h 3318602"/>
              <a:gd name="connsiteX2" fmla="*/ 2124718 w 2850118"/>
              <a:gd name="connsiteY2" fmla="*/ 2623940 h 3318602"/>
              <a:gd name="connsiteX3" fmla="*/ 2045230 w 2850118"/>
              <a:gd name="connsiteY3" fmla="*/ 2717666 h 3318602"/>
              <a:gd name="connsiteX4" fmla="*/ 0 w 2850118"/>
              <a:gd name="connsiteY4" fmla="*/ 3284528 h 3318602"/>
              <a:gd name="connsiteX5" fmla="*/ 434267 w 2850118"/>
              <a:gd name="connsiteY5" fmla="*/ 2026502 h 3318602"/>
              <a:gd name="connsiteX6" fmla="*/ 434266 w 2850118"/>
              <a:gd name="connsiteY6" fmla="*/ 2026501 h 3318602"/>
              <a:gd name="connsiteX7" fmla="*/ 1150470 w 2850118"/>
              <a:gd name="connsiteY7" fmla="*/ 0 h 33186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118" h="3318601">
                <a:moveTo>
                  <a:pt x="2850118" y="600689"/>
                </a:moveTo>
                <a:lnTo>
                  <a:pt x="2133914" y="2627190"/>
                </a:lnTo>
                <a:lnTo>
                  <a:pt x="2124718" y="2623940"/>
                </a:lnTo>
                <a:lnTo>
                  <a:pt x="2045230" y="2717666"/>
                </a:lnTo>
                <a:cubicBezTo>
                  <a:pt x="1614710" y="3178932"/>
                  <a:pt x="795680" y="3410643"/>
                  <a:pt x="0" y="3284528"/>
                </a:cubicBezTo>
                <a:lnTo>
                  <a:pt x="434267" y="2026502"/>
                </a:lnTo>
                <a:lnTo>
                  <a:pt x="434266" y="2026501"/>
                </a:lnTo>
                <a:lnTo>
                  <a:pt x="115047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4269039">
            <a:off x="6607645" y="2983567"/>
            <a:ext cx="1733824" cy="2018819"/>
          </a:xfrm>
          <a:custGeom>
            <a:gdLst>
              <a:gd name="connsiteX0" fmla="*/ 2850118 w 2850118"/>
              <a:gd name="connsiteY0" fmla="*/ 600689 h 3318602"/>
              <a:gd name="connsiteX1" fmla="*/ 2133914 w 2850118"/>
              <a:gd name="connsiteY1" fmla="*/ 2627190 h 3318602"/>
              <a:gd name="connsiteX2" fmla="*/ 2124718 w 2850118"/>
              <a:gd name="connsiteY2" fmla="*/ 2623940 h 3318602"/>
              <a:gd name="connsiteX3" fmla="*/ 2045230 w 2850118"/>
              <a:gd name="connsiteY3" fmla="*/ 2717666 h 3318602"/>
              <a:gd name="connsiteX4" fmla="*/ 0 w 2850118"/>
              <a:gd name="connsiteY4" fmla="*/ 3284528 h 3318602"/>
              <a:gd name="connsiteX5" fmla="*/ 434267 w 2850118"/>
              <a:gd name="connsiteY5" fmla="*/ 2026502 h 3318602"/>
              <a:gd name="connsiteX6" fmla="*/ 434266 w 2850118"/>
              <a:gd name="connsiteY6" fmla="*/ 2026501 h 3318602"/>
              <a:gd name="connsiteX7" fmla="*/ 1150470 w 2850118"/>
              <a:gd name="connsiteY7" fmla="*/ 0 h 33186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118" h="3318601">
                <a:moveTo>
                  <a:pt x="2850118" y="600689"/>
                </a:moveTo>
                <a:lnTo>
                  <a:pt x="2133914" y="2627190"/>
                </a:lnTo>
                <a:lnTo>
                  <a:pt x="2124718" y="2623940"/>
                </a:lnTo>
                <a:lnTo>
                  <a:pt x="2045230" y="2717666"/>
                </a:lnTo>
                <a:cubicBezTo>
                  <a:pt x="1614710" y="3178932"/>
                  <a:pt x="795680" y="3410643"/>
                  <a:pt x="0" y="3284528"/>
                </a:cubicBezTo>
                <a:lnTo>
                  <a:pt x="434267" y="2026502"/>
                </a:lnTo>
                <a:lnTo>
                  <a:pt x="434266" y="2026501"/>
                </a:lnTo>
                <a:lnTo>
                  <a:pt x="115047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5032136">
            <a:off x="9004550" y="2008206"/>
            <a:ext cx="1733824" cy="2018819"/>
          </a:xfrm>
          <a:custGeom>
            <a:gdLst>
              <a:gd name="connsiteX0" fmla="*/ 2850118 w 2850118"/>
              <a:gd name="connsiteY0" fmla="*/ 600689 h 3318602"/>
              <a:gd name="connsiteX1" fmla="*/ 2133914 w 2850118"/>
              <a:gd name="connsiteY1" fmla="*/ 2627190 h 3318602"/>
              <a:gd name="connsiteX2" fmla="*/ 2124718 w 2850118"/>
              <a:gd name="connsiteY2" fmla="*/ 2623940 h 3318602"/>
              <a:gd name="connsiteX3" fmla="*/ 2045230 w 2850118"/>
              <a:gd name="connsiteY3" fmla="*/ 2717666 h 3318602"/>
              <a:gd name="connsiteX4" fmla="*/ 0 w 2850118"/>
              <a:gd name="connsiteY4" fmla="*/ 3284528 h 3318602"/>
              <a:gd name="connsiteX5" fmla="*/ 434267 w 2850118"/>
              <a:gd name="connsiteY5" fmla="*/ 2026502 h 3318602"/>
              <a:gd name="connsiteX6" fmla="*/ 434266 w 2850118"/>
              <a:gd name="connsiteY6" fmla="*/ 2026501 h 3318602"/>
              <a:gd name="connsiteX7" fmla="*/ 1150470 w 2850118"/>
              <a:gd name="connsiteY7" fmla="*/ 0 h 33186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118" h="3318601">
                <a:moveTo>
                  <a:pt x="2850118" y="600689"/>
                </a:moveTo>
                <a:lnTo>
                  <a:pt x="2133914" y="2627190"/>
                </a:lnTo>
                <a:lnTo>
                  <a:pt x="2124718" y="2623940"/>
                </a:lnTo>
                <a:lnTo>
                  <a:pt x="2045230" y="2717666"/>
                </a:lnTo>
                <a:cubicBezTo>
                  <a:pt x="1614710" y="3178932"/>
                  <a:pt x="795680" y="3410643"/>
                  <a:pt x="0" y="3284528"/>
                </a:cubicBezTo>
                <a:lnTo>
                  <a:pt x="434267" y="2026502"/>
                </a:lnTo>
                <a:lnTo>
                  <a:pt x="434266" y="2026501"/>
                </a:lnTo>
                <a:lnTo>
                  <a:pt x="115047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4269039">
            <a:off x="9326769" y="2983567"/>
            <a:ext cx="1733824" cy="2018819"/>
          </a:xfrm>
          <a:custGeom>
            <a:gdLst>
              <a:gd name="connsiteX0" fmla="*/ 2850118 w 2850118"/>
              <a:gd name="connsiteY0" fmla="*/ 600689 h 3318602"/>
              <a:gd name="connsiteX1" fmla="*/ 2133914 w 2850118"/>
              <a:gd name="connsiteY1" fmla="*/ 2627190 h 3318602"/>
              <a:gd name="connsiteX2" fmla="*/ 2124718 w 2850118"/>
              <a:gd name="connsiteY2" fmla="*/ 2623940 h 3318602"/>
              <a:gd name="connsiteX3" fmla="*/ 2045230 w 2850118"/>
              <a:gd name="connsiteY3" fmla="*/ 2717666 h 3318602"/>
              <a:gd name="connsiteX4" fmla="*/ 0 w 2850118"/>
              <a:gd name="connsiteY4" fmla="*/ 3284528 h 3318602"/>
              <a:gd name="connsiteX5" fmla="*/ 434267 w 2850118"/>
              <a:gd name="connsiteY5" fmla="*/ 2026502 h 3318602"/>
              <a:gd name="connsiteX6" fmla="*/ 434266 w 2850118"/>
              <a:gd name="connsiteY6" fmla="*/ 2026501 h 3318602"/>
              <a:gd name="connsiteX7" fmla="*/ 1150470 w 2850118"/>
              <a:gd name="connsiteY7" fmla="*/ 0 h 33186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118" h="3318601">
                <a:moveTo>
                  <a:pt x="2850118" y="600689"/>
                </a:moveTo>
                <a:lnTo>
                  <a:pt x="2133914" y="2627190"/>
                </a:lnTo>
                <a:lnTo>
                  <a:pt x="2124718" y="2623940"/>
                </a:lnTo>
                <a:lnTo>
                  <a:pt x="2045230" y="2717666"/>
                </a:lnTo>
                <a:cubicBezTo>
                  <a:pt x="1614710" y="3178932"/>
                  <a:pt x="795680" y="3410643"/>
                  <a:pt x="0" y="3284528"/>
                </a:cubicBezTo>
                <a:lnTo>
                  <a:pt x="434267" y="2026502"/>
                </a:lnTo>
                <a:lnTo>
                  <a:pt x="434266" y="2026501"/>
                </a:lnTo>
                <a:lnTo>
                  <a:pt x="115047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9612180" y="2637682"/>
            <a:ext cx="557121" cy="558048"/>
          </a:xfrm>
          <a:custGeom>
            <a:gdLst>
              <a:gd name="T0" fmla="*/ 101 w 254"/>
              <a:gd name="T1" fmla="*/ 63 h 254"/>
              <a:gd name="T2" fmla="*/ 62 w 254"/>
              <a:gd name="T3" fmla="*/ 102 h 254"/>
              <a:gd name="T4" fmla="*/ 94 w 254"/>
              <a:gd name="T5" fmla="*/ 18 h 254"/>
              <a:gd name="T6" fmla="*/ 152 w 254"/>
              <a:gd name="T7" fmla="*/ 63 h 254"/>
              <a:gd name="T8" fmla="*/ 191 w 254"/>
              <a:gd name="T9" fmla="*/ 102 h 254"/>
              <a:gd name="T10" fmla="*/ 159 w 254"/>
              <a:gd name="T11" fmla="*/ 18 h 254"/>
              <a:gd name="T12" fmla="*/ 191 w 254"/>
              <a:gd name="T13" fmla="*/ 152 h 254"/>
              <a:gd name="T14" fmla="*/ 152 w 254"/>
              <a:gd name="T15" fmla="*/ 191 h 254"/>
              <a:gd name="T16" fmla="*/ 236 w 254"/>
              <a:gd name="T17" fmla="*/ 160 h 254"/>
              <a:gd name="T18" fmla="*/ 17 w 254"/>
              <a:gd name="T19" fmla="*/ 160 h 254"/>
              <a:gd name="T20" fmla="*/ 101 w 254"/>
              <a:gd name="T21" fmla="*/ 191 h 254"/>
              <a:gd name="T22" fmla="*/ 62 w 254"/>
              <a:gd name="T23" fmla="*/ 152 h 254"/>
              <a:gd name="T24" fmla="*/ 240 w 254"/>
              <a:gd name="T25" fmla="*/ 105 h 254"/>
              <a:gd name="T26" fmla="*/ 194 w 254"/>
              <a:gd name="T27" fmla="*/ 141 h 254"/>
              <a:gd name="T28" fmla="*/ 244 w 254"/>
              <a:gd name="T29" fmla="*/ 145 h 254"/>
              <a:gd name="T30" fmla="*/ 160 w 254"/>
              <a:gd name="T31" fmla="*/ 241 h 254"/>
              <a:gd name="T32" fmla="*/ 216 w 254"/>
              <a:gd name="T33" fmla="*/ 215 h 254"/>
              <a:gd name="T34" fmla="*/ 251 w 254"/>
              <a:gd name="T35" fmla="*/ 135 h 254"/>
              <a:gd name="T36" fmla="*/ 251 w 254"/>
              <a:gd name="T37" fmla="*/ 119 h 254"/>
              <a:gd name="T38" fmla="*/ 249 w 254"/>
              <a:gd name="T39" fmla="*/ 129 h 254"/>
              <a:gd name="T40" fmla="*/ 247 w 254"/>
              <a:gd name="T41" fmla="*/ 127 h 254"/>
              <a:gd name="T42" fmla="*/ 245 w 254"/>
              <a:gd name="T43" fmla="*/ 131 h 254"/>
              <a:gd name="T44" fmla="*/ 246 w 254"/>
              <a:gd name="T45" fmla="*/ 122 h 254"/>
              <a:gd name="T46" fmla="*/ 249 w 254"/>
              <a:gd name="T47" fmla="*/ 130 h 254"/>
              <a:gd name="T48" fmla="*/ 112 w 254"/>
              <a:gd name="T49" fmla="*/ 195 h 254"/>
              <a:gd name="T50" fmla="*/ 110 w 254"/>
              <a:gd name="T51" fmla="*/ 244 h 254"/>
              <a:gd name="T52" fmla="*/ 12 w 254"/>
              <a:gd name="T53" fmla="*/ 160 h 254"/>
              <a:gd name="T54" fmla="*/ 36 w 254"/>
              <a:gd name="T55" fmla="*/ 214 h 254"/>
              <a:gd name="T56" fmla="*/ 118 w 254"/>
              <a:gd name="T57" fmla="*/ 251 h 254"/>
              <a:gd name="T58" fmla="*/ 135 w 254"/>
              <a:gd name="T59" fmla="*/ 251 h 254"/>
              <a:gd name="T60" fmla="*/ 141 w 254"/>
              <a:gd name="T61" fmla="*/ 195 h 254"/>
              <a:gd name="T62" fmla="*/ 124 w 254"/>
              <a:gd name="T63" fmla="*/ 250 h 254"/>
              <a:gd name="T64" fmla="*/ 125 w 254"/>
              <a:gd name="T65" fmla="*/ 250 h 254"/>
              <a:gd name="T66" fmla="*/ 125 w 254"/>
              <a:gd name="T67" fmla="*/ 245 h 254"/>
              <a:gd name="T68" fmla="*/ 127 w 254"/>
              <a:gd name="T69" fmla="*/ 242 h 254"/>
              <a:gd name="T70" fmla="*/ 127 w 254"/>
              <a:gd name="T71" fmla="*/ 251 h 254"/>
              <a:gd name="T72" fmla="*/ 13 w 254"/>
              <a:gd name="T73" fmla="*/ 105 h 254"/>
              <a:gd name="T74" fmla="*/ 41 w 254"/>
              <a:gd name="T75" fmla="*/ 44 h 254"/>
              <a:gd name="T76" fmla="*/ 93 w 254"/>
              <a:gd name="T77" fmla="*/ 9 h 254"/>
              <a:gd name="T78" fmla="*/ 4 w 254"/>
              <a:gd name="T79" fmla="*/ 117 h 254"/>
              <a:gd name="T80" fmla="*/ 0 w 254"/>
              <a:gd name="T81" fmla="*/ 127 h 254"/>
              <a:gd name="T82" fmla="*/ 13 w 254"/>
              <a:gd name="T83" fmla="*/ 149 h 254"/>
              <a:gd name="T84" fmla="*/ 59 w 254"/>
              <a:gd name="T85" fmla="*/ 113 h 254"/>
              <a:gd name="T86" fmla="*/ 3 w 254"/>
              <a:gd name="T87" fmla="*/ 127 h 254"/>
              <a:gd name="T88" fmla="*/ 4 w 254"/>
              <a:gd name="T89" fmla="*/ 126 h 254"/>
              <a:gd name="T90" fmla="*/ 6 w 254"/>
              <a:gd name="T91" fmla="*/ 129 h 254"/>
              <a:gd name="T92" fmla="*/ 8 w 254"/>
              <a:gd name="T93" fmla="*/ 123 h 254"/>
              <a:gd name="T94" fmla="*/ 7 w 254"/>
              <a:gd name="T95" fmla="*/ 132 h 254"/>
              <a:gd name="T96" fmla="*/ 138 w 254"/>
              <a:gd name="T97" fmla="*/ 5 h 254"/>
              <a:gd name="T98" fmla="*/ 127 w 254"/>
              <a:gd name="T99" fmla="*/ 0 h 254"/>
              <a:gd name="T100" fmla="*/ 105 w 254"/>
              <a:gd name="T101" fmla="*/ 14 h 254"/>
              <a:gd name="T102" fmla="*/ 141 w 254"/>
              <a:gd name="T103" fmla="*/ 59 h 254"/>
              <a:gd name="T104" fmla="*/ 144 w 254"/>
              <a:gd name="T105" fmla="*/ 10 h 254"/>
              <a:gd name="T106" fmla="*/ 240 w 254"/>
              <a:gd name="T107" fmla="*/ 94 h 254"/>
              <a:gd name="T108" fmla="*/ 216 w 254"/>
              <a:gd name="T109" fmla="*/ 39 h 254"/>
              <a:gd name="T110" fmla="*/ 122 w 254"/>
              <a:gd name="T111" fmla="*/ 7 h 254"/>
              <a:gd name="T112" fmla="*/ 130 w 254"/>
              <a:gd name="T113" fmla="*/ 5 h 254"/>
              <a:gd name="T114" fmla="*/ 128 w 254"/>
              <a:gd name="T115" fmla="*/ 5 h 254"/>
              <a:gd name="T116" fmla="*/ 128 w 254"/>
              <a:gd name="T117" fmla="*/ 9 h 254"/>
              <a:gd name="T118" fmla="*/ 127 w 254"/>
              <a:gd name="T119" fmla="*/ 12 h 2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4" h="254">
                <a:moveTo>
                  <a:pt x="94" y="18"/>
                </a:moveTo>
                <a:cubicBezTo>
                  <a:pt x="101" y="63"/>
                  <a:pt x="101" y="63"/>
                  <a:pt x="101" y="63"/>
                </a:cubicBezTo>
                <a:cubicBezTo>
                  <a:pt x="93" y="66"/>
                  <a:pt x="85" y="71"/>
                  <a:pt x="78" y="78"/>
                </a:cubicBezTo>
                <a:cubicBezTo>
                  <a:pt x="71" y="85"/>
                  <a:pt x="66" y="93"/>
                  <a:pt x="62" y="102"/>
                </a:cubicBezTo>
                <a:cubicBezTo>
                  <a:pt x="17" y="94"/>
                  <a:pt x="17" y="94"/>
                  <a:pt x="17" y="94"/>
                </a:cubicBezTo>
                <a:cubicBezTo>
                  <a:pt x="28" y="58"/>
                  <a:pt x="57" y="29"/>
                  <a:pt x="94" y="18"/>
                </a:cubicBezTo>
                <a:close/>
                <a:moveTo>
                  <a:pt x="159" y="18"/>
                </a:moveTo>
                <a:cubicBezTo>
                  <a:pt x="152" y="63"/>
                  <a:pt x="152" y="63"/>
                  <a:pt x="152" y="63"/>
                </a:cubicBezTo>
                <a:cubicBezTo>
                  <a:pt x="161" y="66"/>
                  <a:pt x="169" y="71"/>
                  <a:pt x="176" y="78"/>
                </a:cubicBezTo>
                <a:cubicBezTo>
                  <a:pt x="183" y="85"/>
                  <a:pt x="188" y="93"/>
                  <a:pt x="191" y="102"/>
                </a:cubicBezTo>
                <a:cubicBezTo>
                  <a:pt x="236" y="94"/>
                  <a:pt x="236" y="94"/>
                  <a:pt x="236" y="94"/>
                </a:cubicBezTo>
                <a:cubicBezTo>
                  <a:pt x="225" y="58"/>
                  <a:pt x="196" y="29"/>
                  <a:pt x="159" y="18"/>
                </a:cubicBezTo>
                <a:close/>
                <a:moveTo>
                  <a:pt x="236" y="160"/>
                </a:moveTo>
                <a:cubicBezTo>
                  <a:pt x="191" y="152"/>
                  <a:pt x="191" y="152"/>
                  <a:pt x="191" y="152"/>
                </a:cubicBezTo>
                <a:cubicBezTo>
                  <a:pt x="188" y="161"/>
                  <a:pt x="183" y="169"/>
                  <a:pt x="176" y="176"/>
                </a:cubicBezTo>
                <a:cubicBezTo>
                  <a:pt x="169" y="183"/>
                  <a:pt x="161" y="188"/>
                  <a:pt x="152" y="191"/>
                </a:cubicBezTo>
                <a:cubicBezTo>
                  <a:pt x="159" y="236"/>
                  <a:pt x="159" y="236"/>
                  <a:pt x="159" y="236"/>
                </a:cubicBezTo>
                <a:cubicBezTo>
                  <a:pt x="196" y="225"/>
                  <a:pt x="225" y="196"/>
                  <a:pt x="236" y="160"/>
                </a:cubicBezTo>
                <a:close/>
                <a:moveTo>
                  <a:pt x="62" y="152"/>
                </a:moveTo>
                <a:cubicBezTo>
                  <a:pt x="17" y="160"/>
                  <a:pt x="17" y="160"/>
                  <a:pt x="17" y="160"/>
                </a:cubicBezTo>
                <a:cubicBezTo>
                  <a:pt x="28" y="196"/>
                  <a:pt x="57" y="225"/>
                  <a:pt x="94" y="236"/>
                </a:cubicBezTo>
                <a:cubicBezTo>
                  <a:pt x="101" y="191"/>
                  <a:pt x="101" y="191"/>
                  <a:pt x="101" y="191"/>
                </a:cubicBezTo>
                <a:cubicBezTo>
                  <a:pt x="93" y="188"/>
                  <a:pt x="85" y="183"/>
                  <a:pt x="78" y="176"/>
                </a:cubicBezTo>
                <a:cubicBezTo>
                  <a:pt x="71" y="169"/>
                  <a:pt x="66" y="161"/>
                  <a:pt x="62" y="152"/>
                </a:cubicBezTo>
                <a:close/>
                <a:moveTo>
                  <a:pt x="251" y="119"/>
                </a:moveTo>
                <a:cubicBezTo>
                  <a:pt x="249" y="117"/>
                  <a:pt x="240" y="105"/>
                  <a:pt x="240" y="105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6" y="122"/>
                  <a:pt x="196" y="132"/>
                  <a:pt x="194" y="141"/>
                </a:cubicBezTo>
                <a:cubicBezTo>
                  <a:pt x="240" y="149"/>
                  <a:pt x="240" y="149"/>
                  <a:pt x="240" y="149"/>
                </a:cubicBezTo>
                <a:cubicBezTo>
                  <a:pt x="240" y="149"/>
                  <a:pt x="242" y="147"/>
                  <a:pt x="244" y="145"/>
                </a:cubicBezTo>
                <a:cubicBezTo>
                  <a:pt x="240" y="171"/>
                  <a:pt x="230" y="195"/>
                  <a:pt x="213" y="212"/>
                </a:cubicBezTo>
                <a:cubicBezTo>
                  <a:pt x="200" y="226"/>
                  <a:pt x="181" y="236"/>
                  <a:pt x="160" y="241"/>
                </a:cubicBezTo>
                <a:cubicBezTo>
                  <a:pt x="161" y="246"/>
                  <a:pt x="161" y="246"/>
                  <a:pt x="161" y="246"/>
                </a:cubicBezTo>
                <a:cubicBezTo>
                  <a:pt x="183" y="240"/>
                  <a:pt x="202" y="229"/>
                  <a:pt x="216" y="215"/>
                </a:cubicBezTo>
                <a:cubicBezTo>
                  <a:pt x="235" y="196"/>
                  <a:pt x="247" y="168"/>
                  <a:pt x="249" y="138"/>
                </a:cubicBezTo>
                <a:cubicBezTo>
                  <a:pt x="250" y="137"/>
                  <a:pt x="250" y="136"/>
                  <a:pt x="251" y="135"/>
                </a:cubicBezTo>
                <a:cubicBezTo>
                  <a:pt x="252" y="133"/>
                  <a:pt x="254" y="131"/>
                  <a:pt x="254" y="127"/>
                </a:cubicBezTo>
                <a:cubicBezTo>
                  <a:pt x="254" y="123"/>
                  <a:pt x="252" y="121"/>
                  <a:pt x="251" y="119"/>
                </a:cubicBezTo>
                <a:close/>
                <a:moveTo>
                  <a:pt x="249" y="130"/>
                </a:moveTo>
                <a:cubicBezTo>
                  <a:pt x="249" y="130"/>
                  <a:pt x="249" y="129"/>
                  <a:pt x="249" y="129"/>
                </a:cubicBezTo>
                <a:cubicBezTo>
                  <a:pt x="249" y="128"/>
                  <a:pt x="248" y="127"/>
                  <a:pt x="247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46" y="127"/>
                  <a:pt x="245" y="128"/>
                  <a:pt x="245" y="129"/>
                </a:cubicBezTo>
                <a:cubicBezTo>
                  <a:pt x="245" y="130"/>
                  <a:pt x="245" y="130"/>
                  <a:pt x="245" y="131"/>
                </a:cubicBezTo>
                <a:cubicBezTo>
                  <a:pt x="243" y="131"/>
                  <a:pt x="242" y="129"/>
                  <a:pt x="242" y="127"/>
                </a:cubicBezTo>
                <a:cubicBezTo>
                  <a:pt x="242" y="125"/>
                  <a:pt x="244" y="122"/>
                  <a:pt x="246" y="122"/>
                </a:cubicBezTo>
                <a:cubicBezTo>
                  <a:pt x="249" y="122"/>
                  <a:pt x="251" y="125"/>
                  <a:pt x="251" y="127"/>
                </a:cubicBezTo>
                <a:cubicBezTo>
                  <a:pt x="251" y="128"/>
                  <a:pt x="250" y="130"/>
                  <a:pt x="249" y="130"/>
                </a:cubicBezTo>
                <a:close/>
                <a:moveTo>
                  <a:pt x="141" y="195"/>
                </a:moveTo>
                <a:cubicBezTo>
                  <a:pt x="132" y="197"/>
                  <a:pt x="122" y="197"/>
                  <a:pt x="112" y="195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05" y="241"/>
                  <a:pt x="107" y="242"/>
                  <a:pt x="110" y="244"/>
                </a:cubicBezTo>
                <a:cubicBezTo>
                  <a:pt x="82" y="241"/>
                  <a:pt x="57" y="229"/>
                  <a:pt x="39" y="211"/>
                </a:cubicBezTo>
                <a:cubicBezTo>
                  <a:pt x="26" y="198"/>
                  <a:pt x="17" y="181"/>
                  <a:pt x="12" y="160"/>
                </a:cubicBezTo>
                <a:cubicBezTo>
                  <a:pt x="7" y="161"/>
                  <a:pt x="7" y="161"/>
                  <a:pt x="7" y="161"/>
                </a:cubicBezTo>
                <a:cubicBezTo>
                  <a:pt x="12" y="182"/>
                  <a:pt x="22" y="200"/>
                  <a:pt x="36" y="214"/>
                </a:cubicBezTo>
                <a:cubicBezTo>
                  <a:pt x="56" y="234"/>
                  <a:pt x="85" y="247"/>
                  <a:pt x="116" y="249"/>
                </a:cubicBezTo>
                <a:cubicBezTo>
                  <a:pt x="117" y="250"/>
                  <a:pt x="118" y="251"/>
                  <a:pt x="118" y="251"/>
                </a:cubicBezTo>
                <a:cubicBezTo>
                  <a:pt x="121" y="253"/>
                  <a:pt x="123" y="254"/>
                  <a:pt x="127" y="254"/>
                </a:cubicBezTo>
                <a:cubicBezTo>
                  <a:pt x="131" y="254"/>
                  <a:pt x="133" y="252"/>
                  <a:pt x="135" y="251"/>
                </a:cubicBezTo>
                <a:cubicBezTo>
                  <a:pt x="137" y="250"/>
                  <a:pt x="149" y="241"/>
                  <a:pt x="149" y="241"/>
                </a:cubicBezTo>
                <a:lnTo>
                  <a:pt x="141" y="195"/>
                </a:lnTo>
                <a:close/>
                <a:moveTo>
                  <a:pt x="127" y="251"/>
                </a:moveTo>
                <a:cubicBezTo>
                  <a:pt x="126" y="251"/>
                  <a:pt x="124" y="251"/>
                  <a:pt x="124" y="250"/>
                </a:cubicBezTo>
                <a:cubicBezTo>
                  <a:pt x="124" y="250"/>
                  <a:pt x="124" y="250"/>
                  <a:pt x="125" y="250"/>
                </a:cubicBezTo>
                <a:cubicBezTo>
                  <a:pt x="125" y="250"/>
                  <a:pt x="125" y="250"/>
                  <a:pt x="125" y="250"/>
                </a:cubicBezTo>
                <a:cubicBezTo>
                  <a:pt x="126" y="250"/>
                  <a:pt x="127" y="249"/>
                  <a:pt x="127" y="248"/>
                </a:cubicBezTo>
                <a:cubicBezTo>
                  <a:pt x="127" y="246"/>
                  <a:pt x="126" y="245"/>
                  <a:pt x="125" y="245"/>
                </a:cubicBezTo>
                <a:cubicBezTo>
                  <a:pt x="124" y="245"/>
                  <a:pt x="123" y="245"/>
                  <a:pt x="123" y="245"/>
                </a:cubicBezTo>
                <a:cubicBezTo>
                  <a:pt x="123" y="243"/>
                  <a:pt x="125" y="242"/>
                  <a:pt x="127" y="242"/>
                </a:cubicBezTo>
                <a:cubicBezTo>
                  <a:pt x="129" y="242"/>
                  <a:pt x="131" y="244"/>
                  <a:pt x="131" y="247"/>
                </a:cubicBezTo>
                <a:cubicBezTo>
                  <a:pt x="131" y="249"/>
                  <a:pt x="129" y="251"/>
                  <a:pt x="127" y="251"/>
                </a:cubicBezTo>
                <a:close/>
                <a:moveTo>
                  <a:pt x="59" y="113"/>
                </a:moveTo>
                <a:cubicBezTo>
                  <a:pt x="13" y="105"/>
                  <a:pt x="13" y="105"/>
                  <a:pt x="13" y="105"/>
                </a:cubicBezTo>
                <a:cubicBezTo>
                  <a:pt x="13" y="105"/>
                  <a:pt x="11" y="108"/>
                  <a:pt x="9" y="110"/>
                </a:cubicBezTo>
                <a:cubicBezTo>
                  <a:pt x="13" y="84"/>
                  <a:pt x="23" y="62"/>
                  <a:pt x="41" y="44"/>
                </a:cubicBezTo>
                <a:cubicBezTo>
                  <a:pt x="55" y="30"/>
                  <a:pt x="74" y="19"/>
                  <a:pt x="94" y="14"/>
                </a:cubicBezTo>
                <a:cubicBezTo>
                  <a:pt x="93" y="9"/>
                  <a:pt x="93" y="9"/>
                  <a:pt x="93" y="9"/>
                </a:cubicBezTo>
                <a:cubicBezTo>
                  <a:pt x="72" y="15"/>
                  <a:pt x="53" y="26"/>
                  <a:pt x="38" y="41"/>
                </a:cubicBezTo>
                <a:cubicBezTo>
                  <a:pt x="18" y="61"/>
                  <a:pt x="6" y="87"/>
                  <a:pt x="4" y="117"/>
                </a:cubicBezTo>
                <a:cubicBezTo>
                  <a:pt x="4" y="118"/>
                  <a:pt x="3" y="118"/>
                  <a:pt x="3" y="119"/>
                </a:cubicBezTo>
                <a:cubicBezTo>
                  <a:pt x="1" y="121"/>
                  <a:pt x="0" y="123"/>
                  <a:pt x="0" y="127"/>
                </a:cubicBezTo>
                <a:cubicBezTo>
                  <a:pt x="0" y="131"/>
                  <a:pt x="1" y="133"/>
                  <a:pt x="3" y="135"/>
                </a:cubicBezTo>
                <a:cubicBezTo>
                  <a:pt x="4" y="138"/>
                  <a:pt x="13" y="149"/>
                  <a:pt x="13" y="149"/>
                </a:cubicBezTo>
                <a:cubicBezTo>
                  <a:pt x="59" y="141"/>
                  <a:pt x="59" y="141"/>
                  <a:pt x="59" y="141"/>
                </a:cubicBezTo>
                <a:cubicBezTo>
                  <a:pt x="57" y="132"/>
                  <a:pt x="57" y="122"/>
                  <a:pt x="59" y="113"/>
                </a:cubicBezTo>
                <a:close/>
                <a:moveTo>
                  <a:pt x="7" y="132"/>
                </a:moveTo>
                <a:cubicBezTo>
                  <a:pt x="5" y="132"/>
                  <a:pt x="3" y="130"/>
                  <a:pt x="3" y="127"/>
                </a:cubicBezTo>
                <a:cubicBezTo>
                  <a:pt x="3" y="126"/>
                  <a:pt x="3" y="125"/>
                  <a:pt x="4" y="124"/>
                </a:cubicBezTo>
                <a:cubicBezTo>
                  <a:pt x="4" y="125"/>
                  <a:pt x="4" y="126"/>
                  <a:pt x="4" y="126"/>
                </a:cubicBezTo>
                <a:cubicBezTo>
                  <a:pt x="4" y="128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ubicBezTo>
                  <a:pt x="7" y="129"/>
                  <a:pt x="8" y="128"/>
                  <a:pt x="8" y="126"/>
                </a:cubicBezTo>
                <a:cubicBezTo>
                  <a:pt x="8" y="125"/>
                  <a:pt x="8" y="124"/>
                  <a:pt x="8" y="123"/>
                </a:cubicBezTo>
                <a:cubicBezTo>
                  <a:pt x="10" y="123"/>
                  <a:pt x="12" y="125"/>
                  <a:pt x="12" y="127"/>
                </a:cubicBezTo>
                <a:cubicBezTo>
                  <a:pt x="12" y="130"/>
                  <a:pt x="10" y="132"/>
                  <a:pt x="7" y="132"/>
                </a:cubicBezTo>
                <a:close/>
                <a:moveTo>
                  <a:pt x="216" y="39"/>
                </a:moveTo>
                <a:cubicBezTo>
                  <a:pt x="197" y="20"/>
                  <a:pt x="169" y="7"/>
                  <a:pt x="138" y="5"/>
                </a:cubicBezTo>
                <a:cubicBezTo>
                  <a:pt x="137" y="4"/>
                  <a:pt x="136" y="3"/>
                  <a:pt x="135" y="3"/>
                </a:cubicBezTo>
                <a:cubicBezTo>
                  <a:pt x="133" y="2"/>
                  <a:pt x="131" y="0"/>
                  <a:pt x="127" y="0"/>
                </a:cubicBezTo>
                <a:cubicBezTo>
                  <a:pt x="123" y="0"/>
                  <a:pt x="121" y="2"/>
                  <a:pt x="118" y="3"/>
                </a:cubicBezTo>
                <a:cubicBezTo>
                  <a:pt x="116" y="5"/>
                  <a:pt x="105" y="14"/>
                  <a:pt x="105" y="14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22" y="57"/>
                  <a:pt x="132" y="57"/>
                  <a:pt x="141" y="59"/>
                </a:cubicBezTo>
                <a:cubicBezTo>
                  <a:pt x="149" y="14"/>
                  <a:pt x="149" y="14"/>
                  <a:pt x="149" y="14"/>
                </a:cubicBezTo>
                <a:cubicBezTo>
                  <a:pt x="149" y="14"/>
                  <a:pt x="147" y="12"/>
                  <a:pt x="144" y="10"/>
                </a:cubicBezTo>
                <a:cubicBezTo>
                  <a:pt x="171" y="14"/>
                  <a:pt x="196" y="25"/>
                  <a:pt x="213" y="42"/>
                </a:cubicBezTo>
                <a:cubicBezTo>
                  <a:pt x="226" y="56"/>
                  <a:pt x="235" y="74"/>
                  <a:pt x="240" y="94"/>
                </a:cubicBezTo>
                <a:cubicBezTo>
                  <a:pt x="245" y="93"/>
                  <a:pt x="245" y="93"/>
                  <a:pt x="245" y="93"/>
                </a:cubicBezTo>
                <a:cubicBezTo>
                  <a:pt x="240" y="72"/>
                  <a:pt x="230" y="53"/>
                  <a:pt x="216" y="39"/>
                </a:cubicBezTo>
                <a:close/>
                <a:moveTo>
                  <a:pt x="127" y="12"/>
                </a:moveTo>
                <a:cubicBezTo>
                  <a:pt x="124" y="12"/>
                  <a:pt x="122" y="10"/>
                  <a:pt x="122" y="7"/>
                </a:cubicBezTo>
                <a:cubicBezTo>
                  <a:pt x="122" y="5"/>
                  <a:pt x="124" y="3"/>
                  <a:pt x="127" y="3"/>
                </a:cubicBezTo>
                <a:cubicBezTo>
                  <a:pt x="128" y="3"/>
                  <a:pt x="129" y="4"/>
                  <a:pt x="130" y="5"/>
                </a:cubicBezTo>
                <a:cubicBezTo>
                  <a:pt x="129" y="5"/>
                  <a:pt x="129" y="5"/>
                  <a:pt x="128" y="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7" y="5"/>
                  <a:pt x="126" y="6"/>
                  <a:pt x="125" y="7"/>
                </a:cubicBezTo>
                <a:cubicBezTo>
                  <a:pt x="125" y="8"/>
                  <a:pt x="126" y="9"/>
                  <a:pt x="128" y="9"/>
                </a:cubicBezTo>
                <a:cubicBezTo>
                  <a:pt x="129" y="9"/>
                  <a:pt x="130" y="9"/>
                  <a:pt x="131" y="9"/>
                </a:cubicBezTo>
                <a:cubicBezTo>
                  <a:pt x="130" y="11"/>
                  <a:pt x="129" y="12"/>
                  <a:pt x="127" y="12"/>
                </a:cubicBezTo>
                <a:close/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1"/>
          <p:cNvSpPr>
            <a:spLocks noEditPoints="1"/>
          </p:cNvSpPr>
          <p:nvPr/>
        </p:nvSpPr>
        <p:spPr bwMode="auto">
          <a:xfrm>
            <a:off x="4287413" y="2681907"/>
            <a:ext cx="620156" cy="585857"/>
          </a:xfrm>
          <a:custGeom>
            <a:gdLst>
              <a:gd name="T0" fmla="*/ 68 w 283"/>
              <a:gd name="T1" fmla="*/ 150 h 267"/>
              <a:gd name="T2" fmla="*/ 92 w 283"/>
              <a:gd name="T3" fmla="*/ 161 h 267"/>
              <a:gd name="T4" fmla="*/ 115 w 283"/>
              <a:gd name="T5" fmla="*/ 149 h 267"/>
              <a:gd name="T6" fmla="*/ 138 w 283"/>
              <a:gd name="T7" fmla="*/ 161 h 267"/>
              <a:gd name="T8" fmla="*/ 163 w 283"/>
              <a:gd name="T9" fmla="*/ 148 h 267"/>
              <a:gd name="T10" fmla="*/ 182 w 283"/>
              <a:gd name="T11" fmla="*/ 149 h 267"/>
              <a:gd name="T12" fmla="*/ 208 w 283"/>
              <a:gd name="T13" fmla="*/ 152 h 267"/>
              <a:gd name="T14" fmla="*/ 228 w 283"/>
              <a:gd name="T15" fmla="*/ 147 h 267"/>
              <a:gd name="T16" fmla="*/ 199 w 283"/>
              <a:gd name="T17" fmla="*/ 107 h 267"/>
              <a:gd name="T18" fmla="*/ 169 w 283"/>
              <a:gd name="T19" fmla="*/ 90 h 267"/>
              <a:gd name="T20" fmla="*/ 141 w 283"/>
              <a:gd name="T21" fmla="*/ 108 h 267"/>
              <a:gd name="T22" fmla="*/ 114 w 283"/>
              <a:gd name="T23" fmla="*/ 90 h 267"/>
              <a:gd name="T24" fmla="*/ 84 w 283"/>
              <a:gd name="T25" fmla="*/ 107 h 267"/>
              <a:gd name="T26" fmla="*/ 55 w 283"/>
              <a:gd name="T27" fmla="*/ 147 h 267"/>
              <a:gd name="T28" fmla="*/ 89 w 283"/>
              <a:gd name="T29" fmla="*/ 97 h 267"/>
              <a:gd name="T30" fmla="*/ 92 w 283"/>
              <a:gd name="T31" fmla="*/ 79 h 267"/>
              <a:gd name="T32" fmla="*/ 205 w 283"/>
              <a:gd name="T33" fmla="*/ 80 h 267"/>
              <a:gd name="T34" fmla="*/ 183 w 283"/>
              <a:gd name="T35" fmla="*/ 77 h 267"/>
              <a:gd name="T36" fmla="*/ 205 w 283"/>
              <a:gd name="T37" fmla="*/ 80 h 267"/>
              <a:gd name="T38" fmla="*/ 129 w 283"/>
              <a:gd name="T39" fmla="*/ 82 h 267"/>
              <a:gd name="T40" fmla="*/ 141 w 283"/>
              <a:gd name="T41" fmla="*/ 79 h 267"/>
              <a:gd name="T42" fmla="*/ 283 w 283"/>
              <a:gd name="T43" fmla="*/ 267 h 267"/>
              <a:gd name="T44" fmla="*/ 283 w 283"/>
              <a:gd name="T45" fmla="*/ 256 h 267"/>
              <a:gd name="T46" fmla="*/ 230 w 283"/>
              <a:gd name="T47" fmla="*/ 192 h 267"/>
              <a:gd name="T48" fmla="*/ 200 w 283"/>
              <a:gd name="T49" fmla="*/ 172 h 267"/>
              <a:gd name="T50" fmla="*/ 169 w 283"/>
              <a:gd name="T51" fmla="*/ 193 h 267"/>
              <a:gd name="T52" fmla="*/ 138 w 283"/>
              <a:gd name="T53" fmla="*/ 172 h 267"/>
              <a:gd name="T54" fmla="*/ 111 w 283"/>
              <a:gd name="T55" fmla="*/ 191 h 267"/>
              <a:gd name="T56" fmla="*/ 63 w 283"/>
              <a:gd name="T57" fmla="*/ 192 h 267"/>
              <a:gd name="T58" fmla="*/ 38 w 283"/>
              <a:gd name="T59" fmla="*/ 174 h 267"/>
              <a:gd name="T60" fmla="*/ 260 w 283"/>
              <a:gd name="T61" fmla="*/ 243 h 267"/>
              <a:gd name="T62" fmla="*/ 70 w 283"/>
              <a:gd name="T63" fmla="*/ 162 h 267"/>
              <a:gd name="T64" fmla="*/ 48 w 283"/>
              <a:gd name="T65" fmla="*/ 165 h 267"/>
              <a:gd name="T66" fmla="*/ 70 w 283"/>
              <a:gd name="T67" fmla="*/ 162 h 267"/>
              <a:gd name="T68" fmla="*/ 214 w 283"/>
              <a:gd name="T69" fmla="*/ 162 h 267"/>
              <a:gd name="T70" fmla="*/ 236 w 283"/>
              <a:gd name="T71" fmla="*/ 165 h 267"/>
              <a:gd name="T72" fmla="*/ 115 w 283"/>
              <a:gd name="T73" fmla="*/ 181 h 267"/>
              <a:gd name="T74" fmla="*/ 115 w 283"/>
              <a:gd name="T75" fmla="*/ 163 h 267"/>
              <a:gd name="T76" fmla="*/ 128 w 283"/>
              <a:gd name="T77" fmla="*/ 167 h 267"/>
              <a:gd name="T78" fmla="*/ 156 w 283"/>
              <a:gd name="T79" fmla="*/ 167 h 267"/>
              <a:gd name="T80" fmla="*/ 169 w 283"/>
              <a:gd name="T81" fmla="*/ 163 h 267"/>
              <a:gd name="T82" fmla="*/ 191 w 283"/>
              <a:gd name="T83" fmla="*/ 33 h 267"/>
              <a:gd name="T84" fmla="*/ 125 w 283"/>
              <a:gd name="T85" fmla="*/ 64 h 267"/>
              <a:gd name="T86" fmla="*/ 134 w 283"/>
              <a:gd name="T87" fmla="*/ 12 h 267"/>
              <a:gd name="T88" fmla="*/ 182 w 283"/>
              <a:gd name="T89" fmla="*/ 33 h 267"/>
              <a:gd name="T90" fmla="*/ 137 w 283"/>
              <a:gd name="T91" fmla="*/ 41 h 267"/>
              <a:gd name="T92" fmla="*/ 129 w 283"/>
              <a:gd name="T93" fmla="*/ 20 h 267"/>
              <a:gd name="T94" fmla="*/ 125 w 283"/>
              <a:gd name="T95" fmla="*/ 56 h 267"/>
              <a:gd name="T96" fmla="*/ 146 w 283"/>
              <a:gd name="T97" fmla="*/ 20 h 267"/>
              <a:gd name="T98" fmla="*/ 158 w 283"/>
              <a:gd name="T99" fmla="*/ 56 h 2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3" h="267">
                <a:moveTo>
                  <a:pt x="55" y="147"/>
                </a:moveTo>
                <a:cubicBezTo>
                  <a:pt x="59" y="147"/>
                  <a:pt x="63" y="148"/>
                  <a:pt x="66" y="150"/>
                </a:cubicBezTo>
                <a:cubicBezTo>
                  <a:pt x="66" y="150"/>
                  <a:pt x="67" y="150"/>
                  <a:pt x="68" y="150"/>
                </a:cubicBezTo>
                <a:cubicBezTo>
                  <a:pt x="70" y="150"/>
                  <a:pt x="73" y="151"/>
                  <a:pt x="76" y="152"/>
                </a:cubicBezTo>
                <a:cubicBezTo>
                  <a:pt x="79" y="154"/>
                  <a:pt x="82" y="157"/>
                  <a:pt x="84" y="161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93" y="156"/>
                  <a:pt x="97" y="151"/>
                  <a:pt x="102" y="149"/>
                </a:cubicBezTo>
                <a:cubicBezTo>
                  <a:pt x="104" y="148"/>
                  <a:pt x="106" y="148"/>
                  <a:pt x="109" y="148"/>
                </a:cubicBezTo>
                <a:cubicBezTo>
                  <a:pt x="111" y="148"/>
                  <a:pt x="113" y="148"/>
                  <a:pt x="115" y="149"/>
                </a:cubicBezTo>
                <a:cubicBezTo>
                  <a:pt x="117" y="148"/>
                  <a:pt x="119" y="148"/>
                  <a:pt x="121" y="148"/>
                </a:cubicBezTo>
                <a:cubicBezTo>
                  <a:pt x="124" y="148"/>
                  <a:pt x="126" y="148"/>
                  <a:pt x="128" y="149"/>
                </a:cubicBezTo>
                <a:cubicBezTo>
                  <a:pt x="133" y="151"/>
                  <a:pt x="137" y="156"/>
                  <a:pt x="138" y="161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7" y="156"/>
                  <a:pt x="151" y="151"/>
                  <a:pt x="156" y="149"/>
                </a:cubicBezTo>
                <a:cubicBezTo>
                  <a:pt x="158" y="148"/>
                  <a:pt x="160" y="148"/>
                  <a:pt x="163" y="148"/>
                </a:cubicBezTo>
                <a:cubicBezTo>
                  <a:pt x="165" y="148"/>
                  <a:pt x="167" y="148"/>
                  <a:pt x="169" y="149"/>
                </a:cubicBezTo>
                <a:cubicBezTo>
                  <a:pt x="171" y="148"/>
                  <a:pt x="173" y="148"/>
                  <a:pt x="175" y="148"/>
                </a:cubicBezTo>
                <a:cubicBezTo>
                  <a:pt x="178" y="148"/>
                  <a:pt x="180" y="148"/>
                  <a:pt x="182" y="149"/>
                </a:cubicBezTo>
                <a:cubicBezTo>
                  <a:pt x="187" y="151"/>
                  <a:pt x="191" y="156"/>
                  <a:pt x="193" y="161"/>
                </a:cubicBezTo>
                <a:cubicBezTo>
                  <a:pt x="200" y="161"/>
                  <a:pt x="200" y="161"/>
                  <a:pt x="200" y="161"/>
                </a:cubicBezTo>
                <a:cubicBezTo>
                  <a:pt x="202" y="157"/>
                  <a:pt x="205" y="154"/>
                  <a:pt x="208" y="152"/>
                </a:cubicBezTo>
                <a:cubicBezTo>
                  <a:pt x="211" y="151"/>
                  <a:pt x="214" y="150"/>
                  <a:pt x="216" y="150"/>
                </a:cubicBezTo>
                <a:cubicBezTo>
                  <a:pt x="217" y="150"/>
                  <a:pt x="218" y="150"/>
                  <a:pt x="218" y="150"/>
                </a:cubicBezTo>
                <a:cubicBezTo>
                  <a:pt x="221" y="148"/>
                  <a:pt x="224" y="147"/>
                  <a:pt x="228" y="147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05"/>
                  <a:pt x="222" y="96"/>
                  <a:pt x="214" y="92"/>
                </a:cubicBezTo>
                <a:cubicBezTo>
                  <a:pt x="209" y="101"/>
                  <a:pt x="200" y="106"/>
                  <a:pt x="199" y="107"/>
                </a:cubicBezTo>
                <a:cubicBezTo>
                  <a:pt x="195" y="109"/>
                  <a:pt x="195" y="109"/>
                  <a:pt x="195" y="109"/>
                </a:cubicBezTo>
                <a:cubicBezTo>
                  <a:pt x="190" y="108"/>
                  <a:pt x="190" y="108"/>
                  <a:pt x="190" y="108"/>
                </a:cubicBezTo>
                <a:cubicBezTo>
                  <a:pt x="187" y="107"/>
                  <a:pt x="174" y="101"/>
                  <a:pt x="169" y="90"/>
                </a:cubicBezTo>
                <a:cubicBezTo>
                  <a:pt x="164" y="90"/>
                  <a:pt x="164" y="90"/>
                  <a:pt x="164" y="90"/>
                </a:cubicBezTo>
                <a:cubicBezTo>
                  <a:pt x="160" y="101"/>
                  <a:pt x="147" y="106"/>
                  <a:pt x="146" y="107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5" y="105"/>
                  <a:pt x="123" y="100"/>
                  <a:pt x="119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09" y="101"/>
                  <a:pt x="96" y="107"/>
                  <a:pt x="93" y="108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4" y="107"/>
                  <a:pt x="84" y="107"/>
                  <a:pt x="84" y="107"/>
                </a:cubicBezTo>
                <a:cubicBezTo>
                  <a:pt x="83" y="106"/>
                  <a:pt x="74" y="101"/>
                  <a:pt x="69" y="92"/>
                </a:cubicBezTo>
                <a:cubicBezTo>
                  <a:pt x="61" y="96"/>
                  <a:pt x="55" y="105"/>
                  <a:pt x="55" y="115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55" y="147"/>
                  <a:pt x="55" y="147"/>
                  <a:pt x="55" y="147"/>
                </a:cubicBezTo>
                <a:close/>
                <a:moveTo>
                  <a:pt x="104" y="84"/>
                </a:moveTo>
                <a:cubicBezTo>
                  <a:pt x="102" y="92"/>
                  <a:pt x="89" y="97"/>
                  <a:pt x="89" y="97"/>
                </a:cubicBezTo>
                <a:cubicBezTo>
                  <a:pt x="89" y="97"/>
                  <a:pt x="77" y="90"/>
                  <a:pt x="78" y="80"/>
                </a:cubicBezTo>
                <a:cubicBezTo>
                  <a:pt x="78" y="77"/>
                  <a:pt x="81" y="74"/>
                  <a:pt x="84" y="74"/>
                </a:cubicBezTo>
                <a:cubicBezTo>
                  <a:pt x="88" y="73"/>
                  <a:pt x="92" y="75"/>
                  <a:pt x="92" y="79"/>
                </a:cubicBezTo>
                <a:cubicBezTo>
                  <a:pt x="94" y="77"/>
                  <a:pt x="97" y="76"/>
                  <a:pt x="100" y="77"/>
                </a:cubicBezTo>
                <a:cubicBezTo>
                  <a:pt x="103" y="79"/>
                  <a:pt x="104" y="81"/>
                  <a:pt x="104" y="84"/>
                </a:cubicBezTo>
                <a:close/>
                <a:moveTo>
                  <a:pt x="205" y="80"/>
                </a:moveTo>
                <a:cubicBezTo>
                  <a:pt x="206" y="90"/>
                  <a:pt x="194" y="97"/>
                  <a:pt x="194" y="97"/>
                </a:cubicBezTo>
                <a:cubicBezTo>
                  <a:pt x="194" y="97"/>
                  <a:pt x="181" y="92"/>
                  <a:pt x="179" y="84"/>
                </a:cubicBezTo>
                <a:cubicBezTo>
                  <a:pt x="179" y="81"/>
                  <a:pt x="180" y="79"/>
                  <a:pt x="183" y="77"/>
                </a:cubicBezTo>
                <a:cubicBezTo>
                  <a:pt x="186" y="76"/>
                  <a:pt x="189" y="77"/>
                  <a:pt x="191" y="79"/>
                </a:cubicBezTo>
                <a:cubicBezTo>
                  <a:pt x="191" y="75"/>
                  <a:pt x="195" y="73"/>
                  <a:pt x="199" y="74"/>
                </a:cubicBezTo>
                <a:cubicBezTo>
                  <a:pt x="202" y="74"/>
                  <a:pt x="205" y="77"/>
                  <a:pt x="205" y="80"/>
                </a:cubicBezTo>
                <a:close/>
                <a:moveTo>
                  <a:pt x="154" y="82"/>
                </a:moveTo>
                <a:cubicBezTo>
                  <a:pt x="154" y="91"/>
                  <a:pt x="141" y="96"/>
                  <a:pt x="141" y="96"/>
                </a:cubicBezTo>
                <a:cubicBezTo>
                  <a:pt x="141" y="96"/>
                  <a:pt x="129" y="91"/>
                  <a:pt x="129" y="82"/>
                </a:cubicBezTo>
                <a:cubicBezTo>
                  <a:pt x="128" y="79"/>
                  <a:pt x="130" y="76"/>
                  <a:pt x="133" y="75"/>
                </a:cubicBezTo>
                <a:cubicBezTo>
                  <a:pt x="137" y="73"/>
                  <a:pt x="140" y="76"/>
                  <a:pt x="141" y="79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43" y="76"/>
                  <a:pt x="146" y="73"/>
                  <a:pt x="150" y="75"/>
                </a:cubicBezTo>
                <a:cubicBezTo>
                  <a:pt x="153" y="76"/>
                  <a:pt x="155" y="79"/>
                  <a:pt x="154" y="82"/>
                </a:cubicBezTo>
                <a:close/>
                <a:moveTo>
                  <a:pt x="283" y="267"/>
                </a:moveTo>
                <a:cubicBezTo>
                  <a:pt x="0" y="267"/>
                  <a:pt x="0" y="267"/>
                  <a:pt x="0" y="267"/>
                </a:cubicBezTo>
                <a:cubicBezTo>
                  <a:pt x="0" y="256"/>
                  <a:pt x="0" y="256"/>
                  <a:pt x="0" y="256"/>
                </a:cubicBezTo>
                <a:cubicBezTo>
                  <a:pt x="283" y="256"/>
                  <a:pt x="283" y="256"/>
                  <a:pt x="283" y="256"/>
                </a:cubicBezTo>
                <a:cubicBezTo>
                  <a:pt x="283" y="267"/>
                  <a:pt x="283" y="267"/>
                  <a:pt x="283" y="267"/>
                </a:cubicBezTo>
                <a:close/>
                <a:moveTo>
                  <a:pt x="246" y="175"/>
                </a:moveTo>
                <a:cubicBezTo>
                  <a:pt x="242" y="185"/>
                  <a:pt x="232" y="191"/>
                  <a:pt x="230" y="192"/>
                </a:cubicBezTo>
                <a:cubicBezTo>
                  <a:pt x="226" y="194"/>
                  <a:pt x="226" y="194"/>
                  <a:pt x="226" y="194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18" y="191"/>
                  <a:pt x="203" y="185"/>
                  <a:pt x="200" y="172"/>
                </a:cubicBezTo>
                <a:cubicBezTo>
                  <a:pt x="192" y="172"/>
                  <a:pt x="192" y="172"/>
                  <a:pt x="192" y="172"/>
                </a:cubicBezTo>
                <a:cubicBezTo>
                  <a:pt x="189" y="185"/>
                  <a:pt x="175" y="191"/>
                  <a:pt x="173" y="191"/>
                </a:cubicBezTo>
                <a:cubicBezTo>
                  <a:pt x="169" y="193"/>
                  <a:pt x="169" y="193"/>
                  <a:pt x="169" y="193"/>
                </a:cubicBezTo>
                <a:cubicBezTo>
                  <a:pt x="165" y="191"/>
                  <a:pt x="165" y="191"/>
                  <a:pt x="165" y="191"/>
                </a:cubicBezTo>
                <a:cubicBezTo>
                  <a:pt x="162" y="190"/>
                  <a:pt x="149" y="184"/>
                  <a:pt x="146" y="172"/>
                </a:cubicBezTo>
                <a:cubicBezTo>
                  <a:pt x="138" y="172"/>
                  <a:pt x="138" y="172"/>
                  <a:pt x="138" y="172"/>
                </a:cubicBezTo>
                <a:cubicBezTo>
                  <a:pt x="135" y="185"/>
                  <a:pt x="121" y="191"/>
                  <a:pt x="119" y="191"/>
                </a:cubicBezTo>
                <a:cubicBezTo>
                  <a:pt x="115" y="193"/>
                  <a:pt x="115" y="193"/>
                  <a:pt x="115" y="193"/>
                </a:cubicBezTo>
                <a:cubicBezTo>
                  <a:pt x="111" y="191"/>
                  <a:pt x="111" y="191"/>
                  <a:pt x="111" y="191"/>
                </a:cubicBezTo>
                <a:cubicBezTo>
                  <a:pt x="108" y="190"/>
                  <a:pt x="95" y="184"/>
                  <a:pt x="92" y="172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1" y="185"/>
                  <a:pt x="66" y="191"/>
                  <a:pt x="63" y="192"/>
                </a:cubicBezTo>
                <a:cubicBezTo>
                  <a:pt x="58" y="194"/>
                  <a:pt x="58" y="194"/>
                  <a:pt x="58" y="194"/>
                </a:cubicBezTo>
                <a:cubicBezTo>
                  <a:pt x="54" y="192"/>
                  <a:pt x="54" y="192"/>
                  <a:pt x="54" y="192"/>
                </a:cubicBezTo>
                <a:cubicBezTo>
                  <a:pt x="52" y="191"/>
                  <a:pt x="42" y="185"/>
                  <a:pt x="38" y="174"/>
                </a:cubicBezTo>
                <a:cubicBezTo>
                  <a:pt x="29" y="178"/>
                  <a:pt x="22" y="187"/>
                  <a:pt x="22" y="197"/>
                </a:cubicBezTo>
                <a:cubicBezTo>
                  <a:pt x="22" y="243"/>
                  <a:pt x="22" y="243"/>
                  <a:pt x="22" y="243"/>
                </a:cubicBezTo>
                <a:cubicBezTo>
                  <a:pt x="260" y="243"/>
                  <a:pt x="260" y="243"/>
                  <a:pt x="260" y="243"/>
                </a:cubicBezTo>
                <a:cubicBezTo>
                  <a:pt x="260" y="197"/>
                  <a:pt x="260" y="197"/>
                  <a:pt x="260" y="197"/>
                </a:cubicBezTo>
                <a:cubicBezTo>
                  <a:pt x="260" y="187"/>
                  <a:pt x="254" y="179"/>
                  <a:pt x="246" y="175"/>
                </a:cubicBezTo>
                <a:close/>
                <a:moveTo>
                  <a:pt x="70" y="162"/>
                </a:moveTo>
                <a:cubicBezTo>
                  <a:pt x="67" y="160"/>
                  <a:pt x="64" y="162"/>
                  <a:pt x="62" y="164"/>
                </a:cubicBezTo>
                <a:cubicBezTo>
                  <a:pt x="62" y="160"/>
                  <a:pt x="58" y="158"/>
                  <a:pt x="54" y="158"/>
                </a:cubicBezTo>
                <a:cubicBezTo>
                  <a:pt x="51" y="159"/>
                  <a:pt x="48" y="162"/>
                  <a:pt x="48" y="165"/>
                </a:cubicBezTo>
                <a:cubicBezTo>
                  <a:pt x="47" y="175"/>
                  <a:pt x="59" y="182"/>
                  <a:pt x="59" y="182"/>
                </a:cubicBezTo>
                <a:cubicBezTo>
                  <a:pt x="59" y="182"/>
                  <a:pt x="72" y="177"/>
                  <a:pt x="74" y="169"/>
                </a:cubicBezTo>
                <a:cubicBezTo>
                  <a:pt x="74" y="166"/>
                  <a:pt x="73" y="163"/>
                  <a:pt x="70" y="162"/>
                </a:cubicBezTo>
                <a:close/>
                <a:moveTo>
                  <a:pt x="225" y="182"/>
                </a:moveTo>
                <a:cubicBezTo>
                  <a:pt x="225" y="182"/>
                  <a:pt x="212" y="177"/>
                  <a:pt x="210" y="169"/>
                </a:cubicBezTo>
                <a:cubicBezTo>
                  <a:pt x="210" y="166"/>
                  <a:pt x="211" y="163"/>
                  <a:pt x="214" y="162"/>
                </a:cubicBezTo>
                <a:cubicBezTo>
                  <a:pt x="217" y="160"/>
                  <a:pt x="220" y="162"/>
                  <a:pt x="222" y="164"/>
                </a:cubicBezTo>
                <a:cubicBezTo>
                  <a:pt x="222" y="160"/>
                  <a:pt x="226" y="158"/>
                  <a:pt x="230" y="158"/>
                </a:cubicBezTo>
                <a:cubicBezTo>
                  <a:pt x="233" y="159"/>
                  <a:pt x="236" y="162"/>
                  <a:pt x="236" y="165"/>
                </a:cubicBezTo>
                <a:cubicBezTo>
                  <a:pt x="237" y="175"/>
                  <a:pt x="225" y="182"/>
                  <a:pt x="225" y="182"/>
                </a:cubicBezTo>
                <a:close/>
                <a:moveTo>
                  <a:pt x="128" y="167"/>
                </a:moveTo>
                <a:cubicBezTo>
                  <a:pt x="127" y="176"/>
                  <a:pt x="115" y="181"/>
                  <a:pt x="115" y="181"/>
                </a:cubicBezTo>
                <a:cubicBezTo>
                  <a:pt x="115" y="181"/>
                  <a:pt x="103" y="176"/>
                  <a:pt x="102" y="167"/>
                </a:cubicBezTo>
                <a:cubicBezTo>
                  <a:pt x="102" y="164"/>
                  <a:pt x="103" y="161"/>
                  <a:pt x="106" y="160"/>
                </a:cubicBezTo>
                <a:cubicBezTo>
                  <a:pt x="110" y="158"/>
                  <a:pt x="114" y="161"/>
                  <a:pt x="115" y="163"/>
                </a:cubicBezTo>
                <a:cubicBezTo>
                  <a:pt x="115" y="163"/>
                  <a:pt x="115" y="163"/>
                  <a:pt x="115" y="163"/>
                </a:cubicBezTo>
                <a:cubicBezTo>
                  <a:pt x="116" y="161"/>
                  <a:pt x="120" y="158"/>
                  <a:pt x="124" y="160"/>
                </a:cubicBezTo>
                <a:cubicBezTo>
                  <a:pt x="126" y="161"/>
                  <a:pt x="128" y="164"/>
                  <a:pt x="128" y="167"/>
                </a:cubicBezTo>
                <a:close/>
                <a:moveTo>
                  <a:pt x="182" y="167"/>
                </a:moveTo>
                <a:cubicBezTo>
                  <a:pt x="181" y="176"/>
                  <a:pt x="169" y="181"/>
                  <a:pt x="169" y="181"/>
                </a:cubicBezTo>
                <a:cubicBezTo>
                  <a:pt x="169" y="181"/>
                  <a:pt x="157" y="176"/>
                  <a:pt x="156" y="167"/>
                </a:cubicBezTo>
                <a:cubicBezTo>
                  <a:pt x="156" y="164"/>
                  <a:pt x="158" y="161"/>
                  <a:pt x="160" y="160"/>
                </a:cubicBezTo>
                <a:cubicBezTo>
                  <a:pt x="164" y="158"/>
                  <a:pt x="168" y="161"/>
                  <a:pt x="169" y="163"/>
                </a:cubicBezTo>
                <a:cubicBezTo>
                  <a:pt x="169" y="163"/>
                  <a:pt x="169" y="163"/>
                  <a:pt x="169" y="163"/>
                </a:cubicBezTo>
                <a:cubicBezTo>
                  <a:pt x="170" y="161"/>
                  <a:pt x="174" y="158"/>
                  <a:pt x="178" y="160"/>
                </a:cubicBezTo>
                <a:cubicBezTo>
                  <a:pt x="181" y="161"/>
                  <a:pt x="182" y="164"/>
                  <a:pt x="182" y="167"/>
                </a:cubicBezTo>
                <a:close/>
                <a:moveTo>
                  <a:pt x="191" y="33"/>
                </a:moveTo>
                <a:cubicBezTo>
                  <a:pt x="191" y="50"/>
                  <a:pt x="176" y="65"/>
                  <a:pt x="158" y="65"/>
                </a:cubicBezTo>
                <a:cubicBezTo>
                  <a:pt x="152" y="65"/>
                  <a:pt x="146" y="63"/>
                  <a:pt x="141" y="59"/>
                </a:cubicBezTo>
                <a:cubicBezTo>
                  <a:pt x="136" y="62"/>
                  <a:pt x="131" y="64"/>
                  <a:pt x="125" y="64"/>
                </a:cubicBezTo>
                <a:cubicBezTo>
                  <a:pt x="110" y="64"/>
                  <a:pt x="98" y="52"/>
                  <a:pt x="98" y="37"/>
                </a:cubicBezTo>
                <a:cubicBezTo>
                  <a:pt x="98" y="23"/>
                  <a:pt x="110" y="11"/>
                  <a:pt x="125" y="11"/>
                </a:cubicBezTo>
                <a:cubicBezTo>
                  <a:pt x="128" y="11"/>
                  <a:pt x="131" y="11"/>
                  <a:pt x="134" y="12"/>
                </a:cubicBezTo>
                <a:cubicBezTo>
                  <a:pt x="140" y="5"/>
                  <a:pt x="148" y="0"/>
                  <a:pt x="158" y="0"/>
                </a:cubicBezTo>
                <a:cubicBezTo>
                  <a:pt x="176" y="0"/>
                  <a:pt x="191" y="15"/>
                  <a:pt x="191" y="33"/>
                </a:cubicBezTo>
                <a:close/>
                <a:moveTo>
                  <a:pt x="182" y="33"/>
                </a:moveTo>
                <a:cubicBezTo>
                  <a:pt x="182" y="20"/>
                  <a:pt x="171" y="9"/>
                  <a:pt x="158" y="9"/>
                </a:cubicBezTo>
                <a:cubicBezTo>
                  <a:pt x="146" y="9"/>
                  <a:pt x="135" y="20"/>
                  <a:pt x="135" y="33"/>
                </a:cubicBezTo>
                <a:cubicBezTo>
                  <a:pt x="135" y="36"/>
                  <a:pt x="136" y="39"/>
                  <a:pt x="137" y="41"/>
                </a:cubicBezTo>
                <a:cubicBezTo>
                  <a:pt x="136" y="44"/>
                  <a:pt x="133" y="47"/>
                  <a:pt x="131" y="49"/>
                </a:cubicBezTo>
                <a:cubicBezTo>
                  <a:pt x="128" y="44"/>
                  <a:pt x="126" y="38"/>
                  <a:pt x="126" y="33"/>
                </a:cubicBezTo>
                <a:cubicBezTo>
                  <a:pt x="126" y="28"/>
                  <a:pt x="127" y="24"/>
                  <a:pt x="129" y="20"/>
                </a:cubicBezTo>
                <a:cubicBezTo>
                  <a:pt x="128" y="20"/>
                  <a:pt x="126" y="19"/>
                  <a:pt x="125" y="19"/>
                </a:cubicBezTo>
                <a:cubicBezTo>
                  <a:pt x="115" y="19"/>
                  <a:pt x="107" y="27"/>
                  <a:pt x="107" y="37"/>
                </a:cubicBezTo>
                <a:cubicBezTo>
                  <a:pt x="107" y="48"/>
                  <a:pt x="115" y="56"/>
                  <a:pt x="125" y="56"/>
                </a:cubicBezTo>
                <a:cubicBezTo>
                  <a:pt x="135" y="56"/>
                  <a:pt x="143" y="48"/>
                  <a:pt x="143" y="37"/>
                </a:cubicBezTo>
                <a:cubicBezTo>
                  <a:pt x="143" y="35"/>
                  <a:pt x="142" y="32"/>
                  <a:pt x="141" y="29"/>
                </a:cubicBezTo>
                <a:cubicBezTo>
                  <a:pt x="142" y="26"/>
                  <a:pt x="143" y="23"/>
                  <a:pt x="146" y="20"/>
                </a:cubicBezTo>
                <a:cubicBezTo>
                  <a:pt x="149" y="25"/>
                  <a:pt x="152" y="31"/>
                  <a:pt x="152" y="37"/>
                </a:cubicBezTo>
                <a:cubicBezTo>
                  <a:pt x="152" y="43"/>
                  <a:pt x="150" y="49"/>
                  <a:pt x="147" y="53"/>
                </a:cubicBezTo>
                <a:cubicBezTo>
                  <a:pt x="150" y="55"/>
                  <a:pt x="154" y="56"/>
                  <a:pt x="158" y="56"/>
                </a:cubicBezTo>
                <a:cubicBezTo>
                  <a:pt x="171" y="56"/>
                  <a:pt x="182" y="46"/>
                  <a:pt x="182" y="33"/>
                </a:cubicBezTo>
                <a:close/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7"/>
          <p:cNvSpPr>
            <a:spLocks noEditPoints="1"/>
          </p:cNvSpPr>
          <p:nvPr/>
        </p:nvSpPr>
        <p:spPr bwMode="auto">
          <a:xfrm>
            <a:off x="7005500" y="2654368"/>
            <a:ext cx="469057" cy="541362"/>
          </a:xfrm>
          <a:custGeom>
            <a:gdLst>
              <a:gd name="T0" fmla="*/ 86 w 214"/>
              <a:gd name="T1" fmla="*/ 47 h 247"/>
              <a:gd name="T2" fmla="*/ 86 w 214"/>
              <a:gd name="T3" fmla="*/ 42 h 247"/>
              <a:gd name="T4" fmla="*/ 100 w 214"/>
              <a:gd name="T5" fmla="*/ 28 h 247"/>
              <a:gd name="T6" fmla="*/ 114 w 214"/>
              <a:gd name="T7" fmla="*/ 28 h 247"/>
              <a:gd name="T8" fmla="*/ 128 w 214"/>
              <a:gd name="T9" fmla="*/ 42 h 247"/>
              <a:gd name="T10" fmla="*/ 128 w 214"/>
              <a:gd name="T11" fmla="*/ 47 h 247"/>
              <a:gd name="T12" fmla="*/ 114 w 214"/>
              <a:gd name="T13" fmla="*/ 61 h 247"/>
              <a:gd name="T14" fmla="*/ 100 w 214"/>
              <a:gd name="T15" fmla="*/ 61 h 247"/>
              <a:gd name="T16" fmla="*/ 86 w 214"/>
              <a:gd name="T17" fmla="*/ 47 h 247"/>
              <a:gd name="T18" fmla="*/ 139 w 214"/>
              <a:gd name="T19" fmla="*/ 42 h 247"/>
              <a:gd name="T20" fmla="*/ 139 w 214"/>
              <a:gd name="T21" fmla="*/ 47 h 247"/>
              <a:gd name="T22" fmla="*/ 137 w 214"/>
              <a:gd name="T23" fmla="*/ 58 h 247"/>
              <a:gd name="T24" fmla="*/ 177 w 214"/>
              <a:gd name="T25" fmla="*/ 62 h 247"/>
              <a:gd name="T26" fmla="*/ 190 w 214"/>
              <a:gd name="T27" fmla="*/ 47 h 247"/>
              <a:gd name="T28" fmla="*/ 179 w 214"/>
              <a:gd name="T29" fmla="*/ 30 h 247"/>
              <a:gd name="T30" fmla="*/ 182 w 214"/>
              <a:gd name="T31" fmla="*/ 10 h 247"/>
              <a:gd name="T32" fmla="*/ 164 w 214"/>
              <a:gd name="T33" fmla="*/ 2 h 247"/>
              <a:gd name="T34" fmla="*/ 130 w 214"/>
              <a:gd name="T35" fmla="*/ 22 h 247"/>
              <a:gd name="T36" fmla="*/ 139 w 214"/>
              <a:gd name="T37" fmla="*/ 42 h 247"/>
              <a:gd name="T38" fmla="*/ 37 w 214"/>
              <a:gd name="T39" fmla="*/ 62 h 247"/>
              <a:gd name="T40" fmla="*/ 77 w 214"/>
              <a:gd name="T41" fmla="*/ 58 h 247"/>
              <a:gd name="T42" fmla="*/ 75 w 214"/>
              <a:gd name="T43" fmla="*/ 47 h 247"/>
              <a:gd name="T44" fmla="*/ 75 w 214"/>
              <a:gd name="T45" fmla="*/ 42 h 247"/>
              <a:gd name="T46" fmla="*/ 84 w 214"/>
              <a:gd name="T47" fmla="*/ 22 h 247"/>
              <a:gd name="T48" fmla="*/ 50 w 214"/>
              <a:gd name="T49" fmla="*/ 2 h 247"/>
              <a:gd name="T50" fmla="*/ 31 w 214"/>
              <a:gd name="T51" fmla="*/ 10 h 247"/>
              <a:gd name="T52" fmla="*/ 35 w 214"/>
              <a:gd name="T53" fmla="*/ 30 h 247"/>
              <a:gd name="T54" fmla="*/ 23 w 214"/>
              <a:gd name="T55" fmla="*/ 47 h 247"/>
              <a:gd name="T56" fmla="*/ 37 w 214"/>
              <a:gd name="T57" fmla="*/ 62 h 247"/>
              <a:gd name="T58" fmla="*/ 9 w 214"/>
              <a:gd name="T59" fmla="*/ 142 h 247"/>
              <a:gd name="T60" fmla="*/ 205 w 214"/>
              <a:gd name="T61" fmla="*/ 142 h 247"/>
              <a:gd name="T62" fmla="*/ 205 w 214"/>
              <a:gd name="T63" fmla="*/ 247 h 247"/>
              <a:gd name="T64" fmla="*/ 9 w 214"/>
              <a:gd name="T65" fmla="*/ 247 h 247"/>
              <a:gd name="T66" fmla="*/ 9 w 214"/>
              <a:gd name="T67" fmla="*/ 142 h 247"/>
              <a:gd name="T68" fmla="*/ 186 w 214"/>
              <a:gd name="T69" fmla="*/ 73 h 247"/>
              <a:gd name="T70" fmla="*/ 28 w 214"/>
              <a:gd name="T71" fmla="*/ 73 h 247"/>
              <a:gd name="T72" fmla="*/ 0 w 214"/>
              <a:gd name="T73" fmla="*/ 100 h 247"/>
              <a:gd name="T74" fmla="*/ 0 w 214"/>
              <a:gd name="T75" fmla="*/ 131 h 247"/>
              <a:gd name="T76" fmla="*/ 89 w 214"/>
              <a:gd name="T77" fmla="*/ 131 h 247"/>
              <a:gd name="T78" fmla="*/ 89 w 214"/>
              <a:gd name="T79" fmla="*/ 85 h 247"/>
              <a:gd name="T80" fmla="*/ 124 w 214"/>
              <a:gd name="T81" fmla="*/ 85 h 247"/>
              <a:gd name="T82" fmla="*/ 124 w 214"/>
              <a:gd name="T83" fmla="*/ 131 h 247"/>
              <a:gd name="T84" fmla="*/ 214 w 214"/>
              <a:gd name="T85" fmla="*/ 131 h 247"/>
              <a:gd name="T86" fmla="*/ 214 w 214"/>
              <a:gd name="T87" fmla="*/ 100 h 247"/>
              <a:gd name="T88" fmla="*/ 186 w 214"/>
              <a:gd name="T89" fmla="*/ 73 h 2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4" h="246">
                <a:moveTo>
                  <a:pt x="86" y="47"/>
                </a:moveTo>
                <a:cubicBezTo>
                  <a:pt x="86" y="42"/>
                  <a:pt x="86" y="42"/>
                  <a:pt x="86" y="42"/>
                </a:cubicBezTo>
                <a:cubicBezTo>
                  <a:pt x="86" y="33"/>
                  <a:pt x="91" y="28"/>
                  <a:pt x="100" y="28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23" y="28"/>
                  <a:pt x="128" y="33"/>
                  <a:pt x="128" y="42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128" y="56"/>
                  <a:pt x="123" y="61"/>
                  <a:pt x="114" y="61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91" y="61"/>
                  <a:pt x="86" y="56"/>
                  <a:pt x="86" y="47"/>
                </a:cubicBezTo>
                <a:close/>
                <a:moveTo>
                  <a:pt x="139" y="42"/>
                </a:moveTo>
                <a:cubicBezTo>
                  <a:pt x="139" y="47"/>
                  <a:pt x="139" y="47"/>
                  <a:pt x="139" y="47"/>
                </a:cubicBezTo>
                <a:cubicBezTo>
                  <a:pt x="139" y="51"/>
                  <a:pt x="138" y="55"/>
                  <a:pt x="137" y="58"/>
                </a:cubicBezTo>
                <a:cubicBezTo>
                  <a:pt x="150" y="62"/>
                  <a:pt x="164" y="65"/>
                  <a:pt x="177" y="62"/>
                </a:cubicBezTo>
                <a:cubicBezTo>
                  <a:pt x="184" y="60"/>
                  <a:pt x="190" y="55"/>
                  <a:pt x="190" y="47"/>
                </a:cubicBezTo>
                <a:cubicBezTo>
                  <a:pt x="191" y="39"/>
                  <a:pt x="185" y="32"/>
                  <a:pt x="179" y="30"/>
                </a:cubicBezTo>
                <a:cubicBezTo>
                  <a:pt x="184" y="26"/>
                  <a:pt x="187" y="17"/>
                  <a:pt x="182" y="10"/>
                </a:cubicBezTo>
                <a:cubicBezTo>
                  <a:pt x="178" y="3"/>
                  <a:pt x="171" y="0"/>
                  <a:pt x="164" y="2"/>
                </a:cubicBezTo>
                <a:cubicBezTo>
                  <a:pt x="152" y="5"/>
                  <a:pt x="140" y="13"/>
                  <a:pt x="130" y="22"/>
                </a:cubicBezTo>
                <a:cubicBezTo>
                  <a:pt x="136" y="26"/>
                  <a:pt x="139" y="33"/>
                  <a:pt x="139" y="42"/>
                </a:cubicBezTo>
                <a:close/>
                <a:moveTo>
                  <a:pt x="37" y="62"/>
                </a:moveTo>
                <a:cubicBezTo>
                  <a:pt x="50" y="65"/>
                  <a:pt x="64" y="62"/>
                  <a:pt x="77" y="58"/>
                </a:cubicBezTo>
                <a:cubicBezTo>
                  <a:pt x="75" y="55"/>
                  <a:pt x="75" y="51"/>
                  <a:pt x="75" y="47"/>
                </a:cubicBezTo>
                <a:cubicBezTo>
                  <a:pt x="75" y="42"/>
                  <a:pt x="75" y="42"/>
                  <a:pt x="75" y="42"/>
                </a:cubicBezTo>
                <a:cubicBezTo>
                  <a:pt x="75" y="33"/>
                  <a:pt x="78" y="26"/>
                  <a:pt x="84" y="22"/>
                </a:cubicBezTo>
                <a:cubicBezTo>
                  <a:pt x="74" y="13"/>
                  <a:pt x="62" y="5"/>
                  <a:pt x="50" y="2"/>
                </a:cubicBezTo>
                <a:cubicBezTo>
                  <a:pt x="42" y="0"/>
                  <a:pt x="35" y="3"/>
                  <a:pt x="31" y="10"/>
                </a:cubicBezTo>
                <a:cubicBezTo>
                  <a:pt x="27" y="17"/>
                  <a:pt x="30" y="26"/>
                  <a:pt x="35" y="30"/>
                </a:cubicBezTo>
                <a:cubicBezTo>
                  <a:pt x="29" y="32"/>
                  <a:pt x="22" y="39"/>
                  <a:pt x="23" y="47"/>
                </a:cubicBezTo>
                <a:cubicBezTo>
                  <a:pt x="24" y="55"/>
                  <a:pt x="30" y="60"/>
                  <a:pt x="37" y="62"/>
                </a:cubicBezTo>
                <a:close/>
                <a:moveTo>
                  <a:pt x="9" y="142"/>
                </a:moveTo>
                <a:cubicBezTo>
                  <a:pt x="205" y="142"/>
                  <a:pt x="205" y="142"/>
                  <a:pt x="205" y="142"/>
                </a:cubicBezTo>
                <a:cubicBezTo>
                  <a:pt x="205" y="247"/>
                  <a:pt x="205" y="247"/>
                  <a:pt x="205" y="247"/>
                </a:cubicBezTo>
                <a:cubicBezTo>
                  <a:pt x="9" y="247"/>
                  <a:pt x="9" y="247"/>
                  <a:pt x="9" y="247"/>
                </a:cubicBezTo>
                <a:lnTo>
                  <a:pt x="9" y="142"/>
                </a:lnTo>
                <a:close/>
                <a:moveTo>
                  <a:pt x="186" y="73"/>
                </a:moveTo>
                <a:cubicBezTo>
                  <a:pt x="28" y="73"/>
                  <a:pt x="28" y="73"/>
                  <a:pt x="28" y="73"/>
                </a:cubicBezTo>
                <a:cubicBezTo>
                  <a:pt x="12" y="73"/>
                  <a:pt x="0" y="85"/>
                  <a:pt x="0" y="100"/>
                </a:cubicBezTo>
                <a:cubicBezTo>
                  <a:pt x="0" y="131"/>
                  <a:pt x="0" y="131"/>
                  <a:pt x="0" y="131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85"/>
                  <a:pt x="89" y="85"/>
                  <a:pt x="89" y="85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85"/>
                  <a:pt x="202" y="73"/>
                  <a:pt x="186" y="73"/>
                </a:cubicBezTo>
                <a:close/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795032" y="369857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62020" y="36980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36124" y="37097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 rot="15032136">
            <a:off x="1140980" y="2008206"/>
            <a:ext cx="1733824" cy="2018819"/>
          </a:xfrm>
          <a:custGeom>
            <a:gdLst>
              <a:gd name="connsiteX0" fmla="*/ 2850118 w 2850118"/>
              <a:gd name="connsiteY0" fmla="*/ 600689 h 3318602"/>
              <a:gd name="connsiteX1" fmla="*/ 2133914 w 2850118"/>
              <a:gd name="connsiteY1" fmla="*/ 2627190 h 3318602"/>
              <a:gd name="connsiteX2" fmla="*/ 2124718 w 2850118"/>
              <a:gd name="connsiteY2" fmla="*/ 2623940 h 3318602"/>
              <a:gd name="connsiteX3" fmla="*/ 2045230 w 2850118"/>
              <a:gd name="connsiteY3" fmla="*/ 2717666 h 3318602"/>
              <a:gd name="connsiteX4" fmla="*/ 0 w 2850118"/>
              <a:gd name="connsiteY4" fmla="*/ 3284528 h 3318602"/>
              <a:gd name="connsiteX5" fmla="*/ 434267 w 2850118"/>
              <a:gd name="connsiteY5" fmla="*/ 2026502 h 3318602"/>
              <a:gd name="connsiteX6" fmla="*/ 434266 w 2850118"/>
              <a:gd name="connsiteY6" fmla="*/ 2026501 h 3318602"/>
              <a:gd name="connsiteX7" fmla="*/ 1150470 w 2850118"/>
              <a:gd name="connsiteY7" fmla="*/ 0 h 33186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118" h="3318601">
                <a:moveTo>
                  <a:pt x="2850118" y="600689"/>
                </a:moveTo>
                <a:lnTo>
                  <a:pt x="2133914" y="2627190"/>
                </a:lnTo>
                <a:lnTo>
                  <a:pt x="2124718" y="2623940"/>
                </a:lnTo>
                <a:lnTo>
                  <a:pt x="2045230" y="2717666"/>
                </a:lnTo>
                <a:cubicBezTo>
                  <a:pt x="1614710" y="3178932"/>
                  <a:pt x="795680" y="3410643"/>
                  <a:pt x="0" y="3284528"/>
                </a:cubicBezTo>
                <a:lnTo>
                  <a:pt x="434267" y="2026502"/>
                </a:lnTo>
                <a:lnTo>
                  <a:pt x="434266" y="2026501"/>
                </a:lnTo>
                <a:lnTo>
                  <a:pt x="115047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rot="4269039">
            <a:off x="1463199" y="2983567"/>
            <a:ext cx="1733824" cy="2018819"/>
          </a:xfrm>
          <a:custGeom>
            <a:gdLst>
              <a:gd name="connsiteX0" fmla="*/ 2850118 w 2850118"/>
              <a:gd name="connsiteY0" fmla="*/ 600689 h 3318602"/>
              <a:gd name="connsiteX1" fmla="*/ 2133914 w 2850118"/>
              <a:gd name="connsiteY1" fmla="*/ 2627190 h 3318602"/>
              <a:gd name="connsiteX2" fmla="*/ 2124718 w 2850118"/>
              <a:gd name="connsiteY2" fmla="*/ 2623940 h 3318602"/>
              <a:gd name="connsiteX3" fmla="*/ 2045230 w 2850118"/>
              <a:gd name="connsiteY3" fmla="*/ 2717666 h 3318602"/>
              <a:gd name="connsiteX4" fmla="*/ 0 w 2850118"/>
              <a:gd name="connsiteY4" fmla="*/ 3284528 h 3318602"/>
              <a:gd name="connsiteX5" fmla="*/ 434267 w 2850118"/>
              <a:gd name="connsiteY5" fmla="*/ 2026502 h 3318602"/>
              <a:gd name="connsiteX6" fmla="*/ 434266 w 2850118"/>
              <a:gd name="connsiteY6" fmla="*/ 2026501 h 3318602"/>
              <a:gd name="connsiteX7" fmla="*/ 1150470 w 2850118"/>
              <a:gd name="connsiteY7" fmla="*/ 0 h 33186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118" h="3318601">
                <a:moveTo>
                  <a:pt x="2850118" y="600689"/>
                </a:moveTo>
                <a:lnTo>
                  <a:pt x="2133914" y="2627190"/>
                </a:lnTo>
                <a:lnTo>
                  <a:pt x="2124718" y="2623940"/>
                </a:lnTo>
                <a:lnTo>
                  <a:pt x="2045230" y="2717666"/>
                </a:lnTo>
                <a:cubicBezTo>
                  <a:pt x="1614710" y="3178932"/>
                  <a:pt x="795680" y="3410643"/>
                  <a:pt x="0" y="3284528"/>
                </a:cubicBezTo>
                <a:lnTo>
                  <a:pt x="434267" y="2026502"/>
                </a:lnTo>
                <a:lnTo>
                  <a:pt x="434266" y="2026501"/>
                </a:lnTo>
                <a:lnTo>
                  <a:pt x="115047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Freeform 31"/>
          <p:cNvSpPr>
            <a:spLocks noEditPoints="1"/>
          </p:cNvSpPr>
          <p:nvPr/>
        </p:nvSpPr>
        <p:spPr bwMode="auto">
          <a:xfrm>
            <a:off x="1701985" y="2691744"/>
            <a:ext cx="611813" cy="598835"/>
          </a:xfrm>
          <a:custGeom>
            <a:gdLst>
              <a:gd name="T0" fmla="*/ 261 w 279"/>
              <a:gd name="T1" fmla="*/ 149 h 273"/>
              <a:gd name="T2" fmla="*/ 259 w 279"/>
              <a:gd name="T3" fmla="*/ 135 h 273"/>
              <a:gd name="T4" fmla="*/ 253 w 279"/>
              <a:gd name="T5" fmla="*/ 115 h 273"/>
              <a:gd name="T6" fmla="*/ 252 w 279"/>
              <a:gd name="T7" fmla="*/ 105 h 273"/>
              <a:gd name="T8" fmla="*/ 250 w 279"/>
              <a:gd name="T9" fmla="*/ 97 h 273"/>
              <a:gd name="T10" fmla="*/ 264 w 279"/>
              <a:gd name="T11" fmla="*/ 98 h 273"/>
              <a:gd name="T12" fmla="*/ 261 w 279"/>
              <a:gd name="T13" fmla="*/ 149 h 273"/>
              <a:gd name="T14" fmla="*/ 232 w 279"/>
              <a:gd name="T15" fmla="*/ 212 h 273"/>
              <a:gd name="T16" fmla="*/ 232 w 279"/>
              <a:gd name="T17" fmla="*/ 212 h 273"/>
              <a:gd name="T18" fmla="*/ 232 w 279"/>
              <a:gd name="T19" fmla="*/ 212 h 273"/>
              <a:gd name="T20" fmla="*/ 222 w 279"/>
              <a:gd name="T21" fmla="*/ 225 h 273"/>
              <a:gd name="T22" fmla="*/ 189 w 279"/>
              <a:gd name="T23" fmla="*/ 273 h 273"/>
              <a:gd name="T24" fmla="*/ 158 w 279"/>
              <a:gd name="T25" fmla="*/ 273 h 273"/>
              <a:gd name="T26" fmla="*/ 159 w 279"/>
              <a:gd name="T27" fmla="*/ 261 h 273"/>
              <a:gd name="T28" fmla="*/ 154 w 279"/>
              <a:gd name="T29" fmla="*/ 262 h 273"/>
              <a:gd name="T30" fmla="*/ 109 w 279"/>
              <a:gd name="T31" fmla="*/ 263 h 273"/>
              <a:gd name="T32" fmla="*/ 102 w 279"/>
              <a:gd name="T33" fmla="*/ 273 h 273"/>
              <a:gd name="T34" fmla="*/ 71 w 279"/>
              <a:gd name="T35" fmla="*/ 273 h 273"/>
              <a:gd name="T36" fmla="*/ 70 w 279"/>
              <a:gd name="T37" fmla="*/ 262 h 273"/>
              <a:gd name="T38" fmla="*/ 50 w 279"/>
              <a:gd name="T39" fmla="*/ 235 h 273"/>
              <a:gd name="T40" fmla="*/ 32 w 279"/>
              <a:gd name="T41" fmla="*/ 214 h 273"/>
              <a:gd name="T42" fmla="*/ 32 w 279"/>
              <a:gd name="T43" fmla="*/ 214 h 273"/>
              <a:gd name="T44" fmla="*/ 0 w 279"/>
              <a:gd name="T45" fmla="*/ 181 h 273"/>
              <a:gd name="T46" fmla="*/ 0 w 279"/>
              <a:gd name="T47" fmla="*/ 149 h 273"/>
              <a:gd name="T48" fmla="*/ 28 w 279"/>
              <a:gd name="T49" fmla="*/ 120 h 273"/>
              <a:gd name="T50" fmla="*/ 29 w 279"/>
              <a:gd name="T51" fmla="*/ 119 h 273"/>
              <a:gd name="T52" fmla="*/ 50 w 279"/>
              <a:gd name="T53" fmla="*/ 90 h 273"/>
              <a:gd name="T54" fmla="*/ 29 w 279"/>
              <a:gd name="T55" fmla="*/ 59 h 273"/>
              <a:gd name="T56" fmla="*/ 47 w 279"/>
              <a:gd name="T57" fmla="*/ 43 h 273"/>
              <a:gd name="T58" fmla="*/ 100 w 279"/>
              <a:gd name="T59" fmla="*/ 73 h 273"/>
              <a:gd name="T60" fmla="*/ 107 w 279"/>
              <a:gd name="T61" fmla="*/ 31 h 273"/>
              <a:gd name="T62" fmla="*/ 162 w 279"/>
              <a:gd name="T63" fmla="*/ 0 h 273"/>
              <a:gd name="T64" fmla="*/ 193 w 279"/>
              <a:gd name="T65" fmla="*/ 8 h 273"/>
              <a:gd name="T66" fmla="*/ 220 w 279"/>
              <a:gd name="T67" fmla="*/ 86 h 273"/>
              <a:gd name="T68" fmla="*/ 248 w 279"/>
              <a:gd name="T69" fmla="*/ 137 h 273"/>
              <a:gd name="T70" fmla="*/ 232 w 279"/>
              <a:gd name="T71" fmla="*/ 212 h 273"/>
              <a:gd name="T72" fmla="*/ 113 w 279"/>
              <a:gd name="T73" fmla="*/ 73 h 273"/>
              <a:gd name="T74" fmla="*/ 117 w 279"/>
              <a:gd name="T75" fmla="*/ 72 h 273"/>
              <a:gd name="T76" fmla="*/ 150 w 279"/>
              <a:gd name="T77" fmla="*/ 71 h 273"/>
              <a:gd name="T78" fmla="*/ 165 w 279"/>
              <a:gd name="T79" fmla="*/ 46 h 273"/>
              <a:gd name="T80" fmla="*/ 154 w 279"/>
              <a:gd name="T81" fmla="*/ 49 h 273"/>
              <a:gd name="T82" fmla="*/ 151 w 279"/>
              <a:gd name="T83" fmla="*/ 34 h 273"/>
              <a:gd name="T84" fmla="*/ 175 w 279"/>
              <a:gd name="T85" fmla="*/ 29 h 273"/>
              <a:gd name="T86" fmla="*/ 188 w 279"/>
              <a:gd name="T87" fmla="*/ 37 h 273"/>
              <a:gd name="T88" fmla="*/ 188 w 279"/>
              <a:gd name="T89" fmla="*/ 37 h 273"/>
              <a:gd name="T90" fmla="*/ 167 w 279"/>
              <a:gd name="T91" fmla="*/ 74 h 273"/>
              <a:gd name="T92" fmla="*/ 202 w 279"/>
              <a:gd name="T93" fmla="*/ 92 h 273"/>
              <a:gd name="T94" fmla="*/ 204 w 279"/>
              <a:gd name="T95" fmla="*/ 88 h 273"/>
              <a:gd name="T96" fmla="*/ 187 w 279"/>
              <a:gd name="T97" fmla="*/ 20 h 273"/>
              <a:gd name="T98" fmla="*/ 162 w 279"/>
              <a:gd name="T99" fmla="*/ 13 h 273"/>
              <a:gd name="T100" fmla="*/ 119 w 279"/>
              <a:gd name="T101" fmla="*/ 37 h 273"/>
              <a:gd name="T102" fmla="*/ 113 w 279"/>
              <a:gd name="T103" fmla="*/ 73 h 2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9" h="273">
                <a:moveTo>
                  <a:pt x="261" y="149"/>
                </a:moveTo>
                <a:cubicBezTo>
                  <a:pt x="261" y="144"/>
                  <a:pt x="260" y="139"/>
                  <a:pt x="259" y="135"/>
                </a:cubicBezTo>
                <a:cubicBezTo>
                  <a:pt x="258" y="128"/>
                  <a:pt x="256" y="121"/>
                  <a:pt x="253" y="115"/>
                </a:cubicBezTo>
                <a:cubicBezTo>
                  <a:pt x="259" y="113"/>
                  <a:pt x="258" y="105"/>
                  <a:pt x="252" y="105"/>
                </a:cubicBezTo>
                <a:cubicBezTo>
                  <a:pt x="247" y="106"/>
                  <a:pt x="245" y="99"/>
                  <a:pt x="250" y="97"/>
                </a:cubicBezTo>
                <a:cubicBezTo>
                  <a:pt x="255" y="94"/>
                  <a:pt x="261" y="96"/>
                  <a:pt x="264" y="98"/>
                </a:cubicBezTo>
                <a:cubicBezTo>
                  <a:pt x="279" y="109"/>
                  <a:pt x="270" y="132"/>
                  <a:pt x="261" y="149"/>
                </a:cubicBezTo>
                <a:close/>
                <a:moveTo>
                  <a:pt x="232" y="212"/>
                </a:moveTo>
                <a:cubicBezTo>
                  <a:pt x="232" y="212"/>
                  <a:pt x="232" y="212"/>
                  <a:pt x="232" y="212"/>
                </a:cubicBezTo>
                <a:cubicBezTo>
                  <a:pt x="232" y="212"/>
                  <a:pt x="232" y="212"/>
                  <a:pt x="232" y="212"/>
                </a:cubicBezTo>
                <a:cubicBezTo>
                  <a:pt x="229" y="216"/>
                  <a:pt x="226" y="221"/>
                  <a:pt x="222" y="225"/>
                </a:cubicBezTo>
                <a:cubicBezTo>
                  <a:pt x="201" y="253"/>
                  <a:pt x="201" y="266"/>
                  <a:pt x="189" y="273"/>
                </a:cubicBezTo>
                <a:cubicBezTo>
                  <a:pt x="180" y="273"/>
                  <a:pt x="158" y="273"/>
                  <a:pt x="158" y="273"/>
                </a:cubicBezTo>
                <a:cubicBezTo>
                  <a:pt x="158" y="273"/>
                  <a:pt x="160" y="268"/>
                  <a:pt x="159" y="261"/>
                </a:cubicBezTo>
                <a:cubicBezTo>
                  <a:pt x="157" y="261"/>
                  <a:pt x="156" y="262"/>
                  <a:pt x="154" y="262"/>
                </a:cubicBezTo>
                <a:cubicBezTo>
                  <a:pt x="139" y="265"/>
                  <a:pt x="124" y="265"/>
                  <a:pt x="109" y="263"/>
                </a:cubicBezTo>
                <a:cubicBezTo>
                  <a:pt x="107" y="267"/>
                  <a:pt x="105" y="270"/>
                  <a:pt x="102" y="273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71" y="269"/>
                  <a:pt x="71" y="266"/>
                  <a:pt x="70" y="262"/>
                </a:cubicBezTo>
                <a:cubicBezTo>
                  <a:pt x="68" y="255"/>
                  <a:pt x="58" y="243"/>
                  <a:pt x="50" y="235"/>
                </a:cubicBezTo>
                <a:cubicBezTo>
                  <a:pt x="43" y="229"/>
                  <a:pt x="37" y="222"/>
                  <a:pt x="32" y="214"/>
                </a:cubicBezTo>
                <a:cubicBezTo>
                  <a:pt x="32" y="214"/>
                  <a:pt x="32" y="214"/>
                  <a:pt x="32" y="214"/>
                </a:cubicBezTo>
                <a:cubicBezTo>
                  <a:pt x="25" y="201"/>
                  <a:pt x="0" y="200"/>
                  <a:pt x="0" y="181"/>
                </a:cubicBezTo>
                <a:cubicBezTo>
                  <a:pt x="0" y="167"/>
                  <a:pt x="0" y="162"/>
                  <a:pt x="0" y="149"/>
                </a:cubicBezTo>
                <a:cubicBezTo>
                  <a:pt x="0" y="130"/>
                  <a:pt x="18" y="134"/>
                  <a:pt x="28" y="120"/>
                </a:cubicBezTo>
                <a:cubicBezTo>
                  <a:pt x="28" y="119"/>
                  <a:pt x="28" y="119"/>
                  <a:pt x="29" y="119"/>
                </a:cubicBezTo>
                <a:cubicBezTo>
                  <a:pt x="34" y="109"/>
                  <a:pt x="41" y="99"/>
                  <a:pt x="50" y="90"/>
                </a:cubicBezTo>
                <a:cubicBezTo>
                  <a:pt x="45" y="79"/>
                  <a:pt x="36" y="68"/>
                  <a:pt x="29" y="59"/>
                </a:cubicBezTo>
                <a:cubicBezTo>
                  <a:pt x="22" y="50"/>
                  <a:pt x="36" y="43"/>
                  <a:pt x="47" y="43"/>
                </a:cubicBezTo>
                <a:cubicBezTo>
                  <a:pt x="68" y="42"/>
                  <a:pt x="87" y="53"/>
                  <a:pt x="100" y="73"/>
                </a:cubicBezTo>
                <a:cubicBezTo>
                  <a:pt x="97" y="59"/>
                  <a:pt x="100" y="44"/>
                  <a:pt x="107" y="31"/>
                </a:cubicBezTo>
                <a:cubicBezTo>
                  <a:pt x="119" y="12"/>
                  <a:pt x="139" y="0"/>
                  <a:pt x="162" y="0"/>
                </a:cubicBezTo>
                <a:cubicBezTo>
                  <a:pt x="173" y="0"/>
                  <a:pt x="184" y="3"/>
                  <a:pt x="193" y="8"/>
                </a:cubicBezTo>
                <a:cubicBezTo>
                  <a:pt x="220" y="24"/>
                  <a:pt x="231" y="57"/>
                  <a:pt x="220" y="86"/>
                </a:cubicBezTo>
                <a:cubicBezTo>
                  <a:pt x="234" y="99"/>
                  <a:pt x="244" y="117"/>
                  <a:pt x="248" y="137"/>
                </a:cubicBezTo>
                <a:cubicBezTo>
                  <a:pt x="254" y="163"/>
                  <a:pt x="247" y="190"/>
                  <a:pt x="232" y="212"/>
                </a:cubicBezTo>
                <a:close/>
                <a:moveTo>
                  <a:pt x="113" y="73"/>
                </a:moveTo>
                <a:cubicBezTo>
                  <a:pt x="114" y="73"/>
                  <a:pt x="115" y="72"/>
                  <a:pt x="117" y="72"/>
                </a:cubicBezTo>
                <a:cubicBezTo>
                  <a:pt x="128" y="70"/>
                  <a:pt x="139" y="69"/>
                  <a:pt x="150" y="71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54" y="49"/>
                  <a:pt x="154" y="49"/>
                  <a:pt x="154" y="49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75" y="29"/>
                  <a:pt x="175" y="29"/>
                  <a:pt x="175" y="29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88" y="37"/>
                  <a:pt x="188" y="37"/>
                  <a:pt x="188" y="37"/>
                </a:cubicBezTo>
                <a:cubicBezTo>
                  <a:pt x="167" y="74"/>
                  <a:pt x="167" y="74"/>
                  <a:pt x="167" y="74"/>
                </a:cubicBezTo>
                <a:cubicBezTo>
                  <a:pt x="180" y="77"/>
                  <a:pt x="192" y="83"/>
                  <a:pt x="202" y="92"/>
                </a:cubicBezTo>
                <a:cubicBezTo>
                  <a:pt x="203" y="90"/>
                  <a:pt x="203" y="89"/>
                  <a:pt x="204" y="88"/>
                </a:cubicBezTo>
                <a:cubicBezTo>
                  <a:pt x="218" y="64"/>
                  <a:pt x="210" y="34"/>
                  <a:pt x="187" y="20"/>
                </a:cubicBezTo>
                <a:cubicBezTo>
                  <a:pt x="179" y="15"/>
                  <a:pt x="170" y="13"/>
                  <a:pt x="162" y="13"/>
                </a:cubicBezTo>
                <a:cubicBezTo>
                  <a:pt x="144" y="13"/>
                  <a:pt x="128" y="22"/>
                  <a:pt x="119" y="37"/>
                </a:cubicBezTo>
                <a:cubicBezTo>
                  <a:pt x="112" y="49"/>
                  <a:pt x="110" y="61"/>
                  <a:pt x="113" y="73"/>
                </a:cubicBezTo>
                <a:close/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217573" y="3710290"/>
            <a:ext cx="203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4"/>
          <p:cNvSpPr/>
          <p:nvPr/>
        </p:nvSpPr>
        <p:spPr bwMode="auto">
          <a:xfrm>
            <a:off x="1328227" y="4804964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26" name="Rectangle 4"/>
          <p:cNvSpPr/>
          <p:nvPr/>
        </p:nvSpPr>
        <p:spPr bwMode="auto">
          <a:xfrm>
            <a:off x="3905685" y="4804963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27" name="Rectangle 4"/>
          <p:cNvSpPr/>
          <p:nvPr/>
        </p:nvSpPr>
        <p:spPr bwMode="auto">
          <a:xfrm>
            <a:off x="6472673" y="4807999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28" name="Rectangle 4"/>
          <p:cNvSpPr/>
          <p:nvPr/>
        </p:nvSpPr>
        <p:spPr bwMode="auto">
          <a:xfrm>
            <a:off x="9191797" y="4787456"/>
            <a:ext cx="1681548" cy="17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92"/>
          <p:cNvSpPr/>
          <p:nvPr/>
        </p:nvSpPr>
        <p:spPr>
          <a:xfrm>
            <a:off x="4610520" y="2261283"/>
            <a:ext cx="2966340" cy="296633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Line 699"/>
          <p:cNvSpPr>
            <a:spLocks noChangeShapeType="1"/>
          </p:cNvSpPr>
          <p:nvPr/>
        </p:nvSpPr>
        <p:spPr bwMode="auto">
          <a:xfrm flipH="1" flipV="1">
            <a:off x="6010554" y="1984080"/>
            <a:ext cx="939568" cy="221695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1" name="Freeform 700"/>
          <p:cNvSpPr/>
          <p:nvPr/>
        </p:nvSpPr>
        <p:spPr bwMode="auto">
          <a:xfrm>
            <a:off x="6950122" y="2205775"/>
            <a:ext cx="882825" cy="1496447"/>
          </a:xfrm>
          <a:custGeom>
            <a:gdLst>
              <a:gd name="T0" fmla="*/ 669 w 669"/>
              <a:gd name="T1" fmla="*/ 1134 h 1134"/>
              <a:gd name="T2" fmla="*/ 591 w 669"/>
              <a:gd name="T3" fmla="*/ 550 h 1134"/>
              <a:gd name="T4" fmla="*/ 0 w 669"/>
              <a:gd name="T5" fmla="*/ 0 h 11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9" h="1134">
                <a:moveTo>
                  <a:pt x="669" y="1134"/>
                </a:moveTo>
                <a:lnTo>
                  <a:pt x="591" y="55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2" name="Freeform 701"/>
          <p:cNvSpPr/>
          <p:nvPr/>
        </p:nvSpPr>
        <p:spPr bwMode="auto">
          <a:xfrm>
            <a:off x="5266289" y="3702223"/>
            <a:ext cx="2566658" cy="1802597"/>
          </a:xfrm>
          <a:custGeom>
            <a:gdLst>
              <a:gd name="T0" fmla="*/ 0 w 1945"/>
              <a:gd name="T1" fmla="*/ 1276 h 1366"/>
              <a:gd name="T2" fmla="*/ 830 w 1945"/>
              <a:gd name="T3" fmla="*/ 1366 h 1366"/>
              <a:gd name="T4" fmla="*/ 1305 w 1945"/>
              <a:gd name="T5" fmla="*/ 1162 h 1366"/>
              <a:gd name="T6" fmla="*/ 1804 w 1945"/>
              <a:gd name="T7" fmla="*/ 737 h 1366"/>
              <a:gd name="T8" fmla="*/ 1945 w 1945"/>
              <a:gd name="T9" fmla="*/ 0 h 13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5" h="1366">
                <a:moveTo>
                  <a:pt x="0" y="1276"/>
                </a:moveTo>
                <a:lnTo>
                  <a:pt x="830" y="1366"/>
                </a:lnTo>
                <a:lnTo>
                  <a:pt x="1305" y="1162"/>
                </a:lnTo>
                <a:lnTo>
                  <a:pt x="1804" y="737"/>
                </a:lnTo>
                <a:lnTo>
                  <a:pt x="1945" y="0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3" name="Line 702"/>
          <p:cNvSpPr>
            <a:spLocks noChangeShapeType="1"/>
          </p:cNvSpPr>
          <p:nvPr/>
        </p:nvSpPr>
        <p:spPr bwMode="auto">
          <a:xfrm>
            <a:off x="4492993" y="4398981"/>
            <a:ext cx="773296" cy="987074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4" name="Freeform 703"/>
          <p:cNvSpPr/>
          <p:nvPr/>
        </p:nvSpPr>
        <p:spPr bwMode="auto">
          <a:xfrm>
            <a:off x="4354432" y="2963156"/>
            <a:ext cx="138562" cy="1435826"/>
          </a:xfrm>
          <a:custGeom>
            <a:gdLst>
              <a:gd name="T0" fmla="*/ 609 w 609"/>
              <a:gd name="T1" fmla="*/ 0 h 1611"/>
              <a:gd name="T2" fmla="*/ 592 w 609"/>
              <a:gd name="T3" fmla="*/ 5 h 1611"/>
              <a:gd name="T4" fmla="*/ 313 w 609"/>
              <a:gd name="T5" fmla="*/ 392 h 1611"/>
              <a:gd name="T6" fmla="*/ 52 w 609"/>
              <a:gd name="T7" fmla="*/ 523 h 1611"/>
              <a:gd name="T8" fmla="*/ 0 w 609"/>
              <a:gd name="T9" fmla="*/ 1132 h 1611"/>
              <a:gd name="T10" fmla="*/ 105 w 609"/>
              <a:gd name="T11" fmla="*/ 1611 h 1611"/>
              <a:gd name="connsiteX0" fmla="*/ 1663 w 3355"/>
              <a:gd name="connsiteY0" fmla="*/ 0 h 8925"/>
              <a:gd name="connsiteX1" fmla="*/ 0 w 3355"/>
              <a:gd name="connsiteY1" fmla="*/ 4997 h 8925"/>
              <a:gd name="connsiteX2" fmla="*/ 3355 w 3355"/>
              <a:gd name="connsiteY2" fmla="*/ 8925 h 8925"/>
              <a:gd name="connsiteX3" fmla="*/ 1721 w 5130"/>
              <a:gd name="connsiteY3" fmla="*/ 8757 h 8757"/>
              <a:gd name="connsiteX4" fmla="*/ 1340 w 7785"/>
              <a:gd name="connsiteY4" fmla="*/ 9572 h 9572"/>
              <a:gd name="connsiteX5" fmla="*/ 1724 w 12868"/>
              <a:gd name="connsiteY5" fmla="*/ 9028 h 90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5" h="8925">
                <a:moveTo>
                  <a:pt x="1663" y="0"/>
                </a:moveTo>
                <a:lnTo>
                  <a:pt x="0" y="4997"/>
                </a:lnTo>
                <a:lnTo>
                  <a:pt x="3355" y="8925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5" name="Line 704"/>
          <p:cNvSpPr>
            <a:spLocks noChangeShapeType="1"/>
          </p:cNvSpPr>
          <p:nvPr/>
        </p:nvSpPr>
        <p:spPr bwMode="auto">
          <a:xfrm flipH="1">
            <a:off x="5158082" y="1984080"/>
            <a:ext cx="852472" cy="288998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6" name="Freeform 705"/>
          <p:cNvSpPr/>
          <p:nvPr/>
        </p:nvSpPr>
        <p:spPr bwMode="auto">
          <a:xfrm>
            <a:off x="5159323" y="2180731"/>
            <a:ext cx="1795223" cy="100213"/>
          </a:xfrm>
          <a:custGeom>
            <a:gdLst>
              <a:gd name="T0" fmla="*/ 0 w 1375"/>
              <a:gd name="T1" fmla="*/ 69 h 119"/>
              <a:gd name="T2" fmla="*/ 0 w 1375"/>
              <a:gd name="T3" fmla="*/ 69 h 119"/>
              <a:gd name="T4" fmla="*/ 681 w 1375"/>
              <a:gd name="T5" fmla="*/ 0 h 119"/>
              <a:gd name="T6" fmla="*/ 681 w 1375"/>
              <a:gd name="T7" fmla="*/ 0 h 119"/>
              <a:gd name="T8" fmla="*/ 1375 w 1375"/>
              <a:gd name="T9" fmla="*/ 13 h 119"/>
              <a:gd name="T10" fmla="*/ 1279 w 1375"/>
              <a:gd name="T11" fmla="*/ 119 h 119"/>
              <a:gd name="connsiteX0" fmla="*/ 0 w 10000"/>
              <a:gd name="connsiteY0" fmla="*/ 5798 h 5798"/>
              <a:gd name="connsiteX1" fmla="*/ 0 w 10000"/>
              <a:gd name="connsiteY1" fmla="*/ 5798 h 5798"/>
              <a:gd name="connsiteX2" fmla="*/ 4953 w 10000"/>
              <a:gd name="connsiteY2" fmla="*/ 0 h 5798"/>
              <a:gd name="connsiteX3" fmla="*/ 4953 w 10000"/>
              <a:gd name="connsiteY3" fmla="*/ 0 h 5798"/>
              <a:gd name="connsiteX4" fmla="*/ 10000 w 10000"/>
              <a:gd name="connsiteY4" fmla="*/ 1092 h 5798"/>
              <a:gd name="connsiteX5" fmla="*/ 9413 w 10000"/>
              <a:gd name="connsiteY5" fmla="*/ 12759 h 127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5798">
                <a:moveTo>
                  <a:pt x="0" y="5798"/>
                </a:moveTo>
                <a:lnTo>
                  <a:pt x="0" y="5798"/>
                </a:lnTo>
                <a:lnTo>
                  <a:pt x="4953" y="0"/>
                </a:lnTo>
                <a:lnTo>
                  <a:pt x="4953" y="0"/>
                </a:lnTo>
                <a:lnTo>
                  <a:pt x="10000" y="1092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7" name="Freeform 706"/>
          <p:cNvSpPr/>
          <p:nvPr/>
        </p:nvSpPr>
        <p:spPr bwMode="auto">
          <a:xfrm>
            <a:off x="5031396" y="3844741"/>
            <a:ext cx="234891" cy="1541314"/>
          </a:xfrm>
          <a:custGeom>
            <a:gdLst>
              <a:gd name="T0" fmla="*/ 0 w 178"/>
              <a:gd name="T1" fmla="*/ 0 h 1168"/>
              <a:gd name="T2" fmla="*/ 144 w 178"/>
              <a:gd name="T3" fmla="*/ 792 h 1168"/>
              <a:gd name="T4" fmla="*/ 178 w 178"/>
              <a:gd name="T5" fmla="*/ 1168 h 116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8" h="1168">
                <a:moveTo>
                  <a:pt x="0" y="0"/>
                </a:moveTo>
                <a:lnTo>
                  <a:pt x="144" y="792"/>
                </a:lnTo>
                <a:lnTo>
                  <a:pt x="178" y="1168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8" name="Freeform 707"/>
          <p:cNvSpPr/>
          <p:nvPr/>
        </p:nvSpPr>
        <p:spPr bwMode="auto">
          <a:xfrm>
            <a:off x="5031396" y="2279675"/>
            <a:ext cx="174189" cy="1565067"/>
          </a:xfrm>
          <a:custGeom>
            <a:gdLst>
              <a:gd name="T0" fmla="*/ 79 w 132"/>
              <a:gd name="T1" fmla="*/ 0 h 1186"/>
              <a:gd name="T2" fmla="*/ 132 w 132"/>
              <a:gd name="T3" fmla="*/ 368 h 1186"/>
              <a:gd name="T4" fmla="*/ 0 w 132"/>
              <a:gd name="T5" fmla="*/ 1186 h 11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1186">
                <a:moveTo>
                  <a:pt x="79" y="0"/>
                </a:moveTo>
                <a:lnTo>
                  <a:pt x="132" y="368"/>
                </a:lnTo>
                <a:lnTo>
                  <a:pt x="0" y="1186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9" name="Freeform 708"/>
          <p:cNvSpPr/>
          <p:nvPr/>
        </p:nvSpPr>
        <p:spPr bwMode="auto">
          <a:xfrm>
            <a:off x="5965686" y="4507188"/>
            <a:ext cx="395903" cy="997632"/>
          </a:xfrm>
          <a:custGeom>
            <a:gdLst>
              <a:gd name="T0" fmla="*/ 0 w 398"/>
              <a:gd name="T1" fmla="*/ 0 h 756"/>
              <a:gd name="T2" fmla="*/ 219 w 398"/>
              <a:gd name="T3" fmla="*/ 591 h 756"/>
              <a:gd name="T4" fmla="*/ 300 w 398"/>
              <a:gd name="T5" fmla="*/ 756 h 756"/>
              <a:gd name="T6" fmla="*/ 398 w 398"/>
              <a:gd name="T7" fmla="*/ 595 h 756"/>
              <a:gd name="connsiteX0" fmla="*/ 0 w 7538"/>
              <a:gd name="connsiteY0" fmla="*/ 0 h 10000"/>
              <a:gd name="connsiteX1" fmla="*/ 5503 w 7538"/>
              <a:gd name="connsiteY1" fmla="*/ 7817 h 10000"/>
              <a:gd name="connsiteX2" fmla="*/ 7538 w 7538"/>
              <a:gd name="connsiteY2" fmla="*/ 10000 h 10000"/>
              <a:gd name="connsiteX3" fmla="*/ 13102 w 13102"/>
              <a:gd name="connsiteY3" fmla="*/ 9384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38" h="10000">
                <a:moveTo>
                  <a:pt x="0" y="0"/>
                </a:moveTo>
                <a:lnTo>
                  <a:pt x="5503" y="7817"/>
                </a:lnTo>
                <a:lnTo>
                  <a:pt x="7538" y="10000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0" name="Freeform 709"/>
          <p:cNvSpPr/>
          <p:nvPr/>
        </p:nvSpPr>
        <p:spPr bwMode="auto">
          <a:xfrm>
            <a:off x="5965687" y="2188622"/>
            <a:ext cx="435474" cy="2318570"/>
          </a:xfrm>
          <a:custGeom>
            <a:gdLst>
              <a:gd name="T0" fmla="*/ 52 w 330"/>
              <a:gd name="T1" fmla="*/ 0 h 1757"/>
              <a:gd name="T2" fmla="*/ 330 w 330"/>
              <a:gd name="T3" fmla="*/ 664 h 1757"/>
              <a:gd name="T4" fmla="*/ 0 w 330"/>
              <a:gd name="T5" fmla="*/ 1757 h 17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0" h="1756">
                <a:moveTo>
                  <a:pt x="52" y="0"/>
                </a:moveTo>
                <a:lnTo>
                  <a:pt x="330" y="664"/>
                </a:lnTo>
                <a:lnTo>
                  <a:pt x="0" y="1757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1" name="Line 710"/>
          <p:cNvSpPr>
            <a:spLocks noChangeShapeType="1"/>
          </p:cNvSpPr>
          <p:nvPr/>
        </p:nvSpPr>
        <p:spPr bwMode="auto">
          <a:xfrm>
            <a:off x="6010554" y="1984080"/>
            <a:ext cx="23752" cy="204542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2" name="Line 711"/>
          <p:cNvSpPr>
            <a:spLocks noChangeShapeType="1"/>
          </p:cNvSpPr>
          <p:nvPr/>
        </p:nvSpPr>
        <p:spPr bwMode="auto">
          <a:xfrm flipH="1">
            <a:off x="4423054" y="2271650"/>
            <a:ext cx="727123" cy="691586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3" name="Line 712"/>
          <p:cNvSpPr>
            <a:spLocks noChangeShapeType="1"/>
          </p:cNvSpPr>
          <p:nvPr/>
        </p:nvSpPr>
        <p:spPr bwMode="auto">
          <a:xfrm flipH="1" flipV="1">
            <a:off x="7627086" y="3608530"/>
            <a:ext cx="205861" cy="93693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4" name="Line 713"/>
          <p:cNvSpPr>
            <a:spLocks noChangeShapeType="1"/>
          </p:cNvSpPr>
          <p:nvPr/>
        </p:nvSpPr>
        <p:spPr bwMode="auto">
          <a:xfrm flipH="1" flipV="1">
            <a:off x="6941323" y="2206971"/>
            <a:ext cx="234453" cy="609787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5" name="Line 714"/>
          <p:cNvSpPr>
            <a:spLocks noChangeShapeType="1"/>
          </p:cNvSpPr>
          <p:nvPr/>
        </p:nvSpPr>
        <p:spPr bwMode="auto">
          <a:xfrm flipH="1" flipV="1">
            <a:off x="7175776" y="2816760"/>
            <a:ext cx="451310" cy="791771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6" name="Line 715"/>
          <p:cNvSpPr>
            <a:spLocks noChangeShapeType="1"/>
          </p:cNvSpPr>
          <p:nvPr/>
        </p:nvSpPr>
        <p:spPr bwMode="auto">
          <a:xfrm flipH="1" flipV="1">
            <a:off x="7627086" y="3608530"/>
            <a:ext cx="19793" cy="1066250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7" name="Freeform 716"/>
          <p:cNvSpPr/>
          <p:nvPr/>
        </p:nvSpPr>
        <p:spPr bwMode="auto">
          <a:xfrm>
            <a:off x="5965687" y="4507189"/>
            <a:ext cx="1681193" cy="318030"/>
          </a:xfrm>
          <a:custGeom>
            <a:gdLst>
              <a:gd name="T0" fmla="*/ 0 w 1274"/>
              <a:gd name="T1" fmla="*/ 0 h 241"/>
              <a:gd name="T2" fmla="*/ 909 w 1274"/>
              <a:gd name="T3" fmla="*/ 241 h 241"/>
              <a:gd name="T4" fmla="*/ 1274 w 1274"/>
              <a:gd name="T5" fmla="*/ 127 h 2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4" h="241">
                <a:moveTo>
                  <a:pt x="0" y="0"/>
                </a:moveTo>
                <a:lnTo>
                  <a:pt x="909" y="241"/>
                </a:lnTo>
                <a:lnTo>
                  <a:pt x="1274" y="127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8" name="Line 717"/>
          <p:cNvSpPr>
            <a:spLocks noChangeShapeType="1"/>
          </p:cNvSpPr>
          <p:nvPr/>
        </p:nvSpPr>
        <p:spPr bwMode="auto">
          <a:xfrm>
            <a:off x="5031396" y="3844741"/>
            <a:ext cx="934289" cy="662449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9" name="Line 718"/>
          <p:cNvSpPr>
            <a:spLocks noChangeShapeType="1"/>
          </p:cNvSpPr>
          <p:nvPr/>
        </p:nvSpPr>
        <p:spPr bwMode="auto">
          <a:xfrm>
            <a:off x="4423054" y="2963236"/>
            <a:ext cx="608344" cy="881504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0" name="Line 719"/>
          <p:cNvSpPr>
            <a:spLocks noChangeShapeType="1"/>
          </p:cNvSpPr>
          <p:nvPr/>
        </p:nvSpPr>
        <p:spPr bwMode="auto">
          <a:xfrm flipH="1">
            <a:off x="4423054" y="2765294"/>
            <a:ext cx="782534" cy="197941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1" name="Line 720"/>
          <p:cNvSpPr>
            <a:spLocks noChangeShapeType="1"/>
          </p:cNvSpPr>
          <p:nvPr/>
        </p:nvSpPr>
        <p:spPr bwMode="auto">
          <a:xfrm flipH="1">
            <a:off x="5205588" y="2188622"/>
            <a:ext cx="828720" cy="576675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2" name="Line 721"/>
          <p:cNvSpPr>
            <a:spLocks noChangeShapeType="1"/>
          </p:cNvSpPr>
          <p:nvPr/>
        </p:nvSpPr>
        <p:spPr bwMode="auto">
          <a:xfrm flipH="1" flipV="1">
            <a:off x="6034306" y="2188622"/>
            <a:ext cx="1141470" cy="628139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3" name="Freeform 722"/>
          <p:cNvSpPr/>
          <p:nvPr/>
        </p:nvSpPr>
        <p:spPr bwMode="auto">
          <a:xfrm>
            <a:off x="7175776" y="2816760"/>
            <a:ext cx="554240" cy="771976"/>
          </a:xfrm>
          <a:custGeom>
            <a:gdLst>
              <a:gd name="T0" fmla="*/ 344 w 420"/>
              <a:gd name="T1" fmla="*/ 585 h 585"/>
              <a:gd name="T2" fmla="*/ 420 w 420"/>
              <a:gd name="T3" fmla="*/ 87 h 585"/>
              <a:gd name="T4" fmla="*/ 0 w 420"/>
              <a:gd name="T5" fmla="*/ 0 h 5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585">
                <a:moveTo>
                  <a:pt x="344" y="585"/>
                </a:moveTo>
                <a:lnTo>
                  <a:pt x="420" y="8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4" name="Freeform 723"/>
          <p:cNvSpPr/>
          <p:nvPr/>
        </p:nvSpPr>
        <p:spPr bwMode="auto">
          <a:xfrm>
            <a:off x="7154664" y="2816760"/>
            <a:ext cx="475062" cy="2008459"/>
          </a:xfrm>
          <a:custGeom>
            <a:gdLst>
              <a:gd name="T0" fmla="*/ 16 w 360"/>
              <a:gd name="T1" fmla="*/ 0 h 1522"/>
              <a:gd name="T2" fmla="*/ 0 w 360"/>
              <a:gd name="T3" fmla="*/ 729 h 1522"/>
              <a:gd name="T4" fmla="*/ 8 w 360"/>
              <a:gd name="T5" fmla="*/ 1522 h 1522"/>
              <a:gd name="T6" fmla="*/ 358 w 360"/>
              <a:gd name="T7" fmla="*/ 600 h 1522"/>
              <a:gd name="T8" fmla="*/ 360 w 360"/>
              <a:gd name="T9" fmla="*/ 585 h 15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" h="1522">
                <a:moveTo>
                  <a:pt x="16" y="0"/>
                </a:moveTo>
                <a:lnTo>
                  <a:pt x="0" y="729"/>
                </a:lnTo>
                <a:lnTo>
                  <a:pt x="8" y="1522"/>
                </a:lnTo>
                <a:lnTo>
                  <a:pt x="358" y="600"/>
                </a:lnTo>
                <a:lnTo>
                  <a:pt x="360" y="585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5" name="Line 724"/>
          <p:cNvSpPr>
            <a:spLocks noChangeShapeType="1"/>
          </p:cNvSpPr>
          <p:nvPr/>
        </p:nvSpPr>
        <p:spPr bwMode="auto">
          <a:xfrm flipV="1">
            <a:off x="6401161" y="2816760"/>
            <a:ext cx="774616" cy="248087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6" name="Line 725"/>
          <p:cNvSpPr>
            <a:spLocks noChangeShapeType="1"/>
          </p:cNvSpPr>
          <p:nvPr/>
        </p:nvSpPr>
        <p:spPr bwMode="auto">
          <a:xfrm flipV="1">
            <a:off x="5031396" y="3064848"/>
            <a:ext cx="1369764" cy="790451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7" name="Freeform 726"/>
          <p:cNvSpPr/>
          <p:nvPr/>
        </p:nvSpPr>
        <p:spPr bwMode="auto">
          <a:xfrm>
            <a:off x="4492993" y="3855298"/>
            <a:ext cx="728429" cy="1034581"/>
          </a:xfrm>
          <a:custGeom>
            <a:gdLst>
              <a:gd name="T0" fmla="*/ 552 w 552"/>
              <a:gd name="T1" fmla="*/ 784 h 784"/>
              <a:gd name="T2" fmla="*/ 0 w 552"/>
              <a:gd name="T3" fmla="*/ 412 h 784"/>
              <a:gd name="T4" fmla="*/ 408 w 552"/>
              <a:gd name="T5" fmla="*/ 0 h 7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2" h="784">
                <a:moveTo>
                  <a:pt x="552" y="784"/>
                </a:moveTo>
                <a:lnTo>
                  <a:pt x="0" y="412"/>
                </a:lnTo>
                <a:lnTo>
                  <a:pt x="408" y="0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8" name="Line 728"/>
          <p:cNvSpPr>
            <a:spLocks noChangeShapeType="1"/>
          </p:cNvSpPr>
          <p:nvPr/>
        </p:nvSpPr>
        <p:spPr bwMode="auto">
          <a:xfrm flipH="1">
            <a:off x="5221422" y="4507189"/>
            <a:ext cx="744265" cy="382688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39" name="Freeform 729"/>
          <p:cNvSpPr/>
          <p:nvPr/>
        </p:nvSpPr>
        <p:spPr bwMode="auto">
          <a:xfrm>
            <a:off x="5965687" y="3608530"/>
            <a:ext cx="1661399" cy="898661"/>
          </a:xfrm>
          <a:custGeom>
            <a:gdLst>
              <a:gd name="T0" fmla="*/ 1259 w 1259"/>
              <a:gd name="T1" fmla="*/ 0 h 681"/>
              <a:gd name="T2" fmla="*/ 902 w 1259"/>
              <a:gd name="T3" fmla="*/ 140 h 681"/>
              <a:gd name="T4" fmla="*/ 0 w 1259"/>
              <a:gd name="T5" fmla="*/ 681 h 6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9" h="681">
                <a:moveTo>
                  <a:pt x="1259" y="0"/>
                </a:moveTo>
                <a:lnTo>
                  <a:pt x="902" y="140"/>
                </a:lnTo>
                <a:lnTo>
                  <a:pt x="0" y="681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40" name="Freeform 730"/>
          <p:cNvSpPr/>
          <p:nvPr/>
        </p:nvSpPr>
        <p:spPr bwMode="auto">
          <a:xfrm>
            <a:off x="5279486" y="5236938"/>
            <a:ext cx="1698349" cy="153075"/>
          </a:xfrm>
          <a:custGeom>
            <a:gdLst>
              <a:gd name="T0" fmla="*/ 1287 w 1287"/>
              <a:gd name="T1" fmla="*/ 0 h 116"/>
              <a:gd name="T2" fmla="*/ 739 w 1287"/>
              <a:gd name="T3" fmla="*/ 38 h 116"/>
              <a:gd name="T4" fmla="*/ 0 w 1287"/>
              <a:gd name="T5" fmla="*/ 116 h 1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7" h="115">
                <a:moveTo>
                  <a:pt x="1287" y="0"/>
                </a:moveTo>
                <a:lnTo>
                  <a:pt x="739" y="38"/>
                </a:lnTo>
                <a:lnTo>
                  <a:pt x="0" y="116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41" name="Freeform 731"/>
          <p:cNvSpPr/>
          <p:nvPr/>
        </p:nvSpPr>
        <p:spPr bwMode="auto">
          <a:xfrm>
            <a:off x="5221422" y="4825216"/>
            <a:ext cx="1943798" cy="461866"/>
          </a:xfrm>
          <a:custGeom>
            <a:gdLst>
              <a:gd name="T0" fmla="*/ 0 w 1473"/>
              <a:gd name="T1" fmla="*/ 49 h 350"/>
              <a:gd name="T2" fmla="*/ 783 w 1473"/>
              <a:gd name="T3" fmla="*/ 350 h 350"/>
              <a:gd name="T4" fmla="*/ 1473 w 1473"/>
              <a:gd name="T5" fmla="*/ 0 h 350"/>
              <a:gd name="T6" fmla="*/ 1348 w 1473"/>
              <a:gd name="T7" fmla="*/ 303 h 3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3" h="350">
                <a:moveTo>
                  <a:pt x="0" y="49"/>
                </a:moveTo>
                <a:lnTo>
                  <a:pt x="783" y="350"/>
                </a:lnTo>
                <a:lnTo>
                  <a:pt x="1473" y="0"/>
                </a:lnTo>
                <a:lnTo>
                  <a:pt x="1348" y="303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42" name="Line 732"/>
          <p:cNvSpPr>
            <a:spLocks noChangeShapeType="1"/>
          </p:cNvSpPr>
          <p:nvPr/>
        </p:nvSpPr>
        <p:spPr bwMode="auto">
          <a:xfrm>
            <a:off x="6401161" y="3064848"/>
            <a:ext cx="754821" cy="728429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43" name="Line 733"/>
          <p:cNvSpPr>
            <a:spLocks noChangeShapeType="1"/>
          </p:cNvSpPr>
          <p:nvPr/>
        </p:nvSpPr>
        <p:spPr bwMode="auto">
          <a:xfrm>
            <a:off x="5205588" y="2765294"/>
            <a:ext cx="1195574" cy="299554"/>
          </a:xfrm>
          <a:prstGeom prst="line">
            <a:avLst/>
          </a:prstGeom>
          <a:noFill/>
          <a:ln w="0">
            <a:solidFill>
              <a:srgbClr val="00B0F0"/>
            </a:solidFill>
            <a:prstDash val="solid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44" name="TextBox 128"/>
          <p:cNvSpPr txBox="1"/>
          <p:nvPr/>
        </p:nvSpPr>
        <p:spPr>
          <a:xfrm>
            <a:off x="4803110" y="2891700"/>
            <a:ext cx="2581159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ko-K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More </a:t>
            </a:r>
            <a:endParaRPr lang="en-US" altLang="ko-KR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ko-K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choices and visual trends</a:t>
            </a:r>
            <a:endParaRPr lang="en-US" altLang="ko-KR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5" name="Oval 135"/>
          <p:cNvSpPr/>
          <p:nvPr/>
        </p:nvSpPr>
        <p:spPr>
          <a:xfrm>
            <a:off x="8436371" y="4114448"/>
            <a:ext cx="1184111" cy="118411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  <a:effectLst>
            <a:outerShdw blurRad="88900" dist="63500" dir="5400000" sx="99000" sy="99000" algn="t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Freeform 166"/>
          <p:cNvSpPr>
            <a:spLocks noEditPoints="1"/>
          </p:cNvSpPr>
          <p:nvPr/>
        </p:nvSpPr>
        <p:spPr bwMode="auto">
          <a:xfrm>
            <a:off x="8747155" y="4369121"/>
            <a:ext cx="562543" cy="674765"/>
          </a:xfrm>
          <a:custGeom>
            <a:gdLst>
              <a:gd name="T0" fmla="*/ 376 w 396"/>
              <a:gd name="T1" fmla="*/ 361 h 475"/>
              <a:gd name="T2" fmla="*/ 287 w 396"/>
              <a:gd name="T3" fmla="*/ 265 h 475"/>
              <a:gd name="T4" fmla="*/ 258 w 396"/>
              <a:gd name="T5" fmla="*/ 133 h 475"/>
              <a:gd name="T6" fmla="*/ 244 w 396"/>
              <a:gd name="T7" fmla="*/ 70 h 475"/>
              <a:gd name="T8" fmla="*/ 237 w 396"/>
              <a:gd name="T9" fmla="*/ 52 h 475"/>
              <a:gd name="T10" fmla="*/ 233 w 396"/>
              <a:gd name="T11" fmla="*/ 39 h 475"/>
              <a:gd name="T12" fmla="*/ 226 w 396"/>
              <a:gd name="T13" fmla="*/ 27 h 475"/>
              <a:gd name="T14" fmla="*/ 220 w 396"/>
              <a:gd name="T15" fmla="*/ 17 h 475"/>
              <a:gd name="T16" fmla="*/ 213 w 396"/>
              <a:gd name="T17" fmla="*/ 10 h 475"/>
              <a:gd name="T18" fmla="*/ 189 w 396"/>
              <a:gd name="T19" fmla="*/ 6 h 475"/>
              <a:gd name="T20" fmla="*/ 182 w 396"/>
              <a:gd name="T21" fmla="*/ 11 h 475"/>
              <a:gd name="T22" fmla="*/ 176 w 396"/>
              <a:gd name="T23" fmla="*/ 18 h 475"/>
              <a:gd name="T24" fmla="*/ 169 w 396"/>
              <a:gd name="T25" fmla="*/ 28 h 475"/>
              <a:gd name="T26" fmla="*/ 164 w 396"/>
              <a:gd name="T27" fmla="*/ 41 h 475"/>
              <a:gd name="T28" fmla="*/ 157 w 396"/>
              <a:gd name="T29" fmla="*/ 55 h 475"/>
              <a:gd name="T30" fmla="*/ 152 w 396"/>
              <a:gd name="T31" fmla="*/ 70 h 475"/>
              <a:gd name="T32" fmla="*/ 139 w 396"/>
              <a:gd name="T33" fmla="*/ 144 h 475"/>
              <a:gd name="T34" fmla="*/ 102 w 396"/>
              <a:gd name="T35" fmla="*/ 278 h 475"/>
              <a:gd name="T36" fmla="*/ 19 w 396"/>
              <a:gd name="T37" fmla="*/ 362 h 475"/>
              <a:gd name="T38" fmla="*/ 1 w 396"/>
              <a:gd name="T39" fmla="*/ 438 h 475"/>
              <a:gd name="T40" fmla="*/ 124 w 396"/>
              <a:gd name="T41" fmla="*/ 474 h 475"/>
              <a:gd name="T42" fmla="*/ 258 w 396"/>
              <a:gd name="T43" fmla="*/ 469 h 475"/>
              <a:gd name="T44" fmla="*/ 339 w 396"/>
              <a:gd name="T45" fmla="*/ 461 h 475"/>
              <a:gd name="T46" fmla="*/ 374 w 396"/>
              <a:gd name="T47" fmla="*/ 378 h 475"/>
              <a:gd name="T48" fmla="*/ 328 w 396"/>
              <a:gd name="T49" fmla="*/ 355 h 475"/>
              <a:gd name="T50" fmla="*/ 262 w 396"/>
              <a:gd name="T51" fmla="*/ 259 h 475"/>
              <a:gd name="T52" fmla="*/ 351 w 396"/>
              <a:gd name="T53" fmla="*/ 360 h 475"/>
              <a:gd name="T54" fmla="*/ 168 w 396"/>
              <a:gd name="T55" fmla="*/ 68 h 475"/>
              <a:gd name="T56" fmla="*/ 172 w 396"/>
              <a:gd name="T57" fmla="*/ 55 h 475"/>
              <a:gd name="T58" fmla="*/ 178 w 396"/>
              <a:gd name="T59" fmla="*/ 43 h 475"/>
              <a:gd name="T60" fmla="*/ 182 w 396"/>
              <a:gd name="T61" fmla="*/ 35 h 475"/>
              <a:gd name="T62" fmla="*/ 187 w 396"/>
              <a:gd name="T63" fmla="*/ 26 h 475"/>
              <a:gd name="T64" fmla="*/ 194 w 396"/>
              <a:gd name="T65" fmla="*/ 20 h 475"/>
              <a:gd name="T66" fmla="*/ 203 w 396"/>
              <a:gd name="T67" fmla="*/ 20 h 475"/>
              <a:gd name="T68" fmla="*/ 208 w 396"/>
              <a:gd name="T69" fmla="*/ 25 h 475"/>
              <a:gd name="T70" fmla="*/ 213 w 396"/>
              <a:gd name="T71" fmla="*/ 34 h 475"/>
              <a:gd name="T72" fmla="*/ 218 w 396"/>
              <a:gd name="T73" fmla="*/ 42 h 475"/>
              <a:gd name="T74" fmla="*/ 223 w 396"/>
              <a:gd name="T75" fmla="*/ 55 h 475"/>
              <a:gd name="T76" fmla="*/ 166 w 396"/>
              <a:gd name="T77" fmla="*/ 75 h 475"/>
              <a:gd name="T78" fmla="*/ 243 w 396"/>
              <a:gd name="T79" fmla="*/ 142 h 475"/>
              <a:gd name="T80" fmla="*/ 154 w 396"/>
              <a:gd name="T81" fmla="*/ 132 h 475"/>
              <a:gd name="T82" fmla="*/ 62 w 396"/>
              <a:gd name="T83" fmla="*/ 347 h 475"/>
              <a:gd name="T84" fmla="*/ 129 w 396"/>
              <a:gd name="T85" fmla="*/ 273 h 475"/>
              <a:gd name="T86" fmla="*/ 56 w 396"/>
              <a:gd name="T87" fmla="*/ 364 h 475"/>
              <a:gd name="T88" fmla="*/ 22 w 396"/>
              <a:gd name="T89" fmla="*/ 378 h 475"/>
              <a:gd name="T90" fmla="*/ 27 w 396"/>
              <a:gd name="T91" fmla="*/ 395 h 475"/>
              <a:gd name="T92" fmla="*/ 139 w 396"/>
              <a:gd name="T93" fmla="*/ 436 h 475"/>
              <a:gd name="T94" fmla="*/ 99 w 396"/>
              <a:gd name="T95" fmla="*/ 371 h 475"/>
              <a:gd name="T96" fmla="*/ 62 w 396"/>
              <a:gd name="T97" fmla="*/ 401 h 475"/>
              <a:gd name="T98" fmla="*/ 72 w 396"/>
              <a:gd name="T99" fmla="*/ 436 h 475"/>
              <a:gd name="T100" fmla="*/ 95 w 396"/>
              <a:gd name="T101" fmla="*/ 385 h 475"/>
              <a:gd name="T102" fmla="*/ 72 w 396"/>
              <a:gd name="T103" fmla="*/ 460 h 475"/>
              <a:gd name="T104" fmla="*/ 153 w 396"/>
              <a:gd name="T105" fmla="*/ 448 h 475"/>
              <a:gd name="T106" fmla="*/ 325 w 396"/>
              <a:gd name="T107" fmla="*/ 450 h 475"/>
              <a:gd name="T108" fmla="*/ 294 w 396"/>
              <a:gd name="T109" fmla="*/ 392 h 475"/>
              <a:gd name="T110" fmla="*/ 322 w 396"/>
              <a:gd name="T111" fmla="*/ 416 h 475"/>
              <a:gd name="T112" fmla="*/ 326 w 396"/>
              <a:gd name="T113" fmla="*/ 382 h 475"/>
              <a:gd name="T114" fmla="*/ 290 w 396"/>
              <a:gd name="T115" fmla="*/ 375 h 475"/>
              <a:gd name="T116" fmla="*/ 258 w 396"/>
              <a:gd name="T117" fmla="*/ 292 h 475"/>
              <a:gd name="T118" fmla="*/ 375 w 396"/>
              <a:gd name="T119" fmla="*/ 400 h 4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6" h="475">
                <a:moveTo>
                  <a:pt x="396" y="427"/>
                </a:moveTo>
                <a:lnTo>
                  <a:pt x="396" y="427"/>
                </a:lnTo>
                <a:lnTo>
                  <a:pt x="396" y="411"/>
                </a:lnTo>
                <a:lnTo>
                  <a:pt x="395" y="393"/>
                </a:lnTo>
                <a:lnTo>
                  <a:pt x="393" y="386"/>
                </a:lnTo>
                <a:lnTo>
                  <a:pt x="391" y="378"/>
                </a:lnTo>
                <a:lnTo>
                  <a:pt x="387" y="373"/>
                </a:lnTo>
                <a:lnTo>
                  <a:pt x="384" y="367"/>
                </a:lnTo>
                <a:lnTo>
                  <a:pt x="378" y="362"/>
                </a:lnTo>
                <a:lnTo>
                  <a:pt x="376" y="361"/>
                </a:lnTo>
                <a:lnTo>
                  <a:pt x="376" y="361"/>
                </a:lnTo>
                <a:lnTo>
                  <a:pt x="364" y="353"/>
                </a:lnTo>
                <a:lnTo>
                  <a:pt x="352" y="344"/>
                </a:lnTo>
                <a:lnTo>
                  <a:pt x="341" y="335"/>
                </a:lnTo>
                <a:lnTo>
                  <a:pt x="330" y="324"/>
                </a:lnTo>
                <a:lnTo>
                  <a:pt x="320" y="313"/>
                </a:lnTo>
                <a:lnTo>
                  <a:pt x="311" y="303"/>
                </a:lnTo>
                <a:lnTo>
                  <a:pt x="302" y="290"/>
                </a:lnTo>
                <a:lnTo>
                  <a:pt x="294" y="278"/>
                </a:lnTo>
                <a:lnTo>
                  <a:pt x="287" y="265"/>
                </a:lnTo>
                <a:lnTo>
                  <a:pt x="280" y="251"/>
                </a:lnTo>
                <a:lnTo>
                  <a:pt x="274" y="237"/>
                </a:lnTo>
                <a:lnTo>
                  <a:pt x="270" y="223"/>
                </a:lnTo>
                <a:lnTo>
                  <a:pt x="265" y="207"/>
                </a:lnTo>
                <a:lnTo>
                  <a:pt x="262" y="193"/>
                </a:lnTo>
                <a:lnTo>
                  <a:pt x="260" y="178"/>
                </a:lnTo>
                <a:lnTo>
                  <a:pt x="258" y="162"/>
                </a:lnTo>
                <a:lnTo>
                  <a:pt x="258" y="144"/>
                </a:lnTo>
                <a:lnTo>
                  <a:pt x="258" y="144"/>
                </a:lnTo>
                <a:lnTo>
                  <a:pt x="258" y="133"/>
                </a:lnTo>
                <a:lnTo>
                  <a:pt x="256" y="120"/>
                </a:lnTo>
                <a:lnTo>
                  <a:pt x="249" y="90"/>
                </a:lnTo>
                <a:lnTo>
                  <a:pt x="250" y="90"/>
                </a:lnTo>
                <a:lnTo>
                  <a:pt x="245" y="71"/>
                </a:lnTo>
                <a:lnTo>
                  <a:pt x="245" y="71"/>
                </a:lnTo>
                <a:lnTo>
                  <a:pt x="244" y="70"/>
                </a:lnTo>
                <a:lnTo>
                  <a:pt x="244" y="70"/>
                </a:lnTo>
                <a:lnTo>
                  <a:pt x="244" y="70"/>
                </a:lnTo>
                <a:lnTo>
                  <a:pt x="244" y="70"/>
                </a:lnTo>
                <a:lnTo>
                  <a:pt x="244" y="70"/>
                </a:lnTo>
                <a:lnTo>
                  <a:pt x="244" y="70"/>
                </a:lnTo>
                <a:lnTo>
                  <a:pt x="241" y="64"/>
                </a:lnTo>
                <a:lnTo>
                  <a:pt x="241" y="64"/>
                </a:lnTo>
                <a:lnTo>
                  <a:pt x="241" y="64"/>
                </a:lnTo>
                <a:lnTo>
                  <a:pt x="241" y="64"/>
                </a:lnTo>
                <a:lnTo>
                  <a:pt x="239" y="57"/>
                </a:lnTo>
                <a:lnTo>
                  <a:pt x="239" y="57"/>
                </a:lnTo>
                <a:lnTo>
                  <a:pt x="239" y="57"/>
                </a:lnTo>
                <a:lnTo>
                  <a:pt x="239" y="57"/>
                </a:lnTo>
                <a:lnTo>
                  <a:pt x="237" y="52"/>
                </a:lnTo>
                <a:lnTo>
                  <a:pt x="237" y="52"/>
                </a:lnTo>
                <a:lnTo>
                  <a:pt x="237" y="51"/>
                </a:lnTo>
                <a:lnTo>
                  <a:pt x="237" y="51"/>
                </a:lnTo>
                <a:lnTo>
                  <a:pt x="235" y="47"/>
                </a:lnTo>
                <a:lnTo>
                  <a:pt x="235" y="47"/>
                </a:lnTo>
                <a:lnTo>
                  <a:pt x="235" y="44"/>
                </a:lnTo>
                <a:lnTo>
                  <a:pt x="235" y="44"/>
                </a:lnTo>
                <a:lnTo>
                  <a:pt x="233" y="41"/>
                </a:lnTo>
                <a:lnTo>
                  <a:pt x="233" y="41"/>
                </a:lnTo>
                <a:lnTo>
                  <a:pt x="233" y="39"/>
                </a:lnTo>
                <a:lnTo>
                  <a:pt x="233" y="39"/>
                </a:lnTo>
                <a:lnTo>
                  <a:pt x="231" y="36"/>
                </a:lnTo>
                <a:lnTo>
                  <a:pt x="231" y="36"/>
                </a:lnTo>
                <a:lnTo>
                  <a:pt x="230" y="34"/>
                </a:lnTo>
                <a:lnTo>
                  <a:pt x="230" y="34"/>
                </a:lnTo>
                <a:lnTo>
                  <a:pt x="229" y="31"/>
                </a:lnTo>
                <a:lnTo>
                  <a:pt x="229" y="31"/>
                </a:lnTo>
                <a:lnTo>
                  <a:pt x="227" y="29"/>
                </a:lnTo>
                <a:lnTo>
                  <a:pt x="227" y="29"/>
                </a:lnTo>
                <a:lnTo>
                  <a:pt x="226" y="27"/>
                </a:lnTo>
                <a:lnTo>
                  <a:pt x="226" y="27"/>
                </a:lnTo>
                <a:lnTo>
                  <a:pt x="225" y="25"/>
                </a:lnTo>
                <a:lnTo>
                  <a:pt x="225" y="25"/>
                </a:lnTo>
                <a:lnTo>
                  <a:pt x="223" y="23"/>
                </a:lnTo>
                <a:lnTo>
                  <a:pt x="223" y="23"/>
                </a:lnTo>
                <a:lnTo>
                  <a:pt x="222" y="21"/>
                </a:lnTo>
                <a:lnTo>
                  <a:pt x="222" y="21"/>
                </a:lnTo>
                <a:lnTo>
                  <a:pt x="221" y="18"/>
                </a:lnTo>
                <a:lnTo>
                  <a:pt x="221" y="18"/>
                </a:lnTo>
                <a:lnTo>
                  <a:pt x="220" y="17"/>
                </a:lnTo>
                <a:lnTo>
                  <a:pt x="220" y="17"/>
                </a:lnTo>
                <a:lnTo>
                  <a:pt x="219" y="15"/>
                </a:lnTo>
                <a:lnTo>
                  <a:pt x="219" y="15"/>
                </a:lnTo>
                <a:lnTo>
                  <a:pt x="217" y="14"/>
                </a:lnTo>
                <a:lnTo>
                  <a:pt x="217" y="14"/>
                </a:lnTo>
                <a:lnTo>
                  <a:pt x="216" y="12"/>
                </a:lnTo>
                <a:lnTo>
                  <a:pt x="216" y="12"/>
                </a:lnTo>
                <a:lnTo>
                  <a:pt x="214" y="11"/>
                </a:lnTo>
                <a:lnTo>
                  <a:pt x="214" y="11"/>
                </a:lnTo>
                <a:lnTo>
                  <a:pt x="213" y="10"/>
                </a:lnTo>
                <a:lnTo>
                  <a:pt x="213" y="10"/>
                </a:lnTo>
                <a:lnTo>
                  <a:pt x="211" y="8"/>
                </a:lnTo>
                <a:lnTo>
                  <a:pt x="211" y="8"/>
                </a:lnTo>
                <a:lnTo>
                  <a:pt x="210" y="8"/>
                </a:lnTo>
                <a:lnTo>
                  <a:pt x="210" y="8"/>
                </a:lnTo>
                <a:lnTo>
                  <a:pt x="205" y="3"/>
                </a:lnTo>
                <a:lnTo>
                  <a:pt x="198" y="0"/>
                </a:lnTo>
                <a:lnTo>
                  <a:pt x="192" y="3"/>
                </a:lnTo>
                <a:lnTo>
                  <a:pt x="192" y="3"/>
                </a:lnTo>
                <a:lnTo>
                  <a:pt x="189" y="6"/>
                </a:lnTo>
                <a:lnTo>
                  <a:pt x="189" y="6"/>
                </a:lnTo>
                <a:lnTo>
                  <a:pt x="187" y="7"/>
                </a:lnTo>
                <a:lnTo>
                  <a:pt x="187" y="7"/>
                </a:lnTo>
                <a:lnTo>
                  <a:pt x="185" y="8"/>
                </a:lnTo>
                <a:lnTo>
                  <a:pt x="185" y="8"/>
                </a:lnTo>
                <a:lnTo>
                  <a:pt x="184" y="9"/>
                </a:lnTo>
                <a:lnTo>
                  <a:pt x="184" y="9"/>
                </a:lnTo>
                <a:lnTo>
                  <a:pt x="183" y="10"/>
                </a:lnTo>
                <a:lnTo>
                  <a:pt x="183" y="10"/>
                </a:lnTo>
                <a:lnTo>
                  <a:pt x="182" y="11"/>
                </a:lnTo>
                <a:lnTo>
                  <a:pt x="182" y="11"/>
                </a:lnTo>
                <a:lnTo>
                  <a:pt x="181" y="12"/>
                </a:lnTo>
                <a:lnTo>
                  <a:pt x="181" y="12"/>
                </a:lnTo>
                <a:lnTo>
                  <a:pt x="179" y="14"/>
                </a:lnTo>
                <a:lnTo>
                  <a:pt x="179" y="14"/>
                </a:lnTo>
                <a:lnTo>
                  <a:pt x="178" y="15"/>
                </a:lnTo>
                <a:lnTo>
                  <a:pt x="178" y="15"/>
                </a:lnTo>
                <a:lnTo>
                  <a:pt x="177" y="17"/>
                </a:lnTo>
                <a:lnTo>
                  <a:pt x="177" y="17"/>
                </a:lnTo>
                <a:lnTo>
                  <a:pt x="176" y="18"/>
                </a:lnTo>
                <a:lnTo>
                  <a:pt x="176" y="18"/>
                </a:lnTo>
                <a:lnTo>
                  <a:pt x="175" y="21"/>
                </a:lnTo>
                <a:lnTo>
                  <a:pt x="175" y="21"/>
                </a:lnTo>
                <a:lnTo>
                  <a:pt x="172" y="23"/>
                </a:lnTo>
                <a:lnTo>
                  <a:pt x="172" y="23"/>
                </a:lnTo>
                <a:lnTo>
                  <a:pt x="171" y="25"/>
                </a:lnTo>
                <a:lnTo>
                  <a:pt x="171" y="25"/>
                </a:lnTo>
                <a:lnTo>
                  <a:pt x="170" y="27"/>
                </a:lnTo>
                <a:lnTo>
                  <a:pt x="170" y="27"/>
                </a:lnTo>
                <a:lnTo>
                  <a:pt x="169" y="28"/>
                </a:lnTo>
                <a:lnTo>
                  <a:pt x="169" y="28"/>
                </a:lnTo>
                <a:lnTo>
                  <a:pt x="168" y="31"/>
                </a:lnTo>
                <a:lnTo>
                  <a:pt x="168" y="31"/>
                </a:lnTo>
                <a:lnTo>
                  <a:pt x="167" y="34"/>
                </a:lnTo>
                <a:lnTo>
                  <a:pt x="167" y="34"/>
                </a:lnTo>
                <a:lnTo>
                  <a:pt x="166" y="36"/>
                </a:lnTo>
                <a:lnTo>
                  <a:pt x="166" y="36"/>
                </a:lnTo>
                <a:lnTo>
                  <a:pt x="165" y="38"/>
                </a:lnTo>
                <a:lnTo>
                  <a:pt x="165" y="38"/>
                </a:lnTo>
                <a:lnTo>
                  <a:pt x="164" y="41"/>
                </a:lnTo>
                <a:lnTo>
                  <a:pt x="164" y="41"/>
                </a:lnTo>
                <a:lnTo>
                  <a:pt x="163" y="43"/>
                </a:lnTo>
                <a:lnTo>
                  <a:pt x="163" y="43"/>
                </a:lnTo>
                <a:lnTo>
                  <a:pt x="160" y="47"/>
                </a:lnTo>
                <a:lnTo>
                  <a:pt x="160" y="47"/>
                </a:lnTo>
                <a:lnTo>
                  <a:pt x="159" y="49"/>
                </a:lnTo>
                <a:lnTo>
                  <a:pt x="159" y="49"/>
                </a:lnTo>
                <a:lnTo>
                  <a:pt x="158" y="52"/>
                </a:lnTo>
                <a:lnTo>
                  <a:pt x="158" y="52"/>
                </a:lnTo>
                <a:lnTo>
                  <a:pt x="157" y="55"/>
                </a:lnTo>
                <a:lnTo>
                  <a:pt x="157" y="55"/>
                </a:lnTo>
                <a:lnTo>
                  <a:pt x="156" y="58"/>
                </a:lnTo>
                <a:lnTo>
                  <a:pt x="156" y="58"/>
                </a:lnTo>
                <a:lnTo>
                  <a:pt x="155" y="62"/>
                </a:lnTo>
                <a:lnTo>
                  <a:pt x="155" y="62"/>
                </a:lnTo>
                <a:lnTo>
                  <a:pt x="154" y="64"/>
                </a:lnTo>
                <a:lnTo>
                  <a:pt x="154" y="64"/>
                </a:lnTo>
                <a:lnTo>
                  <a:pt x="153" y="69"/>
                </a:lnTo>
                <a:lnTo>
                  <a:pt x="153" y="69"/>
                </a:lnTo>
                <a:lnTo>
                  <a:pt x="152" y="70"/>
                </a:lnTo>
                <a:lnTo>
                  <a:pt x="152" y="70"/>
                </a:lnTo>
                <a:lnTo>
                  <a:pt x="152" y="71"/>
                </a:lnTo>
                <a:lnTo>
                  <a:pt x="152" y="71"/>
                </a:lnTo>
                <a:lnTo>
                  <a:pt x="152" y="71"/>
                </a:lnTo>
                <a:lnTo>
                  <a:pt x="146" y="90"/>
                </a:lnTo>
                <a:lnTo>
                  <a:pt x="148" y="90"/>
                </a:lnTo>
                <a:lnTo>
                  <a:pt x="148" y="90"/>
                </a:lnTo>
                <a:lnTo>
                  <a:pt x="141" y="120"/>
                </a:lnTo>
                <a:lnTo>
                  <a:pt x="139" y="133"/>
                </a:lnTo>
                <a:lnTo>
                  <a:pt x="139" y="144"/>
                </a:lnTo>
                <a:lnTo>
                  <a:pt x="139" y="162"/>
                </a:lnTo>
                <a:lnTo>
                  <a:pt x="139" y="162"/>
                </a:lnTo>
                <a:lnTo>
                  <a:pt x="137" y="178"/>
                </a:lnTo>
                <a:lnTo>
                  <a:pt x="135" y="193"/>
                </a:lnTo>
                <a:lnTo>
                  <a:pt x="131" y="209"/>
                </a:lnTo>
                <a:lnTo>
                  <a:pt x="127" y="223"/>
                </a:lnTo>
                <a:lnTo>
                  <a:pt x="122" y="237"/>
                </a:lnTo>
                <a:lnTo>
                  <a:pt x="116" y="251"/>
                </a:lnTo>
                <a:lnTo>
                  <a:pt x="110" y="265"/>
                </a:lnTo>
                <a:lnTo>
                  <a:pt x="102" y="278"/>
                </a:lnTo>
                <a:lnTo>
                  <a:pt x="95" y="290"/>
                </a:lnTo>
                <a:lnTo>
                  <a:pt x="86" y="303"/>
                </a:lnTo>
                <a:lnTo>
                  <a:pt x="76" y="313"/>
                </a:lnTo>
                <a:lnTo>
                  <a:pt x="67" y="324"/>
                </a:lnTo>
                <a:lnTo>
                  <a:pt x="56" y="335"/>
                </a:lnTo>
                <a:lnTo>
                  <a:pt x="44" y="344"/>
                </a:lnTo>
                <a:lnTo>
                  <a:pt x="32" y="353"/>
                </a:lnTo>
                <a:lnTo>
                  <a:pt x="20" y="361"/>
                </a:lnTo>
                <a:lnTo>
                  <a:pt x="19" y="362"/>
                </a:lnTo>
                <a:lnTo>
                  <a:pt x="19" y="362"/>
                </a:lnTo>
                <a:lnTo>
                  <a:pt x="13" y="367"/>
                </a:lnTo>
                <a:lnTo>
                  <a:pt x="13" y="367"/>
                </a:lnTo>
                <a:lnTo>
                  <a:pt x="8" y="372"/>
                </a:lnTo>
                <a:lnTo>
                  <a:pt x="6" y="378"/>
                </a:lnTo>
                <a:lnTo>
                  <a:pt x="4" y="386"/>
                </a:lnTo>
                <a:lnTo>
                  <a:pt x="2" y="393"/>
                </a:lnTo>
                <a:lnTo>
                  <a:pt x="1" y="411"/>
                </a:lnTo>
                <a:lnTo>
                  <a:pt x="0" y="426"/>
                </a:lnTo>
                <a:lnTo>
                  <a:pt x="0" y="426"/>
                </a:lnTo>
                <a:lnTo>
                  <a:pt x="1" y="438"/>
                </a:lnTo>
                <a:lnTo>
                  <a:pt x="1" y="444"/>
                </a:lnTo>
                <a:lnTo>
                  <a:pt x="2" y="450"/>
                </a:lnTo>
                <a:lnTo>
                  <a:pt x="2" y="450"/>
                </a:lnTo>
                <a:lnTo>
                  <a:pt x="57" y="450"/>
                </a:lnTo>
                <a:lnTo>
                  <a:pt x="57" y="450"/>
                </a:lnTo>
                <a:lnTo>
                  <a:pt x="58" y="461"/>
                </a:lnTo>
                <a:lnTo>
                  <a:pt x="59" y="474"/>
                </a:lnTo>
                <a:lnTo>
                  <a:pt x="72" y="474"/>
                </a:lnTo>
                <a:lnTo>
                  <a:pt x="111" y="474"/>
                </a:lnTo>
                <a:lnTo>
                  <a:pt x="124" y="474"/>
                </a:lnTo>
                <a:lnTo>
                  <a:pt x="125" y="461"/>
                </a:lnTo>
                <a:lnTo>
                  <a:pt x="125" y="461"/>
                </a:lnTo>
                <a:lnTo>
                  <a:pt x="125" y="450"/>
                </a:lnTo>
                <a:lnTo>
                  <a:pt x="138" y="450"/>
                </a:lnTo>
                <a:lnTo>
                  <a:pt x="138" y="450"/>
                </a:lnTo>
                <a:lnTo>
                  <a:pt x="139" y="469"/>
                </a:lnTo>
                <a:lnTo>
                  <a:pt x="140" y="475"/>
                </a:lnTo>
                <a:lnTo>
                  <a:pt x="257" y="475"/>
                </a:lnTo>
                <a:lnTo>
                  <a:pt x="258" y="469"/>
                </a:lnTo>
                <a:lnTo>
                  <a:pt x="258" y="469"/>
                </a:lnTo>
                <a:lnTo>
                  <a:pt x="259" y="450"/>
                </a:lnTo>
                <a:lnTo>
                  <a:pt x="271" y="450"/>
                </a:lnTo>
                <a:lnTo>
                  <a:pt x="271" y="450"/>
                </a:lnTo>
                <a:lnTo>
                  <a:pt x="272" y="461"/>
                </a:lnTo>
                <a:lnTo>
                  <a:pt x="273" y="474"/>
                </a:lnTo>
                <a:lnTo>
                  <a:pt x="286" y="474"/>
                </a:lnTo>
                <a:lnTo>
                  <a:pt x="325" y="474"/>
                </a:lnTo>
                <a:lnTo>
                  <a:pt x="338" y="474"/>
                </a:lnTo>
                <a:lnTo>
                  <a:pt x="339" y="461"/>
                </a:lnTo>
                <a:lnTo>
                  <a:pt x="339" y="461"/>
                </a:lnTo>
                <a:lnTo>
                  <a:pt x="339" y="450"/>
                </a:lnTo>
                <a:lnTo>
                  <a:pt x="395" y="450"/>
                </a:lnTo>
                <a:lnTo>
                  <a:pt x="395" y="450"/>
                </a:lnTo>
                <a:lnTo>
                  <a:pt x="396" y="444"/>
                </a:lnTo>
                <a:lnTo>
                  <a:pt x="396" y="444"/>
                </a:lnTo>
                <a:lnTo>
                  <a:pt x="396" y="438"/>
                </a:lnTo>
                <a:lnTo>
                  <a:pt x="396" y="427"/>
                </a:lnTo>
                <a:lnTo>
                  <a:pt x="396" y="427"/>
                </a:lnTo>
                <a:close/>
                <a:moveTo>
                  <a:pt x="369" y="373"/>
                </a:moveTo>
                <a:lnTo>
                  <a:pt x="374" y="378"/>
                </a:lnTo>
                <a:lnTo>
                  <a:pt x="374" y="378"/>
                </a:lnTo>
                <a:lnTo>
                  <a:pt x="376" y="380"/>
                </a:lnTo>
                <a:lnTo>
                  <a:pt x="378" y="384"/>
                </a:lnTo>
                <a:lnTo>
                  <a:pt x="376" y="384"/>
                </a:lnTo>
                <a:lnTo>
                  <a:pt x="375" y="382"/>
                </a:lnTo>
                <a:lnTo>
                  <a:pt x="375" y="382"/>
                </a:lnTo>
                <a:lnTo>
                  <a:pt x="362" y="377"/>
                </a:lnTo>
                <a:lnTo>
                  <a:pt x="351" y="371"/>
                </a:lnTo>
                <a:lnTo>
                  <a:pt x="339" y="363"/>
                </a:lnTo>
                <a:lnTo>
                  <a:pt x="328" y="355"/>
                </a:lnTo>
                <a:lnTo>
                  <a:pt x="318" y="348"/>
                </a:lnTo>
                <a:lnTo>
                  <a:pt x="308" y="339"/>
                </a:lnTo>
                <a:lnTo>
                  <a:pt x="300" y="331"/>
                </a:lnTo>
                <a:lnTo>
                  <a:pt x="292" y="322"/>
                </a:lnTo>
                <a:lnTo>
                  <a:pt x="285" y="312"/>
                </a:lnTo>
                <a:lnTo>
                  <a:pt x="279" y="303"/>
                </a:lnTo>
                <a:lnTo>
                  <a:pt x="274" y="292"/>
                </a:lnTo>
                <a:lnTo>
                  <a:pt x="268" y="281"/>
                </a:lnTo>
                <a:lnTo>
                  <a:pt x="265" y="270"/>
                </a:lnTo>
                <a:lnTo>
                  <a:pt x="262" y="259"/>
                </a:lnTo>
                <a:lnTo>
                  <a:pt x="260" y="249"/>
                </a:lnTo>
                <a:lnTo>
                  <a:pt x="259" y="237"/>
                </a:lnTo>
                <a:lnTo>
                  <a:pt x="259" y="237"/>
                </a:lnTo>
                <a:lnTo>
                  <a:pt x="267" y="257"/>
                </a:lnTo>
                <a:lnTo>
                  <a:pt x="278" y="278"/>
                </a:lnTo>
                <a:lnTo>
                  <a:pt x="289" y="296"/>
                </a:lnTo>
                <a:lnTo>
                  <a:pt x="302" y="314"/>
                </a:lnTo>
                <a:lnTo>
                  <a:pt x="317" y="331"/>
                </a:lnTo>
                <a:lnTo>
                  <a:pt x="333" y="347"/>
                </a:lnTo>
                <a:lnTo>
                  <a:pt x="351" y="360"/>
                </a:lnTo>
                <a:lnTo>
                  <a:pt x="369" y="373"/>
                </a:lnTo>
                <a:lnTo>
                  <a:pt x="369" y="373"/>
                </a:lnTo>
                <a:close/>
                <a:moveTo>
                  <a:pt x="166" y="75"/>
                </a:moveTo>
                <a:lnTo>
                  <a:pt x="166" y="75"/>
                </a:lnTo>
                <a:lnTo>
                  <a:pt x="166" y="74"/>
                </a:lnTo>
                <a:lnTo>
                  <a:pt x="166" y="74"/>
                </a:lnTo>
                <a:lnTo>
                  <a:pt x="167" y="70"/>
                </a:lnTo>
                <a:lnTo>
                  <a:pt x="167" y="70"/>
                </a:lnTo>
                <a:lnTo>
                  <a:pt x="168" y="68"/>
                </a:lnTo>
                <a:lnTo>
                  <a:pt x="168" y="68"/>
                </a:lnTo>
                <a:lnTo>
                  <a:pt x="169" y="65"/>
                </a:lnTo>
                <a:lnTo>
                  <a:pt x="169" y="65"/>
                </a:lnTo>
                <a:lnTo>
                  <a:pt x="170" y="63"/>
                </a:lnTo>
                <a:lnTo>
                  <a:pt x="170" y="63"/>
                </a:lnTo>
                <a:lnTo>
                  <a:pt x="170" y="61"/>
                </a:lnTo>
                <a:lnTo>
                  <a:pt x="170" y="61"/>
                </a:lnTo>
                <a:lnTo>
                  <a:pt x="171" y="57"/>
                </a:lnTo>
                <a:lnTo>
                  <a:pt x="171" y="57"/>
                </a:lnTo>
                <a:lnTo>
                  <a:pt x="172" y="55"/>
                </a:lnTo>
                <a:lnTo>
                  <a:pt x="172" y="55"/>
                </a:lnTo>
                <a:lnTo>
                  <a:pt x="173" y="53"/>
                </a:lnTo>
                <a:lnTo>
                  <a:pt x="173" y="53"/>
                </a:lnTo>
                <a:lnTo>
                  <a:pt x="175" y="51"/>
                </a:lnTo>
                <a:lnTo>
                  <a:pt x="175" y="51"/>
                </a:lnTo>
                <a:lnTo>
                  <a:pt x="176" y="48"/>
                </a:lnTo>
                <a:lnTo>
                  <a:pt x="176" y="48"/>
                </a:lnTo>
                <a:lnTo>
                  <a:pt x="177" y="47"/>
                </a:lnTo>
                <a:lnTo>
                  <a:pt x="177" y="47"/>
                </a:lnTo>
                <a:lnTo>
                  <a:pt x="178" y="43"/>
                </a:lnTo>
                <a:lnTo>
                  <a:pt x="178" y="43"/>
                </a:lnTo>
                <a:lnTo>
                  <a:pt x="178" y="42"/>
                </a:lnTo>
                <a:lnTo>
                  <a:pt x="178" y="42"/>
                </a:lnTo>
                <a:lnTo>
                  <a:pt x="180" y="39"/>
                </a:lnTo>
                <a:lnTo>
                  <a:pt x="180" y="39"/>
                </a:lnTo>
                <a:lnTo>
                  <a:pt x="180" y="38"/>
                </a:lnTo>
                <a:lnTo>
                  <a:pt x="180" y="38"/>
                </a:lnTo>
                <a:lnTo>
                  <a:pt x="182" y="36"/>
                </a:lnTo>
                <a:lnTo>
                  <a:pt x="182" y="36"/>
                </a:lnTo>
                <a:lnTo>
                  <a:pt x="182" y="35"/>
                </a:lnTo>
                <a:lnTo>
                  <a:pt x="182" y="35"/>
                </a:lnTo>
                <a:lnTo>
                  <a:pt x="183" y="31"/>
                </a:lnTo>
                <a:lnTo>
                  <a:pt x="183" y="31"/>
                </a:lnTo>
                <a:lnTo>
                  <a:pt x="184" y="30"/>
                </a:lnTo>
                <a:lnTo>
                  <a:pt x="184" y="30"/>
                </a:lnTo>
                <a:lnTo>
                  <a:pt x="185" y="28"/>
                </a:lnTo>
                <a:lnTo>
                  <a:pt x="185" y="28"/>
                </a:lnTo>
                <a:lnTo>
                  <a:pt x="186" y="27"/>
                </a:lnTo>
                <a:lnTo>
                  <a:pt x="186" y="27"/>
                </a:lnTo>
                <a:lnTo>
                  <a:pt x="187" y="26"/>
                </a:lnTo>
                <a:lnTo>
                  <a:pt x="187" y="26"/>
                </a:lnTo>
                <a:lnTo>
                  <a:pt x="189" y="25"/>
                </a:lnTo>
                <a:lnTo>
                  <a:pt x="189" y="25"/>
                </a:lnTo>
                <a:lnTo>
                  <a:pt x="191" y="23"/>
                </a:lnTo>
                <a:lnTo>
                  <a:pt x="191" y="23"/>
                </a:lnTo>
                <a:lnTo>
                  <a:pt x="191" y="22"/>
                </a:lnTo>
                <a:lnTo>
                  <a:pt x="191" y="22"/>
                </a:lnTo>
                <a:lnTo>
                  <a:pt x="193" y="21"/>
                </a:lnTo>
                <a:lnTo>
                  <a:pt x="193" y="21"/>
                </a:lnTo>
                <a:lnTo>
                  <a:pt x="194" y="20"/>
                </a:lnTo>
                <a:lnTo>
                  <a:pt x="194" y="20"/>
                </a:lnTo>
                <a:lnTo>
                  <a:pt x="195" y="18"/>
                </a:lnTo>
                <a:lnTo>
                  <a:pt x="195" y="18"/>
                </a:lnTo>
                <a:lnTo>
                  <a:pt x="196" y="17"/>
                </a:lnTo>
                <a:lnTo>
                  <a:pt x="196" y="17"/>
                </a:lnTo>
                <a:lnTo>
                  <a:pt x="198" y="16"/>
                </a:lnTo>
                <a:lnTo>
                  <a:pt x="198" y="16"/>
                </a:lnTo>
                <a:lnTo>
                  <a:pt x="200" y="17"/>
                </a:lnTo>
                <a:lnTo>
                  <a:pt x="200" y="17"/>
                </a:lnTo>
                <a:lnTo>
                  <a:pt x="203" y="20"/>
                </a:lnTo>
                <a:lnTo>
                  <a:pt x="203" y="20"/>
                </a:lnTo>
                <a:lnTo>
                  <a:pt x="203" y="20"/>
                </a:lnTo>
                <a:lnTo>
                  <a:pt x="203" y="20"/>
                </a:lnTo>
                <a:lnTo>
                  <a:pt x="205" y="22"/>
                </a:lnTo>
                <a:lnTo>
                  <a:pt x="205" y="22"/>
                </a:lnTo>
                <a:lnTo>
                  <a:pt x="205" y="22"/>
                </a:lnTo>
                <a:lnTo>
                  <a:pt x="205" y="22"/>
                </a:lnTo>
                <a:lnTo>
                  <a:pt x="207" y="24"/>
                </a:lnTo>
                <a:lnTo>
                  <a:pt x="207" y="24"/>
                </a:lnTo>
                <a:lnTo>
                  <a:pt x="208" y="25"/>
                </a:lnTo>
                <a:lnTo>
                  <a:pt x="208" y="25"/>
                </a:lnTo>
                <a:lnTo>
                  <a:pt x="209" y="27"/>
                </a:lnTo>
                <a:lnTo>
                  <a:pt x="209" y="27"/>
                </a:lnTo>
                <a:lnTo>
                  <a:pt x="210" y="27"/>
                </a:lnTo>
                <a:lnTo>
                  <a:pt x="210" y="27"/>
                </a:lnTo>
                <a:lnTo>
                  <a:pt x="211" y="30"/>
                </a:lnTo>
                <a:lnTo>
                  <a:pt x="211" y="30"/>
                </a:lnTo>
                <a:lnTo>
                  <a:pt x="212" y="30"/>
                </a:lnTo>
                <a:lnTo>
                  <a:pt x="212" y="30"/>
                </a:lnTo>
                <a:lnTo>
                  <a:pt x="213" y="34"/>
                </a:lnTo>
                <a:lnTo>
                  <a:pt x="213" y="34"/>
                </a:lnTo>
                <a:lnTo>
                  <a:pt x="214" y="35"/>
                </a:lnTo>
                <a:lnTo>
                  <a:pt x="214" y="35"/>
                </a:lnTo>
                <a:lnTo>
                  <a:pt x="216" y="37"/>
                </a:lnTo>
                <a:lnTo>
                  <a:pt x="216" y="37"/>
                </a:lnTo>
                <a:lnTo>
                  <a:pt x="217" y="38"/>
                </a:lnTo>
                <a:lnTo>
                  <a:pt x="217" y="38"/>
                </a:lnTo>
                <a:lnTo>
                  <a:pt x="218" y="41"/>
                </a:lnTo>
                <a:lnTo>
                  <a:pt x="218" y="41"/>
                </a:lnTo>
                <a:lnTo>
                  <a:pt x="218" y="42"/>
                </a:lnTo>
                <a:lnTo>
                  <a:pt x="218" y="42"/>
                </a:lnTo>
                <a:lnTo>
                  <a:pt x="220" y="45"/>
                </a:lnTo>
                <a:lnTo>
                  <a:pt x="220" y="45"/>
                </a:lnTo>
                <a:lnTo>
                  <a:pt x="220" y="47"/>
                </a:lnTo>
                <a:lnTo>
                  <a:pt x="220" y="47"/>
                </a:lnTo>
                <a:lnTo>
                  <a:pt x="222" y="50"/>
                </a:lnTo>
                <a:lnTo>
                  <a:pt x="222" y="50"/>
                </a:lnTo>
                <a:lnTo>
                  <a:pt x="222" y="51"/>
                </a:lnTo>
                <a:lnTo>
                  <a:pt x="222" y="51"/>
                </a:lnTo>
                <a:lnTo>
                  <a:pt x="223" y="55"/>
                </a:lnTo>
                <a:lnTo>
                  <a:pt x="223" y="55"/>
                </a:lnTo>
                <a:lnTo>
                  <a:pt x="224" y="55"/>
                </a:lnTo>
                <a:lnTo>
                  <a:pt x="224" y="55"/>
                </a:lnTo>
                <a:lnTo>
                  <a:pt x="225" y="60"/>
                </a:lnTo>
                <a:lnTo>
                  <a:pt x="225" y="60"/>
                </a:lnTo>
                <a:lnTo>
                  <a:pt x="225" y="61"/>
                </a:lnTo>
                <a:lnTo>
                  <a:pt x="225" y="61"/>
                </a:lnTo>
                <a:lnTo>
                  <a:pt x="231" y="76"/>
                </a:lnTo>
                <a:lnTo>
                  <a:pt x="166" y="76"/>
                </a:lnTo>
                <a:lnTo>
                  <a:pt x="166" y="76"/>
                </a:lnTo>
                <a:lnTo>
                  <a:pt x="166" y="75"/>
                </a:lnTo>
                <a:lnTo>
                  <a:pt x="166" y="75"/>
                </a:lnTo>
                <a:close/>
                <a:moveTo>
                  <a:pt x="166" y="90"/>
                </a:moveTo>
                <a:lnTo>
                  <a:pt x="231" y="90"/>
                </a:lnTo>
                <a:lnTo>
                  <a:pt x="235" y="90"/>
                </a:lnTo>
                <a:lnTo>
                  <a:pt x="235" y="90"/>
                </a:lnTo>
                <a:lnTo>
                  <a:pt x="238" y="105"/>
                </a:lnTo>
                <a:lnTo>
                  <a:pt x="241" y="119"/>
                </a:lnTo>
                <a:lnTo>
                  <a:pt x="243" y="132"/>
                </a:lnTo>
                <a:lnTo>
                  <a:pt x="244" y="142"/>
                </a:lnTo>
                <a:lnTo>
                  <a:pt x="243" y="142"/>
                </a:lnTo>
                <a:lnTo>
                  <a:pt x="243" y="142"/>
                </a:lnTo>
                <a:lnTo>
                  <a:pt x="244" y="163"/>
                </a:lnTo>
                <a:lnTo>
                  <a:pt x="244" y="434"/>
                </a:lnTo>
                <a:lnTo>
                  <a:pt x="153" y="434"/>
                </a:lnTo>
                <a:lnTo>
                  <a:pt x="153" y="163"/>
                </a:lnTo>
                <a:lnTo>
                  <a:pt x="153" y="163"/>
                </a:lnTo>
                <a:lnTo>
                  <a:pt x="154" y="142"/>
                </a:lnTo>
                <a:lnTo>
                  <a:pt x="153" y="142"/>
                </a:lnTo>
                <a:lnTo>
                  <a:pt x="153" y="142"/>
                </a:lnTo>
                <a:lnTo>
                  <a:pt x="154" y="132"/>
                </a:lnTo>
                <a:lnTo>
                  <a:pt x="155" y="119"/>
                </a:lnTo>
                <a:lnTo>
                  <a:pt x="158" y="105"/>
                </a:lnTo>
                <a:lnTo>
                  <a:pt x="162" y="90"/>
                </a:lnTo>
                <a:lnTo>
                  <a:pt x="166" y="90"/>
                </a:lnTo>
                <a:close/>
                <a:moveTo>
                  <a:pt x="22" y="378"/>
                </a:moveTo>
                <a:lnTo>
                  <a:pt x="22" y="378"/>
                </a:lnTo>
                <a:lnTo>
                  <a:pt x="28" y="373"/>
                </a:lnTo>
                <a:lnTo>
                  <a:pt x="28" y="373"/>
                </a:lnTo>
                <a:lnTo>
                  <a:pt x="46" y="361"/>
                </a:lnTo>
                <a:lnTo>
                  <a:pt x="62" y="347"/>
                </a:lnTo>
                <a:lnTo>
                  <a:pt x="78" y="333"/>
                </a:lnTo>
                <a:lnTo>
                  <a:pt x="92" y="317"/>
                </a:lnTo>
                <a:lnTo>
                  <a:pt x="105" y="298"/>
                </a:lnTo>
                <a:lnTo>
                  <a:pt x="117" y="280"/>
                </a:lnTo>
                <a:lnTo>
                  <a:pt x="127" y="260"/>
                </a:lnTo>
                <a:lnTo>
                  <a:pt x="136" y="241"/>
                </a:lnTo>
                <a:lnTo>
                  <a:pt x="136" y="241"/>
                </a:lnTo>
                <a:lnTo>
                  <a:pt x="135" y="252"/>
                </a:lnTo>
                <a:lnTo>
                  <a:pt x="132" y="263"/>
                </a:lnTo>
                <a:lnTo>
                  <a:pt x="129" y="273"/>
                </a:lnTo>
                <a:lnTo>
                  <a:pt x="125" y="284"/>
                </a:lnTo>
                <a:lnTo>
                  <a:pt x="121" y="295"/>
                </a:lnTo>
                <a:lnTo>
                  <a:pt x="115" y="305"/>
                </a:lnTo>
                <a:lnTo>
                  <a:pt x="109" y="314"/>
                </a:lnTo>
                <a:lnTo>
                  <a:pt x="102" y="323"/>
                </a:lnTo>
                <a:lnTo>
                  <a:pt x="95" y="333"/>
                </a:lnTo>
                <a:lnTo>
                  <a:pt x="86" y="341"/>
                </a:lnTo>
                <a:lnTo>
                  <a:pt x="76" y="349"/>
                </a:lnTo>
                <a:lnTo>
                  <a:pt x="67" y="357"/>
                </a:lnTo>
                <a:lnTo>
                  <a:pt x="56" y="364"/>
                </a:lnTo>
                <a:lnTo>
                  <a:pt x="45" y="371"/>
                </a:lnTo>
                <a:lnTo>
                  <a:pt x="33" y="377"/>
                </a:lnTo>
                <a:lnTo>
                  <a:pt x="21" y="382"/>
                </a:lnTo>
                <a:lnTo>
                  <a:pt x="20" y="384"/>
                </a:lnTo>
                <a:lnTo>
                  <a:pt x="20" y="384"/>
                </a:lnTo>
                <a:lnTo>
                  <a:pt x="19" y="384"/>
                </a:lnTo>
                <a:lnTo>
                  <a:pt x="19" y="384"/>
                </a:lnTo>
                <a:lnTo>
                  <a:pt x="20" y="380"/>
                </a:lnTo>
                <a:lnTo>
                  <a:pt x="22" y="378"/>
                </a:lnTo>
                <a:lnTo>
                  <a:pt x="22" y="378"/>
                </a:lnTo>
                <a:close/>
                <a:moveTo>
                  <a:pt x="15" y="428"/>
                </a:moveTo>
                <a:lnTo>
                  <a:pt x="15" y="428"/>
                </a:lnTo>
                <a:lnTo>
                  <a:pt x="15" y="418"/>
                </a:lnTo>
                <a:lnTo>
                  <a:pt x="16" y="409"/>
                </a:lnTo>
                <a:lnTo>
                  <a:pt x="18" y="403"/>
                </a:lnTo>
                <a:lnTo>
                  <a:pt x="19" y="401"/>
                </a:lnTo>
                <a:lnTo>
                  <a:pt x="21" y="400"/>
                </a:lnTo>
                <a:lnTo>
                  <a:pt x="21" y="400"/>
                </a:lnTo>
                <a:lnTo>
                  <a:pt x="27" y="395"/>
                </a:lnTo>
                <a:lnTo>
                  <a:pt x="27" y="395"/>
                </a:lnTo>
                <a:lnTo>
                  <a:pt x="46" y="386"/>
                </a:lnTo>
                <a:lnTo>
                  <a:pt x="64" y="375"/>
                </a:lnTo>
                <a:lnTo>
                  <a:pt x="82" y="364"/>
                </a:lnTo>
                <a:lnTo>
                  <a:pt x="97" y="351"/>
                </a:lnTo>
                <a:lnTo>
                  <a:pt x="110" y="337"/>
                </a:lnTo>
                <a:lnTo>
                  <a:pt x="121" y="322"/>
                </a:lnTo>
                <a:lnTo>
                  <a:pt x="130" y="306"/>
                </a:lnTo>
                <a:lnTo>
                  <a:pt x="139" y="290"/>
                </a:lnTo>
                <a:lnTo>
                  <a:pt x="139" y="434"/>
                </a:lnTo>
                <a:lnTo>
                  <a:pt x="139" y="436"/>
                </a:lnTo>
                <a:lnTo>
                  <a:pt x="125" y="436"/>
                </a:lnTo>
                <a:lnTo>
                  <a:pt x="125" y="436"/>
                </a:lnTo>
                <a:lnTo>
                  <a:pt x="125" y="425"/>
                </a:lnTo>
                <a:lnTo>
                  <a:pt x="123" y="413"/>
                </a:lnTo>
                <a:lnTo>
                  <a:pt x="121" y="401"/>
                </a:lnTo>
                <a:lnTo>
                  <a:pt x="116" y="391"/>
                </a:lnTo>
                <a:lnTo>
                  <a:pt x="112" y="382"/>
                </a:lnTo>
                <a:lnTo>
                  <a:pt x="106" y="375"/>
                </a:lnTo>
                <a:lnTo>
                  <a:pt x="103" y="373"/>
                </a:lnTo>
                <a:lnTo>
                  <a:pt x="99" y="371"/>
                </a:lnTo>
                <a:lnTo>
                  <a:pt x="96" y="369"/>
                </a:lnTo>
                <a:lnTo>
                  <a:pt x="91" y="369"/>
                </a:lnTo>
                <a:lnTo>
                  <a:pt x="91" y="369"/>
                </a:lnTo>
                <a:lnTo>
                  <a:pt x="87" y="369"/>
                </a:lnTo>
                <a:lnTo>
                  <a:pt x="83" y="371"/>
                </a:lnTo>
                <a:lnTo>
                  <a:pt x="79" y="373"/>
                </a:lnTo>
                <a:lnTo>
                  <a:pt x="76" y="375"/>
                </a:lnTo>
                <a:lnTo>
                  <a:pt x="71" y="382"/>
                </a:lnTo>
                <a:lnTo>
                  <a:pt x="65" y="391"/>
                </a:lnTo>
                <a:lnTo>
                  <a:pt x="62" y="401"/>
                </a:lnTo>
                <a:lnTo>
                  <a:pt x="60" y="413"/>
                </a:lnTo>
                <a:lnTo>
                  <a:pt x="58" y="425"/>
                </a:lnTo>
                <a:lnTo>
                  <a:pt x="57" y="436"/>
                </a:lnTo>
                <a:lnTo>
                  <a:pt x="15" y="436"/>
                </a:lnTo>
                <a:lnTo>
                  <a:pt x="15" y="436"/>
                </a:lnTo>
                <a:lnTo>
                  <a:pt x="15" y="428"/>
                </a:lnTo>
                <a:lnTo>
                  <a:pt x="15" y="428"/>
                </a:lnTo>
                <a:close/>
                <a:moveTo>
                  <a:pt x="111" y="436"/>
                </a:moveTo>
                <a:lnTo>
                  <a:pt x="72" y="436"/>
                </a:lnTo>
                <a:lnTo>
                  <a:pt x="72" y="436"/>
                </a:lnTo>
                <a:lnTo>
                  <a:pt x="72" y="426"/>
                </a:lnTo>
                <a:lnTo>
                  <a:pt x="74" y="416"/>
                </a:lnTo>
                <a:lnTo>
                  <a:pt x="75" y="406"/>
                </a:lnTo>
                <a:lnTo>
                  <a:pt x="78" y="399"/>
                </a:lnTo>
                <a:lnTo>
                  <a:pt x="81" y="392"/>
                </a:lnTo>
                <a:lnTo>
                  <a:pt x="84" y="388"/>
                </a:lnTo>
                <a:lnTo>
                  <a:pt x="87" y="385"/>
                </a:lnTo>
                <a:lnTo>
                  <a:pt x="91" y="384"/>
                </a:lnTo>
                <a:lnTo>
                  <a:pt x="91" y="384"/>
                </a:lnTo>
                <a:lnTo>
                  <a:pt x="95" y="385"/>
                </a:lnTo>
                <a:lnTo>
                  <a:pt x="99" y="388"/>
                </a:lnTo>
                <a:lnTo>
                  <a:pt x="102" y="392"/>
                </a:lnTo>
                <a:lnTo>
                  <a:pt x="104" y="399"/>
                </a:lnTo>
                <a:lnTo>
                  <a:pt x="108" y="406"/>
                </a:lnTo>
                <a:lnTo>
                  <a:pt x="109" y="416"/>
                </a:lnTo>
                <a:lnTo>
                  <a:pt x="111" y="426"/>
                </a:lnTo>
                <a:lnTo>
                  <a:pt x="111" y="436"/>
                </a:lnTo>
                <a:lnTo>
                  <a:pt x="111" y="436"/>
                </a:lnTo>
                <a:close/>
                <a:moveTo>
                  <a:pt x="111" y="460"/>
                </a:moveTo>
                <a:lnTo>
                  <a:pt x="72" y="460"/>
                </a:lnTo>
                <a:lnTo>
                  <a:pt x="72" y="460"/>
                </a:lnTo>
                <a:lnTo>
                  <a:pt x="72" y="450"/>
                </a:lnTo>
                <a:lnTo>
                  <a:pt x="111" y="450"/>
                </a:lnTo>
                <a:lnTo>
                  <a:pt x="111" y="450"/>
                </a:lnTo>
                <a:lnTo>
                  <a:pt x="111" y="460"/>
                </a:lnTo>
                <a:lnTo>
                  <a:pt x="111" y="460"/>
                </a:lnTo>
                <a:close/>
                <a:moveTo>
                  <a:pt x="153" y="461"/>
                </a:moveTo>
                <a:lnTo>
                  <a:pt x="153" y="461"/>
                </a:lnTo>
                <a:lnTo>
                  <a:pt x="152" y="448"/>
                </a:lnTo>
                <a:lnTo>
                  <a:pt x="153" y="448"/>
                </a:lnTo>
                <a:lnTo>
                  <a:pt x="244" y="448"/>
                </a:lnTo>
                <a:lnTo>
                  <a:pt x="245" y="448"/>
                </a:lnTo>
                <a:lnTo>
                  <a:pt x="245" y="448"/>
                </a:lnTo>
                <a:lnTo>
                  <a:pt x="244" y="461"/>
                </a:lnTo>
                <a:lnTo>
                  <a:pt x="153" y="461"/>
                </a:lnTo>
                <a:close/>
                <a:moveTo>
                  <a:pt x="325" y="460"/>
                </a:moveTo>
                <a:lnTo>
                  <a:pt x="286" y="460"/>
                </a:lnTo>
                <a:lnTo>
                  <a:pt x="286" y="460"/>
                </a:lnTo>
                <a:lnTo>
                  <a:pt x="285" y="450"/>
                </a:lnTo>
                <a:lnTo>
                  <a:pt x="325" y="450"/>
                </a:lnTo>
                <a:lnTo>
                  <a:pt x="325" y="450"/>
                </a:lnTo>
                <a:lnTo>
                  <a:pt x="325" y="460"/>
                </a:lnTo>
                <a:lnTo>
                  <a:pt x="325" y="460"/>
                </a:lnTo>
                <a:close/>
                <a:moveTo>
                  <a:pt x="286" y="436"/>
                </a:moveTo>
                <a:lnTo>
                  <a:pt x="286" y="436"/>
                </a:lnTo>
                <a:lnTo>
                  <a:pt x="286" y="426"/>
                </a:lnTo>
                <a:lnTo>
                  <a:pt x="288" y="416"/>
                </a:lnTo>
                <a:lnTo>
                  <a:pt x="289" y="406"/>
                </a:lnTo>
                <a:lnTo>
                  <a:pt x="292" y="399"/>
                </a:lnTo>
                <a:lnTo>
                  <a:pt x="294" y="392"/>
                </a:lnTo>
                <a:lnTo>
                  <a:pt x="298" y="388"/>
                </a:lnTo>
                <a:lnTo>
                  <a:pt x="301" y="385"/>
                </a:lnTo>
                <a:lnTo>
                  <a:pt x="305" y="384"/>
                </a:lnTo>
                <a:lnTo>
                  <a:pt x="305" y="384"/>
                </a:lnTo>
                <a:lnTo>
                  <a:pt x="308" y="385"/>
                </a:lnTo>
                <a:lnTo>
                  <a:pt x="313" y="388"/>
                </a:lnTo>
                <a:lnTo>
                  <a:pt x="316" y="392"/>
                </a:lnTo>
                <a:lnTo>
                  <a:pt x="318" y="399"/>
                </a:lnTo>
                <a:lnTo>
                  <a:pt x="320" y="406"/>
                </a:lnTo>
                <a:lnTo>
                  <a:pt x="322" y="416"/>
                </a:lnTo>
                <a:lnTo>
                  <a:pt x="325" y="426"/>
                </a:lnTo>
                <a:lnTo>
                  <a:pt x="325" y="436"/>
                </a:lnTo>
                <a:lnTo>
                  <a:pt x="286" y="436"/>
                </a:lnTo>
                <a:close/>
                <a:moveTo>
                  <a:pt x="339" y="436"/>
                </a:moveTo>
                <a:lnTo>
                  <a:pt x="339" y="436"/>
                </a:lnTo>
                <a:lnTo>
                  <a:pt x="339" y="425"/>
                </a:lnTo>
                <a:lnTo>
                  <a:pt x="337" y="413"/>
                </a:lnTo>
                <a:lnTo>
                  <a:pt x="334" y="401"/>
                </a:lnTo>
                <a:lnTo>
                  <a:pt x="330" y="391"/>
                </a:lnTo>
                <a:lnTo>
                  <a:pt x="326" y="382"/>
                </a:lnTo>
                <a:lnTo>
                  <a:pt x="320" y="375"/>
                </a:lnTo>
                <a:lnTo>
                  <a:pt x="317" y="373"/>
                </a:lnTo>
                <a:lnTo>
                  <a:pt x="313" y="371"/>
                </a:lnTo>
                <a:lnTo>
                  <a:pt x="310" y="369"/>
                </a:lnTo>
                <a:lnTo>
                  <a:pt x="305" y="369"/>
                </a:lnTo>
                <a:lnTo>
                  <a:pt x="305" y="369"/>
                </a:lnTo>
                <a:lnTo>
                  <a:pt x="301" y="369"/>
                </a:lnTo>
                <a:lnTo>
                  <a:pt x="297" y="371"/>
                </a:lnTo>
                <a:lnTo>
                  <a:pt x="293" y="373"/>
                </a:lnTo>
                <a:lnTo>
                  <a:pt x="290" y="375"/>
                </a:lnTo>
                <a:lnTo>
                  <a:pt x="285" y="382"/>
                </a:lnTo>
                <a:lnTo>
                  <a:pt x="279" y="391"/>
                </a:lnTo>
                <a:lnTo>
                  <a:pt x="276" y="401"/>
                </a:lnTo>
                <a:lnTo>
                  <a:pt x="274" y="413"/>
                </a:lnTo>
                <a:lnTo>
                  <a:pt x="272" y="425"/>
                </a:lnTo>
                <a:lnTo>
                  <a:pt x="271" y="436"/>
                </a:lnTo>
                <a:lnTo>
                  <a:pt x="258" y="436"/>
                </a:lnTo>
                <a:lnTo>
                  <a:pt x="258" y="434"/>
                </a:lnTo>
                <a:lnTo>
                  <a:pt x="258" y="292"/>
                </a:lnTo>
                <a:lnTo>
                  <a:pt x="258" y="292"/>
                </a:lnTo>
                <a:lnTo>
                  <a:pt x="266" y="308"/>
                </a:lnTo>
                <a:lnTo>
                  <a:pt x="276" y="323"/>
                </a:lnTo>
                <a:lnTo>
                  <a:pt x="288" y="337"/>
                </a:lnTo>
                <a:lnTo>
                  <a:pt x="301" y="351"/>
                </a:lnTo>
                <a:lnTo>
                  <a:pt x="316" y="364"/>
                </a:lnTo>
                <a:lnTo>
                  <a:pt x="332" y="376"/>
                </a:lnTo>
                <a:lnTo>
                  <a:pt x="351" y="386"/>
                </a:lnTo>
                <a:lnTo>
                  <a:pt x="370" y="395"/>
                </a:lnTo>
                <a:lnTo>
                  <a:pt x="375" y="400"/>
                </a:lnTo>
                <a:lnTo>
                  <a:pt x="375" y="400"/>
                </a:lnTo>
                <a:lnTo>
                  <a:pt x="379" y="403"/>
                </a:lnTo>
                <a:lnTo>
                  <a:pt x="381" y="409"/>
                </a:lnTo>
                <a:lnTo>
                  <a:pt x="382" y="418"/>
                </a:lnTo>
                <a:lnTo>
                  <a:pt x="382" y="427"/>
                </a:lnTo>
                <a:lnTo>
                  <a:pt x="382" y="427"/>
                </a:lnTo>
                <a:lnTo>
                  <a:pt x="382" y="436"/>
                </a:lnTo>
                <a:lnTo>
                  <a:pt x="339" y="436"/>
                </a:lnTo>
                <a:close/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47" name="Freeform 167"/>
          <p:cNvSpPr/>
          <p:nvPr/>
        </p:nvSpPr>
        <p:spPr bwMode="auto">
          <a:xfrm>
            <a:off x="8981549" y="4512596"/>
            <a:ext cx="95178" cy="31252"/>
          </a:xfrm>
          <a:custGeom>
            <a:gdLst>
              <a:gd name="T0" fmla="*/ 13 w 67"/>
              <a:gd name="T1" fmla="*/ 20 h 22"/>
              <a:gd name="T2" fmla="*/ 13 w 67"/>
              <a:gd name="T3" fmla="*/ 20 h 22"/>
              <a:gd name="T4" fmla="*/ 15 w 67"/>
              <a:gd name="T5" fmla="*/ 18 h 22"/>
              <a:gd name="T6" fmla="*/ 20 w 67"/>
              <a:gd name="T7" fmla="*/ 16 h 22"/>
              <a:gd name="T8" fmla="*/ 26 w 67"/>
              <a:gd name="T9" fmla="*/ 15 h 22"/>
              <a:gd name="T10" fmla="*/ 33 w 67"/>
              <a:gd name="T11" fmla="*/ 14 h 22"/>
              <a:gd name="T12" fmla="*/ 33 w 67"/>
              <a:gd name="T13" fmla="*/ 14 h 22"/>
              <a:gd name="T14" fmla="*/ 41 w 67"/>
              <a:gd name="T15" fmla="*/ 15 h 22"/>
              <a:gd name="T16" fmla="*/ 46 w 67"/>
              <a:gd name="T17" fmla="*/ 16 h 22"/>
              <a:gd name="T18" fmla="*/ 52 w 67"/>
              <a:gd name="T19" fmla="*/ 18 h 22"/>
              <a:gd name="T20" fmla="*/ 54 w 67"/>
              <a:gd name="T21" fmla="*/ 20 h 22"/>
              <a:gd name="T22" fmla="*/ 54 w 67"/>
              <a:gd name="T23" fmla="*/ 20 h 22"/>
              <a:gd name="T24" fmla="*/ 57 w 67"/>
              <a:gd name="T25" fmla="*/ 22 h 22"/>
              <a:gd name="T26" fmla="*/ 59 w 67"/>
              <a:gd name="T27" fmla="*/ 22 h 22"/>
              <a:gd name="T28" fmla="*/ 59 w 67"/>
              <a:gd name="T29" fmla="*/ 22 h 22"/>
              <a:gd name="T30" fmla="*/ 62 w 67"/>
              <a:gd name="T31" fmla="*/ 22 h 22"/>
              <a:gd name="T32" fmla="*/ 65 w 67"/>
              <a:gd name="T33" fmla="*/ 20 h 22"/>
              <a:gd name="T34" fmla="*/ 65 w 67"/>
              <a:gd name="T35" fmla="*/ 20 h 22"/>
              <a:gd name="T36" fmla="*/ 66 w 67"/>
              <a:gd name="T37" fmla="*/ 18 h 22"/>
              <a:gd name="T38" fmla="*/ 67 w 67"/>
              <a:gd name="T39" fmla="*/ 16 h 22"/>
              <a:gd name="T40" fmla="*/ 66 w 67"/>
              <a:gd name="T41" fmla="*/ 13 h 22"/>
              <a:gd name="T42" fmla="*/ 65 w 67"/>
              <a:gd name="T43" fmla="*/ 10 h 22"/>
              <a:gd name="T44" fmla="*/ 65 w 67"/>
              <a:gd name="T45" fmla="*/ 10 h 22"/>
              <a:gd name="T46" fmla="*/ 59 w 67"/>
              <a:gd name="T47" fmla="*/ 6 h 22"/>
              <a:gd name="T48" fmla="*/ 52 w 67"/>
              <a:gd name="T49" fmla="*/ 3 h 22"/>
              <a:gd name="T50" fmla="*/ 43 w 67"/>
              <a:gd name="T51" fmla="*/ 1 h 22"/>
              <a:gd name="T52" fmla="*/ 33 w 67"/>
              <a:gd name="T53" fmla="*/ 0 h 22"/>
              <a:gd name="T54" fmla="*/ 33 w 67"/>
              <a:gd name="T55" fmla="*/ 0 h 22"/>
              <a:gd name="T56" fmla="*/ 24 w 67"/>
              <a:gd name="T57" fmla="*/ 1 h 22"/>
              <a:gd name="T58" fmla="*/ 15 w 67"/>
              <a:gd name="T59" fmla="*/ 3 h 22"/>
              <a:gd name="T60" fmla="*/ 7 w 67"/>
              <a:gd name="T61" fmla="*/ 6 h 22"/>
              <a:gd name="T62" fmla="*/ 2 w 67"/>
              <a:gd name="T63" fmla="*/ 10 h 22"/>
              <a:gd name="T64" fmla="*/ 2 w 67"/>
              <a:gd name="T65" fmla="*/ 10 h 22"/>
              <a:gd name="T66" fmla="*/ 1 w 67"/>
              <a:gd name="T67" fmla="*/ 13 h 22"/>
              <a:gd name="T68" fmla="*/ 0 w 67"/>
              <a:gd name="T69" fmla="*/ 16 h 22"/>
              <a:gd name="T70" fmla="*/ 1 w 67"/>
              <a:gd name="T71" fmla="*/ 18 h 22"/>
              <a:gd name="T72" fmla="*/ 2 w 67"/>
              <a:gd name="T73" fmla="*/ 20 h 22"/>
              <a:gd name="T74" fmla="*/ 2 w 67"/>
              <a:gd name="T75" fmla="*/ 20 h 22"/>
              <a:gd name="T76" fmla="*/ 5 w 67"/>
              <a:gd name="T77" fmla="*/ 22 h 22"/>
              <a:gd name="T78" fmla="*/ 7 w 67"/>
              <a:gd name="T79" fmla="*/ 22 h 22"/>
              <a:gd name="T80" fmla="*/ 10 w 67"/>
              <a:gd name="T81" fmla="*/ 21 h 22"/>
              <a:gd name="T82" fmla="*/ 13 w 67"/>
              <a:gd name="T83" fmla="*/ 20 h 22"/>
              <a:gd name="T84" fmla="*/ 13 w 67"/>
              <a:gd name="T85" fmla="*/ 20 h 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7" h="22">
                <a:moveTo>
                  <a:pt x="13" y="20"/>
                </a:moveTo>
                <a:lnTo>
                  <a:pt x="13" y="20"/>
                </a:lnTo>
                <a:lnTo>
                  <a:pt x="15" y="18"/>
                </a:lnTo>
                <a:lnTo>
                  <a:pt x="20" y="16"/>
                </a:lnTo>
                <a:lnTo>
                  <a:pt x="26" y="15"/>
                </a:lnTo>
                <a:lnTo>
                  <a:pt x="33" y="14"/>
                </a:lnTo>
                <a:lnTo>
                  <a:pt x="33" y="14"/>
                </a:lnTo>
                <a:lnTo>
                  <a:pt x="41" y="15"/>
                </a:lnTo>
                <a:lnTo>
                  <a:pt x="46" y="16"/>
                </a:lnTo>
                <a:lnTo>
                  <a:pt x="52" y="18"/>
                </a:lnTo>
                <a:lnTo>
                  <a:pt x="54" y="20"/>
                </a:lnTo>
                <a:lnTo>
                  <a:pt x="54" y="20"/>
                </a:lnTo>
                <a:lnTo>
                  <a:pt x="57" y="22"/>
                </a:lnTo>
                <a:lnTo>
                  <a:pt x="59" y="22"/>
                </a:lnTo>
                <a:lnTo>
                  <a:pt x="59" y="22"/>
                </a:lnTo>
                <a:lnTo>
                  <a:pt x="62" y="22"/>
                </a:lnTo>
                <a:lnTo>
                  <a:pt x="65" y="20"/>
                </a:lnTo>
                <a:lnTo>
                  <a:pt x="65" y="20"/>
                </a:lnTo>
                <a:lnTo>
                  <a:pt x="66" y="18"/>
                </a:lnTo>
                <a:lnTo>
                  <a:pt x="67" y="16"/>
                </a:lnTo>
                <a:lnTo>
                  <a:pt x="66" y="13"/>
                </a:lnTo>
                <a:lnTo>
                  <a:pt x="65" y="10"/>
                </a:lnTo>
                <a:lnTo>
                  <a:pt x="65" y="10"/>
                </a:lnTo>
                <a:lnTo>
                  <a:pt x="59" y="6"/>
                </a:lnTo>
                <a:lnTo>
                  <a:pt x="52" y="3"/>
                </a:lnTo>
                <a:lnTo>
                  <a:pt x="43" y="1"/>
                </a:lnTo>
                <a:lnTo>
                  <a:pt x="33" y="0"/>
                </a:lnTo>
                <a:lnTo>
                  <a:pt x="33" y="0"/>
                </a:lnTo>
                <a:lnTo>
                  <a:pt x="24" y="1"/>
                </a:lnTo>
                <a:lnTo>
                  <a:pt x="15" y="3"/>
                </a:lnTo>
                <a:lnTo>
                  <a:pt x="7" y="6"/>
                </a:lnTo>
                <a:lnTo>
                  <a:pt x="2" y="10"/>
                </a:lnTo>
                <a:lnTo>
                  <a:pt x="2" y="10"/>
                </a:lnTo>
                <a:lnTo>
                  <a:pt x="1" y="13"/>
                </a:lnTo>
                <a:lnTo>
                  <a:pt x="0" y="16"/>
                </a:lnTo>
                <a:lnTo>
                  <a:pt x="1" y="18"/>
                </a:lnTo>
                <a:lnTo>
                  <a:pt x="2" y="20"/>
                </a:lnTo>
                <a:lnTo>
                  <a:pt x="2" y="20"/>
                </a:lnTo>
                <a:lnTo>
                  <a:pt x="5" y="22"/>
                </a:lnTo>
                <a:lnTo>
                  <a:pt x="7" y="22"/>
                </a:lnTo>
                <a:lnTo>
                  <a:pt x="10" y="21"/>
                </a:lnTo>
                <a:lnTo>
                  <a:pt x="13" y="20"/>
                </a:lnTo>
                <a:lnTo>
                  <a:pt x="13" y="20"/>
                </a:lnTo>
                <a:close/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48" name="Oval 156"/>
          <p:cNvSpPr/>
          <p:nvPr/>
        </p:nvSpPr>
        <p:spPr>
          <a:xfrm flipH="1">
            <a:off x="2566897" y="2291168"/>
            <a:ext cx="1184111" cy="1184111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bg1"/>
            </a:solidFill>
          </a:ln>
          <a:effectLst>
            <a:outerShdw blurRad="88900" dist="63500" dir="5400000" sx="99000" sy="99000" algn="t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Freeform 169"/>
          <p:cNvSpPr>
            <a:spLocks noEditPoints="1"/>
          </p:cNvSpPr>
          <p:nvPr/>
        </p:nvSpPr>
        <p:spPr bwMode="auto">
          <a:xfrm>
            <a:off x="2829385" y="2616160"/>
            <a:ext cx="659135" cy="534126"/>
          </a:xfrm>
          <a:custGeom>
            <a:gdLst>
              <a:gd name="T0" fmla="*/ 464 w 464"/>
              <a:gd name="T1" fmla="*/ 52 h 376"/>
              <a:gd name="T2" fmla="*/ 464 w 464"/>
              <a:gd name="T3" fmla="*/ 0 h 376"/>
              <a:gd name="T4" fmla="*/ 0 w 464"/>
              <a:gd name="T5" fmla="*/ 0 h 376"/>
              <a:gd name="T6" fmla="*/ 0 w 464"/>
              <a:gd name="T7" fmla="*/ 52 h 376"/>
              <a:gd name="T8" fmla="*/ 10 w 464"/>
              <a:gd name="T9" fmla="*/ 52 h 376"/>
              <a:gd name="T10" fmla="*/ 10 w 464"/>
              <a:gd name="T11" fmla="*/ 281 h 376"/>
              <a:gd name="T12" fmla="*/ 0 w 464"/>
              <a:gd name="T13" fmla="*/ 281 h 376"/>
              <a:gd name="T14" fmla="*/ 0 w 464"/>
              <a:gd name="T15" fmla="*/ 320 h 376"/>
              <a:gd name="T16" fmla="*/ 153 w 464"/>
              <a:gd name="T17" fmla="*/ 320 h 376"/>
              <a:gd name="T18" fmla="*/ 115 w 464"/>
              <a:gd name="T19" fmla="*/ 368 h 376"/>
              <a:gd name="T20" fmla="*/ 126 w 464"/>
              <a:gd name="T21" fmla="*/ 376 h 376"/>
              <a:gd name="T22" fmla="*/ 171 w 464"/>
              <a:gd name="T23" fmla="*/ 320 h 376"/>
              <a:gd name="T24" fmla="*/ 224 w 464"/>
              <a:gd name="T25" fmla="*/ 320 h 376"/>
              <a:gd name="T26" fmla="*/ 224 w 464"/>
              <a:gd name="T27" fmla="*/ 372 h 376"/>
              <a:gd name="T28" fmla="*/ 238 w 464"/>
              <a:gd name="T29" fmla="*/ 372 h 376"/>
              <a:gd name="T30" fmla="*/ 238 w 464"/>
              <a:gd name="T31" fmla="*/ 320 h 376"/>
              <a:gd name="T32" fmla="*/ 292 w 464"/>
              <a:gd name="T33" fmla="*/ 320 h 376"/>
              <a:gd name="T34" fmla="*/ 337 w 464"/>
              <a:gd name="T35" fmla="*/ 376 h 376"/>
              <a:gd name="T36" fmla="*/ 348 w 464"/>
              <a:gd name="T37" fmla="*/ 368 h 376"/>
              <a:gd name="T38" fmla="*/ 310 w 464"/>
              <a:gd name="T39" fmla="*/ 320 h 376"/>
              <a:gd name="T40" fmla="*/ 464 w 464"/>
              <a:gd name="T41" fmla="*/ 320 h 376"/>
              <a:gd name="T42" fmla="*/ 464 w 464"/>
              <a:gd name="T43" fmla="*/ 281 h 376"/>
              <a:gd name="T44" fmla="*/ 452 w 464"/>
              <a:gd name="T45" fmla="*/ 281 h 376"/>
              <a:gd name="T46" fmla="*/ 452 w 464"/>
              <a:gd name="T47" fmla="*/ 52 h 376"/>
              <a:gd name="T48" fmla="*/ 464 w 464"/>
              <a:gd name="T49" fmla="*/ 52 h 376"/>
              <a:gd name="T50" fmla="*/ 449 w 464"/>
              <a:gd name="T51" fmla="*/ 306 h 376"/>
              <a:gd name="T52" fmla="*/ 14 w 464"/>
              <a:gd name="T53" fmla="*/ 306 h 376"/>
              <a:gd name="T54" fmla="*/ 14 w 464"/>
              <a:gd name="T55" fmla="*/ 295 h 376"/>
              <a:gd name="T56" fmla="*/ 449 w 464"/>
              <a:gd name="T57" fmla="*/ 295 h 376"/>
              <a:gd name="T58" fmla="*/ 449 w 464"/>
              <a:gd name="T59" fmla="*/ 306 h 376"/>
              <a:gd name="T60" fmla="*/ 14 w 464"/>
              <a:gd name="T61" fmla="*/ 14 h 376"/>
              <a:gd name="T62" fmla="*/ 449 w 464"/>
              <a:gd name="T63" fmla="*/ 14 h 376"/>
              <a:gd name="T64" fmla="*/ 449 w 464"/>
              <a:gd name="T65" fmla="*/ 38 h 376"/>
              <a:gd name="T66" fmla="*/ 14 w 464"/>
              <a:gd name="T67" fmla="*/ 38 h 376"/>
              <a:gd name="T68" fmla="*/ 14 w 464"/>
              <a:gd name="T69" fmla="*/ 14 h 376"/>
              <a:gd name="T70" fmla="*/ 438 w 464"/>
              <a:gd name="T71" fmla="*/ 280 h 376"/>
              <a:gd name="T72" fmla="*/ 26 w 464"/>
              <a:gd name="T73" fmla="*/ 280 h 376"/>
              <a:gd name="T74" fmla="*/ 26 w 464"/>
              <a:gd name="T75" fmla="*/ 52 h 376"/>
              <a:gd name="T76" fmla="*/ 438 w 464"/>
              <a:gd name="T77" fmla="*/ 52 h 376"/>
              <a:gd name="T78" fmla="*/ 438 w 464"/>
              <a:gd name="T79" fmla="*/ 280 h 3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2" h="376">
                <a:moveTo>
                  <a:pt x="464" y="52"/>
                </a:moveTo>
                <a:lnTo>
                  <a:pt x="464" y="0"/>
                </a:lnTo>
                <a:lnTo>
                  <a:pt x="0" y="0"/>
                </a:lnTo>
                <a:lnTo>
                  <a:pt x="0" y="52"/>
                </a:lnTo>
                <a:lnTo>
                  <a:pt x="10" y="52"/>
                </a:lnTo>
                <a:lnTo>
                  <a:pt x="10" y="281"/>
                </a:lnTo>
                <a:lnTo>
                  <a:pt x="0" y="281"/>
                </a:lnTo>
                <a:lnTo>
                  <a:pt x="0" y="320"/>
                </a:lnTo>
                <a:lnTo>
                  <a:pt x="153" y="320"/>
                </a:lnTo>
                <a:lnTo>
                  <a:pt x="115" y="368"/>
                </a:lnTo>
                <a:lnTo>
                  <a:pt x="126" y="376"/>
                </a:lnTo>
                <a:lnTo>
                  <a:pt x="171" y="320"/>
                </a:lnTo>
                <a:lnTo>
                  <a:pt x="224" y="320"/>
                </a:lnTo>
                <a:lnTo>
                  <a:pt x="224" y="372"/>
                </a:lnTo>
                <a:lnTo>
                  <a:pt x="238" y="372"/>
                </a:lnTo>
                <a:lnTo>
                  <a:pt x="238" y="320"/>
                </a:lnTo>
                <a:lnTo>
                  <a:pt x="292" y="320"/>
                </a:lnTo>
                <a:lnTo>
                  <a:pt x="337" y="376"/>
                </a:lnTo>
                <a:lnTo>
                  <a:pt x="348" y="368"/>
                </a:lnTo>
                <a:lnTo>
                  <a:pt x="310" y="320"/>
                </a:lnTo>
                <a:lnTo>
                  <a:pt x="464" y="320"/>
                </a:lnTo>
                <a:lnTo>
                  <a:pt x="464" y="281"/>
                </a:lnTo>
                <a:lnTo>
                  <a:pt x="452" y="281"/>
                </a:lnTo>
                <a:lnTo>
                  <a:pt x="452" y="52"/>
                </a:lnTo>
                <a:lnTo>
                  <a:pt x="464" y="52"/>
                </a:lnTo>
                <a:close/>
                <a:moveTo>
                  <a:pt x="449" y="306"/>
                </a:moveTo>
                <a:lnTo>
                  <a:pt x="14" y="306"/>
                </a:lnTo>
                <a:lnTo>
                  <a:pt x="14" y="295"/>
                </a:lnTo>
                <a:lnTo>
                  <a:pt x="449" y="295"/>
                </a:lnTo>
                <a:lnTo>
                  <a:pt x="449" y="306"/>
                </a:lnTo>
                <a:close/>
                <a:moveTo>
                  <a:pt x="14" y="14"/>
                </a:moveTo>
                <a:lnTo>
                  <a:pt x="449" y="14"/>
                </a:lnTo>
                <a:lnTo>
                  <a:pt x="449" y="38"/>
                </a:lnTo>
                <a:lnTo>
                  <a:pt x="14" y="38"/>
                </a:lnTo>
                <a:lnTo>
                  <a:pt x="14" y="14"/>
                </a:lnTo>
                <a:close/>
                <a:moveTo>
                  <a:pt x="438" y="280"/>
                </a:moveTo>
                <a:lnTo>
                  <a:pt x="26" y="280"/>
                </a:lnTo>
                <a:lnTo>
                  <a:pt x="26" y="52"/>
                </a:lnTo>
                <a:lnTo>
                  <a:pt x="438" y="52"/>
                </a:lnTo>
                <a:lnTo>
                  <a:pt x="438" y="280"/>
                </a:lnTo>
                <a:close/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50" name="Freeform 170"/>
          <p:cNvSpPr>
            <a:spLocks noEditPoints="1"/>
          </p:cNvSpPr>
          <p:nvPr/>
        </p:nvSpPr>
        <p:spPr bwMode="auto">
          <a:xfrm>
            <a:off x="2897571" y="2813616"/>
            <a:ext cx="156260" cy="169046"/>
          </a:xfrm>
          <a:custGeom>
            <a:gdLst>
              <a:gd name="T0" fmla="*/ 46 w 110"/>
              <a:gd name="T1" fmla="*/ 119 h 119"/>
              <a:gd name="T2" fmla="*/ 65 w 110"/>
              <a:gd name="T3" fmla="*/ 119 h 119"/>
              <a:gd name="T4" fmla="*/ 78 w 110"/>
              <a:gd name="T5" fmla="*/ 119 h 119"/>
              <a:gd name="T6" fmla="*/ 110 w 110"/>
              <a:gd name="T7" fmla="*/ 119 h 119"/>
              <a:gd name="T8" fmla="*/ 110 w 110"/>
              <a:gd name="T9" fmla="*/ 29 h 119"/>
              <a:gd name="T10" fmla="*/ 78 w 110"/>
              <a:gd name="T11" fmla="*/ 29 h 119"/>
              <a:gd name="T12" fmla="*/ 78 w 110"/>
              <a:gd name="T13" fmla="*/ 0 h 119"/>
              <a:gd name="T14" fmla="*/ 33 w 110"/>
              <a:gd name="T15" fmla="*/ 0 h 119"/>
              <a:gd name="T16" fmla="*/ 33 w 110"/>
              <a:gd name="T17" fmla="*/ 53 h 119"/>
              <a:gd name="T18" fmla="*/ 0 w 110"/>
              <a:gd name="T19" fmla="*/ 53 h 119"/>
              <a:gd name="T20" fmla="*/ 0 w 110"/>
              <a:gd name="T21" fmla="*/ 119 h 119"/>
              <a:gd name="T22" fmla="*/ 33 w 110"/>
              <a:gd name="T23" fmla="*/ 119 h 119"/>
              <a:gd name="T24" fmla="*/ 46 w 110"/>
              <a:gd name="T25" fmla="*/ 119 h 119"/>
              <a:gd name="T26" fmla="*/ 80 w 110"/>
              <a:gd name="T27" fmla="*/ 43 h 119"/>
              <a:gd name="T28" fmla="*/ 96 w 110"/>
              <a:gd name="T29" fmla="*/ 43 h 119"/>
              <a:gd name="T30" fmla="*/ 96 w 110"/>
              <a:gd name="T31" fmla="*/ 105 h 119"/>
              <a:gd name="T32" fmla="*/ 80 w 110"/>
              <a:gd name="T33" fmla="*/ 105 h 119"/>
              <a:gd name="T34" fmla="*/ 80 w 110"/>
              <a:gd name="T35" fmla="*/ 43 h 119"/>
              <a:gd name="T36" fmla="*/ 47 w 110"/>
              <a:gd name="T37" fmla="*/ 14 h 119"/>
              <a:gd name="T38" fmla="*/ 64 w 110"/>
              <a:gd name="T39" fmla="*/ 14 h 119"/>
              <a:gd name="T40" fmla="*/ 64 w 110"/>
              <a:gd name="T41" fmla="*/ 105 h 119"/>
              <a:gd name="T42" fmla="*/ 47 w 110"/>
              <a:gd name="T43" fmla="*/ 105 h 119"/>
              <a:gd name="T44" fmla="*/ 47 w 110"/>
              <a:gd name="T45" fmla="*/ 14 h 119"/>
              <a:gd name="T46" fmla="*/ 32 w 110"/>
              <a:gd name="T47" fmla="*/ 105 h 119"/>
              <a:gd name="T48" fmla="*/ 14 w 110"/>
              <a:gd name="T49" fmla="*/ 105 h 119"/>
              <a:gd name="T50" fmla="*/ 14 w 110"/>
              <a:gd name="T51" fmla="*/ 67 h 119"/>
              <a:gd name="T52" fmla="*/ 32 w 110"/>
              <a:gd name="T53" fmla="*/ 67 h 119"/>
              <a:gd name="T54" fmla="*/ 32 w 110"/>
              <a:gd name="T55" fmla="*/ 105 h 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0" h="119">
                <a:moveTo>
                  <a:pt x="46" y="119"/>
                </a:moveTo>
                <a:lnTo>
                  <a:pt x="65" y="119"/>
                </a:lnTo>
                <a:lnTo>
                  <a:pt x="78" y="119"/>
                </a:lnTo>
                <a:lnTo>
                  <a:pt x="110" y="119"/>
                </a:lnTo>
                <a:lnTo>
                  <a:pt x="110" y="29"/>
                </a:lnTo>
                <a:lnTo>
                  <a:pt x="78" y="29"/>
                </a:lnTo>
                <a:lnTo>
                  <a:pt x="78" y="0"/>
                </a:lnTo>
                <a:lnTo>
                  <a:pt x="33" y="0"/>
                </a:lnTo>
                <a:lnTo>
                  <a:pt x="33" y="53"/>
                </a:lnTo>
                <a:lnTo>
                  <a:pt x="0" y="53"/>
                </a:lnTo>
                <a:lnTo>
                  <a:pt x="0" y="119"/>
                </a:lnTo>
                <a:lnTo>
                  <a:pt x="33" y="119"/>
                </a:lnTo>
                <a:lnTo>
                  <a:pt x="46" y="119"/>
                </a:lnTo>
                <a:close/>
                <a:moveTo>
                  <a:pt x="80" y="43"/>
                </a:moveTo>
                <a:lnTo>
                  <a:pt x="96" y="43"/>
                </a:lnTo>
                <a:lnTo>
                  <a:pt x="96" y="105"/>
                </a:lnTo>
                <a:lnTo>
                  <a:pt x="80" y="105"/>
                </a:lnTo>
                <a:lnTo>
                  <a:pt x="80" y="43"/>
                </a:lnTo>
                <a:close/>
                <a:moveTo>
                  <a:pt x="47" y="14"/>
                </a:moveTo>
                <a:lnTo>
                  <a:pt x="64" y="14"/>
                </a:lnTo>
                <a:lnTo>
                  <a:pt x="64" y="105"/>
                </a:lnTo>
                <a:lnTo>
                  <a:pt x="47" y="105"/>
                </a:lnTo>
                <a:lnTo>
                  <a:pt x="47" y="14"/>
                </a:lnTo>
                <a:close/>
                <a:moveTo>
                  <a:pt x="32" y="105"/>
                </a:moveTo>
                <a:lnTo>
                  <a:pt x="14" y="105"/>
                </a:lnTo>
                <a:lnTo>
                  <a:pt x="14" y="67"/>
                </a:lnTo>
                <a:lnTo>
                  <a:pt x="32" y="67"/>
                </a:lnTo>
                <a:lnTo>
                  <a:pt x="32" y="105"/>
                </a:lnTo>
                <a:close/>
              </a:path>
            </a:pathLst>
          </a:custGeom>
          <a:solidFill>
            <a:srgbClr val="323232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51" name="Freeform 171"/>
          <p:cNvSpPr>
            <a:spLocks noEditPoints="1"/>
          </p:cNvSpPr>
          <p:nvPr/>
        </p:nvSpPr>
        <p:spPr bwMode="auto">
          <a:xfrm>
            <a:off x="3079401" y="2815037"/>
            <a:ext cx="156260" cy="167625"/>
          </a:xfrm>
          <a:custGeom>
            <a:gdLst>
              <a:gd name="T0" fmla="*/ 45 w 110"/>
              <a:gd name="T1" fmla="*/ 118 h 118"/>
              <a:gd name="T2" fmla="*/ 77 w 110"/>
              <a:gd name="T3" fmla="*/ 118 h 118"/>
              <a:gd name="T4" fmla="*/ 77 w 110"/>
              <a:gd name="T5" fmla="*/ 118 h 118"/>
              <a:gd name="T6" fmla="*/ 110 w 110"/>
              <a:gd name="T7" fmla="*/ 118 h 118"/>
              <a:gd name="T8" fmla="*/ 110 w 110"/>
              <a:gd name="T9" fmla="*/ 0 h 118"/>
              <a:gd name="T10" fmla="*/ 64 w 110"/>
              <a:gd name="T11" fmla="*/ 0 h 118"/>
              <a:gd name="T12" fmla="*/ 64 w 110"/>
              <a:gd name="T13" fmla="*/ 39 h 118"/>
              <a:gd name="T14" fmla="*/ 32 w 110"/>
              <a:gd name="T15" fmla="*/ 39 h 118"/>
              <a:gd name="T16" fmla="*/ 32 w 110"/>
              <a:gd name="T17" fmla="*/ 73 h 118"/>
              <a:gd name="T18" fmla="*/ 0 w 110"/>
              <a:gd name="T19" fmla="*/ 73 h 118"/>
              <a:gd name="T20" fmla="*/ 0 w 110"/>
              <a:gd name="T21" fmla="*/ 118 h 118"/>
              <a:gd name="T22" fmla="*/ 32 w 110"/>
              <a:gd name="T23" fmla="*/ 118 h 118"/>
              <a:gd name="T24" fmla="*/ 45 w 110"/>
              <a:gd name="T25" fmla="*/ 118 h 118"/>
              <a:gd name="T26" fmla="*/ 80 w 110"/>
              <a:gd name="T27" fmla="*/ 14 h 118"/>
              <a:gd name="T28" fmla="*/ 96 w 110"/>
              <a:gd name="T29" fmla="*/ 14 h 118"/>
              <a:gd name="T30" fmla="*/ 96 w 110"/>
              <a:gd name="T31" fmla="*/ 104 h 118"/>
              <a:gd name="T32" fmla="*/ 80 w 110"/>
              <a:gd name="T33" fmla="*/ 104 h 118"/>
              <a:gd name="T34" fmla="*/ 80 w 110"/>
              <a:gd name="T35" fmla="*/ 14 h 118"/>
              <a:gd name="T36" fmla="*/ 46 w 110"/>
              <a:gd name="T37" fmla="*/ 53 h 118"/>
              <a:gd name="T38" fmla="*/ 63 w 110"/>
              <a:gd name="T39" fmla="*/ 53 h 118"/>
              <a:gd name="T40" fmla="*/ 63 w 110"/>
              <a:gd name="T41" fmla="*/ 104 h 118"/>
              <a:gd name="T42" fmla="*/ 46 w 110"/>
              <a:gd name="T43" fmla="*/ 104 h 118"/>
              <a:gd name="T44" fmla="*/ 46 w 110"/>
              <a:gd name="T45" fmla="*/ 53 h 118"/>
              <a:gd name="T46" fmla="*/ 31 w 110"/>
              <a:gd name="T47" fmla="*/ 104 h 118"/>
              <a:gd name="T48" fmla="*/ 14 w 110"/>
              <a:gd name="T49" fmla="*/ 104 h 118"/>
              <a:gd name="T50" fmla="*/ 14 w 110"/>
              <a:gd name="T51" fmla="*/ 87 h 118"/>
              <a:gd name="T52" fmla="*/ 31 w 110"/>
              <a:gd name="T53" fmla="*/ 87 h 118"/>
              <a:gd name="T54" fmla="*/ 31 w 110"/>
              <a:gd name="T55" fmla="*/ 104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0" h="118">
                <a:moveTo>
                  <a:pt x="45" y="118"/>
                </a:moveTo>
                <a:lnTo>
                  <a:pt x="77" y="118"/>
                </a:lnTo>
                <a:lnTo>
                  <a:pt x="77" y="118"/>
                </a:lnTo>
                <a:lnTo>
                  <a:pt x="110" y="118"/>
                </a:lnTo>
                <a:lnTo>
                  <a:pt x="110" y="0"/>
                </a:lnTo>
                <a:lnTo>
                  <a:pt x="64" y="0"/>
                </a:lnTo>
                <a:lnTo>
                  <a:pt x="64" y="39"/>
                </a:lnTo>
                <a:lnTo>
                  <a:pt x="32" y="39"/>
                </a:lnTo>
                <a:lnTo>
                  <a:pt x="32" y="73"/>
                </a:lnTo>
                <a:lnTo>
                  <a:pt x="0" y="73"/>
                </a:lnTo>
                <a:lnTo>
                  <a:pt x="0" y="118"/>
                </a:lnTo>
                <a:lnTo>
                  <a:pt x="32" y="118"/>
                </a:lnTo>
                <a:lnTo>
                  <a:pt x="45" y="118"/>
                </a:lnTo>
                <a:close/>
                <a:moveTo>
                  <a:pt x="80" y="14"/>
                </a:moveTo>
                <a:lnTo>
                  <a:pt x="96" y="14"/>
                </a:lnTo>
                <a:lnTo>
                  <a:pt x="96" y="104"/>
                </a:lnTo>
                <a:lnTo>
                  <a:pt x="80" y="104"/>
                </a:lnTo>
                <a:lnTo>
                  <a:pt x="80" y="14"/>
                </a:lnTo>
                <a:close/>
                <a:moveTo>
                  <a:pt x="46" y="53"/>
                </a:moveTo>
                <a:lnTo>
                  <a:pt x="63" y="53"/>
                </a:lnTo>
                <a:lnTo>
                  <a:pt x="63" y="104"/>
                </a:lnTo>
                <a:lnTo>
                  <a:pt x="46" y="104"/>
                </a:lnTo>
                <a:lnTo>
                  <a:pt x="46" y="53"/>
                </a:lnTo>
                <a:close/>
                <a:moveTo>
                  <a:pt x="31" y="104"/>
                </a:moveTo>
                <a:lnTo>
                  <a:pt x="14" y="104"/>
                </a:lnTo>
                <a:lnTo>
                  <a:pt x="14" y="87"/>
                </a:lnTo>
                <a:lnTo>
                  <a:pt x="31" y="87"/>
                </a:lnTo>
                <a:lnTo>
                  <a:pt x="31" y="104"/>
                </a:lnTo>
                <a:close/>
              </a:path>
            </a:pathLst>
          </a:custGeom>
          <a:solidFill>
            <a:srgbClr val="323232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52" name="Freeform 172"/>
          <p:cNvSpPr>
            <a:spLocks noEditPoints="1"/>
          </p:cNvSpPr>
          <p:nvPr/>
        </p:nvSpPr>
        <p:spPr bwMode="auto">
          <a:xfrm>
            <a:off x="3259811" y="2799411"/>
            <a:ext cx="156260" cy="183252"/>
          </a:xfrm>
          <a:custGeom>
            <a:gdLst>
              <a:gd name="T0" fmla="*/ 45 w 110"/>
              <a:gd name="T1" fmla="*/ 129 h 129"/>
              <a:gd name="T2" fmla="*/ 65 w 110"/>
              <a:gd name="T3" fmla="*/ 129 h 129"/>
              <a:gd name="T4" fmla="*/ 78 w 110"/>
              <a:gd name="T5" fmla="*/ 129 h 129"/>
              <a:gd name="T6" fmla="*/ 110 w 110"/>
              <a:gd name="T7" fmla="*/ 129 h 129"/>
              <a:gd name="T8" fmla="*/ 110 w 110"/>
              <a:gd name="T9" fmla="*/ 0 h 129"/>
              <a:gd name="T10" fmla="*/ 65 w 110"/>
              <a:gd name="T11" fmla="*/ 0 h 129"/>
              <a:gd name="T12" fmla="*/ 65 w 110"/>
              <a:gd name="T13" fmla="*/ 80 h 129"/>
              <a:gd name="T14" fmla="*/ 45 w 110"/>
              <a:gd name="T15" fmla="*/ 80 h 129"/>
              <a:gd name="T16" fmla="*/ 45 w 110"/>
              <a:gd name="T17" fmla="*/ 47 h 129"/>
              <a:gd name="T18" fmla="*/ 0 w 110"/>
              <a:gd name="T19" fmla="*/ 47 h 129"/>
              <a:gd name="T20" fmla="*/ 0 w 110"/>
              <a:gd name="T21" fmla="*/ 129 h 129"/>
              <a:gd name="T22" fmla="*/ 32 w 110"/>
              <a:gd name="T23" fmla="*/ 129 h 129"/>
              <a:gd name="T24" fmla="*/ 45 w 110"/>
              <a:gd name="T25" fmla="*/ 129 h 129"/>
              <a:gd name="T26" fmla="*/ 80 w 110"/>
              <a:gd name="T27" fmla="*/ 14 h 129"/>
              <a:gd name="T28" fmla="*/ 96 w 110"/>
              <a:gd name="T29" fmla="*/ 14 h 129"/>
              <a:gd name="T30" fmla="*/ 96 w 110"/>
              <a:gd name="T31" fmla="*/ 115 h 129"/>
              <a:gd name="T32" fmla="*/ 80 w 110"/>
              <a:gd name="T33" fmla="*/ 115 h 129"/>
              <a:gd name="T34" fmla="*/ 80 w 110"/>
              <a:gd name="T35" fmla="*/ 14 h 129"/>
              <a:gd name="T36" fmla="*/ 47 w 110"/>
              <a:gd name="T37" fmla="*/ 94 h 129"/>
              <a:gd name="T38" fmla="*/ 64 w 110"/>
              <a:gd name="T39" fmla="*/ 94 h 129"/>
              <a:gd name="T40" fmla="*/ 64 w 110"/>
              <a:gd name="T41" fmla="*/ 115 h 129"/>
              <a:gd name="T42" fmla="*/ 47 w 110"/>
              <a:gd name="T43" fmla="*/ 115 h 129"/>
              <a:gd name="T44" fmla="*/ 47 w 110"/>
              <a:gd name="T45" fmla="*/ 94 h 129"/>
              <a:gd name="T46" fmla="*/ 31 w 110"/>
              <a:gd name="T47" fmla="*/ 115 h 129"/>
              <a:gd name="T48" fmla="*/ 14 w 110"/>
              <a:gd name="T49" fmla="*/ 115 h 129"/>
              <a:gd name="T50" fmla="*/ 14 w 110"/>
              <a:gd name="T51" fmla="*/ 61 h 129"/>
              <a:gd name="T52" fmla="*/ 31 w 110"/>
              <a:gd name="T53" fmla="*/ 61 h 129"/>
              <a:gd name="T54" fmla="*/ 31 w 110"/>
              <a:gd name="T55" fmla="*/ 115 h 1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0" h="129">
                <a:moveTo>
                  <a:pt x="45" y="129"/>
                </a:moveTo>
                <a:lnTo>
                  <a:pt x="65" y="129"/>
                </a:lnTo>
                <a:lnTo>
                  <a:pt x="78" y="129"/>
                </a:lnTo>
                <a:lnTo>
                  <a:pt x="110" y="129"/>
                </a:lnTo>
                <a:lnTo>
                  <a:pt x="110" y="0"/>
                </a:lnTo>
                <a:lnTo>
                  <a:pt x="65" y="0"/>
                </a:lnTo>
                <a:lnTo>
                  <a:pt x="65" y="80"/>
                </a:lnTo>
                <a:lnTo>
                  <a:pt x="45" y="80"/>
                </a:lnTo>
                <a:lnTo>
                  <a:pt x="45" y="47"/>
                </a:lnTo>
                <a:lnTo>
                  <a:pt x="0" y="47"/>
                </a:lnTo>
                <a:lnTo>
                  <a:pt x="0" y="129"/>
                </a:lnTo>
                <a:lnTo>
                  <a:pt x="32" y="129"/>
                </a:lnTo>
                <a:lnTo>
                  <a:pt x="45" y="129"/>
                </a:lnTo>
                <a:close/>
                <a:moveTo>
                  <a:pt x="80" y="14"/>
                </a:moveTo>
                <a:lnTo>
                  <a:pt x="96" y="14"/>
                </a:lnTo>
                <a:lnTo>
                  <a:pt x="96" y="115"/>
                </a:lnTo>
                <a:lnTo>
                  <a:pt x="80" y="115"/>
                </a:lnTo>
                <a:lnTo>
                  <a:pt x="80" y="14"/>
                </a:lnTo>
                <a:close/>
                <a:moveTo>
                  <a:pt x="47" y="94"/>
                </a:moveTo>
                <a:lnTo>
                  <a:pt x="64" y="94"/>
                </a:lnTo>
                <a:lnTo>
                  <a:pt x="64" y="115"/>
                </a:lnTo>
                <a:lnTo>
                  <a:pt x="47" y="115"/>
                </a:lnTo>
                <a:lnTo>
                  <a:pt x="47" y="94"/>
                </a:lnTo>
                <a:close/>
                <a:moveTo>
                  <a:pt x="31" y="115"/>
                </a:moveTo>
                <a:lnTo>
                  <a:pt x="14" y="115"/>
                </a:lnTo>
                <a:lnTo>
                  <a:pt x="14" y="61"/>
                </a:lnTo>
                <a:lnTo>
                  <a:pt x="31" y="61"/>
                </a:lnTo>
                <a:lnTo>
                  <a:pt x="31" y="115"/>
                </a:lnTo>
                <a:close/>
              </a:path>
            </a:pathLst>
          </a:custGeom>
          <a:solidFill>
            <a:srgbClr val="323232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53" name="Rectangle 173"/>
          <p:cNvSpPr>
            <a:spLocks noChangeArrowheads="1"/>
          </p:cNvSpPr>
          <p:nvPr/>
        </p:nvSpPr>
        <p:spPr bwMode="auto">
          <a:xfrm>
            <a:off x="2901833" y="2731224"/>
            <a:ext cx="157681" cy="19887"/>
          </a:xfrm>
          <a:prstGeom prst="rect">
            <a:avLst/>
          </a:prstGeom>
          <a:solidFill>
            <a:srgbClr val="323232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54" name="Rectangle 174"/>
          <p:cNvSpPr>
            <a:spLocks noChangeArrowheads="1"/>
          </p:cNvSpPr>
          <p:nvPr/>
        </p:nvSpPr>
        <p:spPr bwMode="auto">
          <a:xfrm>
            <a:off x="2901833" y="2766739"/>
            <a:ext cx="63926" cy="22728"/>
          </a:xfrm>
          <a:prstGeom prst="rect">
            <a:avLst/>
          </a:prstGeom>
          <a:solidFill>
            <a:srgbClr val="323232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55" name="Oval 132"/>
          <p:cNvSpPr/>
          <p:nvPr/>
        </p:nvSpPr>
        <p:spPr>
          <a:xfrm>
            <a:off x="8436371" y="2291168"/>
            <a:ext cx="1184111" cy="1184111"/>
          </a:xfrm>
          <a:prstGeom prst="ellipse">
            <a:avLst/>
          </a:prstGeom>
          <a:solidFill>
            <a:srgbClr val="002060"/>
          </a:solidFill>
          <a:ln w="3175">
            <a:solidFill>
              <a:schemeClr val="bg1"/>
            </a:solidFill>
          </a:ln>
          <a:effectLst>
            <a:outerShdw blurRad="88900" dist="63500" dir="5400000" sx="99000" sy="99000" algn="t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Freeform 175"/>
          <p:cNvSpPr>
            <a:spLocks noEditPoints="1"/>
          </p:cNvSpPr>
          <p:nvPr/>
        </p:nvSpPr>
        <p:spPr bwMode="auto">
          <a:xfrm>
            <a:off x="8651270" y="2551526"/>
            <a:ext cx="754312" cy="663396"/>
          </a:xfrm>
          <a:custGeom>
            <a:gdLst>
              <a:gd name="T0" fmla="*/ 448 w 531"/>
              <a:gd name="T1" fmla="*/ 98 h 467"/>
              <a:gd name="T2" fmla="*/ 461 w 531"/>
              <a:gd name="T3" fmla="*/ 75 h 467"/>
              <a:gd name="T4" fmla="*/ 449 w 531"/>
              <a:gd name="T5" fmla="*/ 72 h 467"/>
              <a:gd name="T6" fmla="*/ 442 w 531"/>
              <a:gd name="T7" fmla="*/ 85 h 467"/>
              <a:gd name="T8" fmla="*/ 430 w 531"/>
              <a:gd name="T9" fmla="*/ 78 h 467"/>
              <a:gd name="T10" fmla="*/ 435 w 531"/>
              <a:gd name="T11" fmla="*/ 67 h 467"/>
              <a:gd name="T12" fmla="*/ 429 w 531"/>
              <a:gd name="T13" fmla="*/ 60 h 467"/>
              <a:gd name="T14" fmla="*/ 286 w 531"/>
              <a:gd name="T15" fmla="*/ 36 h 467"/>
              <a:gd name="T16" fmla="*/ 288 w 531"/>
              <a:gd name="T17" fmla="*/ 15 h 467"/>
              <a:gd name="T18" fmla="*/ 266 w 531"/>
              <a:gd name="T19" fmla="*/ 0 h 467"/>
              <a:gd name="T20" fmla="*/ 247 w 531"/>
              <a:gd name="T21" fmla="*/ 11 h 467"/>
              <a:gd name="T22" fmla="*/ 243 w 531"/>
              <a:gd name="T23" fmla="*/ 31 h 467"/>
              <a:gd name="T24" fmla="*/ 135 w 531"/>
              <a:gd name="T25" fmla="*/ 51 h 467"/>
              <a:gd name="T26" fmla="*/ 97 w 531"/>
              <a:gd name="T27" fmla="*/ 65 h 467"/>
              <a:gd name="T28" fmla="*/ 101 w 531"/>
              <a:gd name="T29" fmla="*/ 78 h 467"/>
              <a:gd name="T30" fmla="*/ 92 w 531"/>
              <a:gd name="T31" fmla="*/ 87 h 467"/>
              <a:gd name="T32" fmla="*/ 84 w 531"/>
              <a:gd name="T33" fmla="*/ 75 h 467"/>
              <a:gd name="T34" fmla="*/ 72 w 531"/>
              <a:gd name="T35" fmla="*/ 72 h 467"/>
              <a:gd name="T36" fmla="*/ 78 w 531"/>
              <a:gd name="T37" fmla="*/ 95 h 467"/>
              <a:gd name="T38" fmla="*/ 0 w 531"/>
              <a:gd name="T39" fmla="*/ 304 h 467"/>
              <a:gd name="T40" fmla="*/ 24 w 531"/>
              <a:gd name="T41" fmla="*/ 328 h 467"/>
              <a:gd name="T42" fmla="*/ 138 w 531"/>
              <a:gd name="T43" fmla="*/ 339 h 467"/>
              <a:gd name="T44" fmla="*/ 173 w 531"/>
              <a:gd name="T45" fmla="*/ 320 h 467"/>
              <a:gd name="T46" fmla="*/ 185 w 531"/>
              <a:gd name="T47" fmla="*/ 300 h 467"/>
              <a:gd name="T48" fmla="*/ 114 w 531"/>
              <a:gd name="T49" fmla="*/ 84 h 467"/>
              <a:gd name="T50" fmla="*/ 178 w 531"/>
              <a:gd name="T51" fmla="*/ 58 h 467"/>
              <a:gd name="T52" fmla="*/ 243 w 531"/>
              <a:gd name="T53" fmla="*/ 233 h 467"/>
              <a:gd name="T54" fmla="*/ 249 w 531"/>
              <a:gd name="T55" fmla="*/ 299 h 467"/>
              <a:gd name="T56" fmla="*/ 248 w 531"/>
              <a:gd name="T57" fmla="*/ 352 h 467"/>
              <a:gd name="T58" fmla="*/ 210 w 531"/>
              <a:gd name="T59" fmla="*/ 385 h 467"/>
              <a:gd name="T60" fmla="*/ 186 w 531"/>
              <a:gd name="T61" fmla="*/ 467 h 467"/>
              <a:gd name="T62" fmla="*/ 327 w 531"/>
              <a:gd name="T63" fmla="*/ 386 h 467"/>
              <a:gd name="T64" fmla="*/ 292 w 531"/>
              <a:gd name="T65" fmla="*/ 371 h 467"/>
              <a:gd name="T66" fmla="*/ 282 w 531"/>
              <a:gd name="T67" fmla="*/ 299 h 467"/>
              <a:gd name="T68" fmla="*/ 289 w 531"/>
              <a:gd name="T69" fmla="*/ 233 h 467"/>
              <a:gd name="T70" fmla="*/ 354 w 531"/>
              <a:gd name="T71" fmla="*/ 58 h 467"/>
              <a:gd name="T72" fmla="*/ 417 w 531"/>
              <a:gd name="T73" fmla="*/ 84 h 467"/>
              <a:gd name="T74" fmla="*/ 346 w 531"/>
              <a:gd name="T75" fmla="*/ 300 h 467"/>
              <a:gd name="T76" fmla="*/ 358 w 531"/>
              <a:gd name="T77" fmla="*/ 320 h 467"/>
              <a:gd name="T78" fmla="*/ 396 w 531"/>
              <a:gd name="T79" fmla="*/ 339 h 467"/>
              <a:gd name="T80" fmla="*/ 507 w 531"/>
              <a:gd name="T81" fmla="*/ 328 h 467"/>
              <a:gd name="T82" fmla="*/ 531 w 531"/>
              <a:gd name="T83" fmla="*/ 303 h 467"/>
              <a:gd name="T84" fmla="*/ 275 w 531"/>
              <a:gd name="T85" fmla="*/ 24 h 467"/>
              <a:gd name="T86" fmla="*/ 266 w 531"/>
              <a:gd name="T87" fmla="*/ 34 h 467"/>
              <a:gd name="T88" fmla="*/ 257 w 531"/>
              <a:gd name="T89" fmla="*/ 21 h 467"/>
              <a:gd name="T90" fmla="*/ 51 w 531"/>
              <a:gd name="T91" fmla="*/ 325 h 467"/>
              <a:gd name="T92" fmla="*/ 166 w 531"/>
              <a:gd name="T93" fmla="*/ 308 h 467"/>
              <a:gd name="T94" fmla="*/ 134 w 531"/>
              <a:gd name="T95" fmla="*/ 325 h 467"/>
              <a:gd name="T96" fmla="*/ 270 w 531"/>
              <a:gd name="T97" fmla="*/ 217 h 467"/>
              <a:gd name="T98" fmla="*/ 275 w 531"/>
              <a:gd name="T99" fmla="*/ 274 h 467"/>
              <a:gd name="T100" fmla="*/ 256 w 531"/>
              <a:gd name="T101" fmla="*/ 274 h 467"/>
              <a:gd name="T102" fmla="*/ 262 w 531"/>
              <a:gd name="T103" fmla="*/ 217 h 467"/>
              <a:gd name="T104" fmla="*/ 331 w 531"/>
              <a:gd name="T105" fmla="*/ 453 h 467"/>
              <a:gd name="T106" fmla="*/ 296 w 531"/>
              <a:gd name="T107" fmla="*/ 391 h 467"/>
              <a:gd name="T108" fmla="*/ 256 w 531"/>
              <a:gd name="T109" fmla="*/ 368 h 467"/>
              <a:gd name="T110" fmla="*/ 268 w 531"/>
              <a:gd name="T111" fmla="*/ 307 h 467"/>
              <a:gd name="T112" fmla="*/ 274 w 531"/>
              <a:gd name="T113" fmla="*/ 368 h 467"/>
              <a:gd name="T114" fmla="*/ 268 w 531"/>
              <a:gd name="T115" fmla="*/ 203 h 467"/>
              <a:gd name="T116" fmla="*/ 268 w 531"/>
              <a:gd name="T117" fmla="*/ 53 h 467"/>
              <a:gd name="T118" fmla="*/ 480 w 531"/>
              <a:gd name="T119" fmla="*/ 325 h 467"/>
              <a:gd name="T120" fmla="*/ 367 w 531"/>
              <a:gd name="T121" fmla="*/ 308 h 467"/>
              <a:gd name="T122" fmla="*/ 480 w 531"/>
              <a:gd name="T123" fmla="*/ 325 h 4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467">
                <a:moveTo>
                  <a:pt x="531" y="303"/>
                </a:moveTo>
                <a:lnTo>
                  <a:pt x="531" y="303"/>
                </a:lnTo>
                <a:lnTo>
                  <a:pt x="531" y="300"/>
                </a:lnTo>
                <a:lnTo>
                  <a:pt x="530" y="298"/>
                </a:lnTo>
                <a:lnTo>
                  <a:pt x="448" y="98"/>
                </a:lnTo>
                <a:lnTo>
                  <a:pt x="448" y="98"/>
                </a:lnTo>
                <a:lnTo>
                  <a:pt x="453" y="95"/>
                </a:lnTo>
                <a:lnTo>
                  <a:pt x="457" y="91"/>
                </a:lnTo>
                <a:lnTo>
                  <a:pt x="461" y="84"/>
                </a:lnTo>
                <a:lnTo>
                  <a:pt x="462" y="78"/>
                </a:lnTo>
                <a:lnTo>
                  <a:pt x="462" y="78"/>
                </a:lnTo>
                <a:lnTo>
                  <a:pt x="461" y="75"/>
                </a:lnTo>
                <a:lnTo>
                  <a:pt x="459" y="72"/>
                </a:lnTo>
                <a:lnTo>
                  <a:pt x="457" y="71"/>
                </a:lnTo>
                <a:lnTo>
                  <a:pt x="454" y="70"/>
                </a:lnTo>
                <a:lnTo>
                  <a:pt x="454" y="70"/>
                </a:lnTo>
                <a:lnTo>
                  <a:pt x="452" y="71"/>
                </a:lnTo>
                <a:lnTo>
                  <a:pt x="449" y="72"/>
                </a:lnTo>
                <a:lnTo>
                  <a:pt x="448" y="75"/>
                </a:lnTo>
                <a:lnTo>
                  <a:pt x="448" y="78"/>
                </a:lnTo>
                <a:lnTo>
                  <a:pt x="448" y="78"/>
                </a:lnTo>
                <a:lnTo>
                  <a:pt x="446" y="81"/>
                </a:lnTo>
                <a:lnTo>
                  <a:pt x="444" y="83"/>
                </a:lnTo>
                <a:lnTo>
                  <a:pt x="442" y="85"/>
                </a:lnTo>
                <a:lnTo>
                  <a:pt x="439" y="87"/>
                </a:lnTo>
                <a:lnTo>
                  <a:pt x="439" y="87"/>
                </a:lnTo>
                <a:lnTo>
                  <a:pt x="436" y="85"/>
                </a:lnTo>
                <a:lnTo>
                  <a:pt x="434" y="83"/>
                </a:lnTo>
                <a:lnTo>
                  <a:pt x="431" y="81"/>
                </a:lnTo>
                <a:lnTo>
                  <a:pt x="430" y="78"/>
                </a:lnTo>
                <a:lnTo>
                  <a:pt x="430" y="78"/>
                </a:lnTo>
                <a:lnTo>
                  <a:pt x="431" y="75"/>
                </a:lnTo>
                <a:lnTo>
                  <a:pt x="434" y="72"/>
                </a:lnTo>
                <a:lnTo>
                  <a:pt x="434" y="72"/>
                </a:lnTo>
                <a:lnTo>
                  <a:pt x="435" y="70"/>
                </a:lnTo>
                <a:lnTo>
                  <a:pt x="435" y="67"/>
                </a:lnTo>
                <a:lnTo>
                  <a:pt x="435" y="65"/>
                </a:lnTo>
                <a:lnTo>
                  <a:pt x="434" y="63"/>
                </a:lnTo>
                <a:lnTo>
                  <a:pt x="434" y="63"/>
                </a:lnTo>
                <a:lnTo>
                  <a:pt x="431" y="61"/>
                </a:lnTo>
                <a:lnTo>
                  <a:pt x="429" y="60"/>
                </a:lnTo>
                <a:lnTo>
                  <a:pt x="429" y="60"/>
                </a:lnTo>
                <a:lnTo>
                  <a:pt x="396" y="51"/>
                </a:lnTo>
                <a:lnTo>
                  <a:pt x="360" y="44"/>
                </a:lnTo>
                <a:lnTo>
                  <a:pt x="323" y="41"/>
                </a:lnTo>
                <a:lnTo>
                  <a:pt x="283" y="39"/>
                </a:lnTo>
                <a:lnTo>
                  <a:pt x="283" y="39"/>
                </a:lnTo>
                <a:lnTo>
                  <a:pt x="286" y="36"/>
                </a:lnTo>
                <a:lnTo>
                  <a:pt x="288" y="31"/>
                </a:lnTo>
                <a:lnTo>
                  <a:pt x="289" y="28"/>
                </a:lnTo>
                <a:lnTo>
                  <a:pt x="289" y="24"/>
                </a:lnTo>
                <a:lnTo>
                  <a:pt x="289" y="24"/>
                </a:lnTo>
                <a:lnTo>
                  <a:pt x="289" y="20"/>
                </a:lnTo>
                <a:lnTo>
                  <a:pt x="288" y="15"/>
                </a:lnTo>
                <a:lnTo>
                  <a:pt x="286" y="11"/>
                </a:lnTo>
                <a:lnTo>
                  <a:pt x="282" y="8"/>
                </a:lnTo>
                <a:lnTo>
                  <a:pt x="279" y="4"/>
                </a:lnTo>
                <a:lnTo>
                  <a:pt x="275" y="2"/>
                </a:lnTo>
                <a:lnTo>
                  <a:pt x="270" y="1"/>
                </a:lnTo>
                <a:lnTo>
                  <a:pt x="266" y="0"/>
                </a:lnTo>
                <a:lnTo>
                  <a:pt x="266" y="0"/>
                </a:lnTo>
                <a:lnTo>
                  <a:pt x="261" y="1"/>
                </a:lnTo>
                <a:lnTo>
                  <a:pt x="256" y="2"/>
                </a:lnTo>
                <a:lnTo>
                  <a:pt x="253" y="4"/>
                </a:lnTo>
                <a:lnTo>
                  <a:pt x="249" y="8"/>
                </a:lnTo>
                <a:lnTo>
                  <a:pt x="247" y="11"/>
                </a:lnTo>
                <a:lnTo>
                  <a:pt x="245" y="15"/>
                </a:lnTo>
                <a:lnTo>
                  <a:pt x="242" y="20"/>
                </a:lnTo>
                <a:lnTo>
                  <a:pt x="242" y="24"/>
                </a:lnTo>
                <a:lnTo>
                  <a:pt x="242" y="24"/>
                </a:lnTo>
                <a:lnTo>
                  <a:pt x="242" y="28"/>
                </a:lnTo>
                <a:lnTo>
                  <a:pt x="243" y="31"/>
                </a:lnTo>
                <a:lnTo>
                  <a:pt x="246" y="36"/>
                </a:lnTo>
                <a:lnTo>
                  <a:pt x="248" y="39"/>
                </a:lnTo>
                <a:lnTo>
                  <a:pt x="248" y="39"/>
                </a:lnTo>
                <a:lnTo>
                  <a:pt x="209" y="41"/>
                </a:lnTo>
                <a:lnTo>
                  <a:pt x="171" y="44"/>
                </a:lnTo>
                <a:lnTo>
                  <a:pt x="135" y="51"/>
                </a:lnTo>
                <a:lnTo>
                  <a:pt x="102" y="60"/>
                </a:lnTo>
                <a:lnTo>
                  <a:pt x="102" y="60"/>
                </a:lnTo>
                <a:lnTo>
                  <a:pt x="100" y="61"/>
                </a:lnTo>
                <a:lnTo>
                  <a:pt x="98" y="63"/>
                </a:lnTo>
                <a:lnTo>
                  <a:pt x="98" y="63"/>
                </a:lnTo>
                <a:lnTo>
                  <a:pt x="97" y="65"/>
                </a:lnTo>
                <a:lnTo>
                  <a:pt x="97" y="67"/>
                </a:lnTo>
                <a:lnTo>
                  <a:pt x="97" y="70"/>
                </a:lnTo>
                <a:lnTo>
                  <a:pt x="99" y="72"/>
                </a:lnTo>
                <a:lnTo>
                  <a:pt x="99" y="72"/>
                </a:lnTo>
                <a:lnTo>
                  <a:pt x="100" y="75"/>
                </a:lnTo>
                <a:lnTo>
                  <a:pt x="101" y="78"/>
                </a:lnTo>
                <a:lnTo>
                  <a:pt x="101" y="78"/>
                </a:lnTo>
                <a:lnTo>
                  <a:pt x="100" y="81"/>
                </a:lnTo>
                <a:lnTo>
                  <a:pt x="99" y="83"/>
                </a:lnTo>
                <a:lnTo>
                  <a:pt x="95" y="85"/>
                </a:lnTo>
                <a:lnTo>
                  <a:pt x="92" y="87"/>
                </a:lnTo>
                <a:lnTo>
                  <a:pt x="92" y="87"/>
                </a:lnTo>
                <a:lnTo>
                  <a:pt x="89" y="85"/>
                </a:lnTo>
                <a:lnTo>
                  <a:pt x="87" y="83"/>
                </a:lnTo>
                <a:lnTo>
                  <a:pt x="85" y="81"/>
                </a:lnTo>
                <a:lnTo>
                  <a:pt x="85" y="78"/>
                </a:lnTo>
                <a:lnTo>
                  <a:pt x="85" y="78"/>
                </a:lnTo>
                <a:lnTo>
                  <a:pt x="84" y="75"/>
                </a:lnTo>
                <a:lnTo>
                  <a:pt x="83" y="72"/>
                </a:lnTo>
                <a:lnTo>
                  <a:pt x="80" y="71"/>
                </a:lnTo>
                <a:lnTo>
                  <a:pt x="77" y="70"/>
                </a:lnTo>
                <a:lnTo>
                  <a:pt x="77" y="70"/>
                </a:lnTo>
                <a:lnTo>
                  <a:pt x="75" y="71"/>
                </a:lnTo>
                <a:lnTo>
                  <a:pt x="72" y="72"/>
                </a:lnTo>
                <a:lnTo>
                  <a:pt x="71" y="75"/>
                </a:lnTo>
                <a:lnTo>
                  <a:pt x="71" y="78"/>
                </a:lnTo>
                <a:lnTo>
                  <a:pt x="71" y="78"/>
                </a:lnTo>
                <a:lnTo>
                  <a:pt x="71" y="84"/>
                </a:lnTo>
                <a:lnTo>
                  <a:pt x="74" y="91"/>
                </a:lnTo>
                <a:lnTo>
                  <a:pt x="78" y="95"/>
                </a:lnTo>
                <a:lnTo>
                  <a:pt x="84" y="98"/>
                </a:lnTo>
                <a:lnTo>
                  <a:pt x="2" y="298"/>
                </a:lnTo>
                <a:lnTo>
                  <a:pt x="2" y="298"/>
                </a:lnTo>
                <a:lnTo>
                  <a:pt x="2" y="300"/>
                </a:lnTo>
                <a:lnTo>
                  <a:pt x="2" y="303"/>
                </a:lnTo>
                <a:lnTo>
                  <a:pt x="0" y="304"/>
                </a:lnTo>
                <a:lnTo>
                  <a:pt x="0" y="304"/>
                </a:lnTo>
                <a:lnTo>
                  <a:pt x="4" y="310"/>
                </a:lnTo>
                <a:lnTo>
                  <a:pt x="8" y="314"/>
                </a:lnTo>
                <a:lnTo>
                  <a:pt x="12" y="320"/>
                </a:lnTo>
                <a:lnTo>
                  <a:pt x="18" y="324"/>
                </a:lnTo>
                <a:lnTo>
                  <a:pt x="24" y="328"/>
                </a:lnTo>
                <a:lnTo>
                  <a:pt x="32" y="333"/>
                </a:lnTo>
                <a:lnTo>
                  <a:pt x="39" y="336"/>
                </a:lnTo>
                <a:lnTo>
                  <a:pt x="48" y="339"/>
                </a:lnTo>
                <a:lnTo>
                  <a:pt x="50" y="339"/>
                </a:lnTo>
                <a:lnTo>
                  <a:pt x="135" y="339"/>
                </a:lnTo>
                <a:lnTo>
                  <a:pt x="138" y="339"/>
                </a:lnTo>
                <a:lnTo>
                  <a:pt x="138" y="339"/>
                </a:lnTo>
                <a:lnTo>
                  <a:pt x="146" y="336"/>
                </a:lnTo>
                <a:lnTo>
                  <a:pt x="154" y="333"/>
                </a:lnTo>
                <a:lnTo>
                  <a:pt x="161" y="328"/>
                </a:lnTo>
                <a:lnTo>
                  <a:pt x="168" y="324"/>
                </a:lnTo>
                <a:lnTo>
                  <a:pt x="173" y="320"/>
                </a:lnTo>
                <a:lnTo>
                  <a:pt x="179" y="314"/>
                </a:lnTo>
                <a:lnTo>
                  <a:pt x="183" y="310"/>
                </a:lnTo>
                <a:lnTo>
                  <a:pt x="186" y="304"/>
                </a:lnTo>
                <a:lnTo>
                  <a:pt x="185" y="303"/>
                </a:lnTo>
                <a:lnTo>
                  <a:pt x="185" y="303"/>
                </a:lnTo>
                <a:lnTo>
                  <a:pt x="185" y="300"/>
                </a:lnTo>
                <a:lnTo>
                  <a:pt x="184" y="298"/>
                </a:lnTo>
                <a:lnTo>
                  <a:pt x="102" y="98"/>
                </a:lnTo>
                <a:lnTo>
                  <a:pt x="102" y="98"/>
                </a:lnTo>
                <a:lnTo>
                  <a:pt x="107" y="95"/>
                </a:lnTo>
                <a:lnTo>
                  <a:pt x="112" y="90"/>
                </a:lnTo>
                <a:lnTo>
                  <a:pt x="114" y="84"/>
                </a:lnTo>
                <a:lnTo>
                  <a:pt x="115" y="78"/>
                </a:lnTo>
                <a:lnTo>
                  <a:pt x="115" y="78"/>
                </a:lnTo>
                <a:lnTo>
                  <a:pt x="114" y="70"/>
                </a:lnTo>
                <a:lnTo>
                  <a:pt x="114" y="70"/>
                </a:lnTo>
                <a:lnTo>
                  <a:pt x="145" y="64"/>
                </a:lnTo>
                <a:lnTo>
                  <a:pt x="178" y="58"/>
                </a:lnTo>
                <a:lnTo>
                  <a:pt x="212" y="54"/>
                </a:lnTo>
                <a:lnTo>
                  <a:pt x="249" y="53"/>
                </a:lnTo>
                <a:lnTo>
                  <a:pt x="249" y="211"/>
                </a:lnTo>
                <a:lnTo>
                  <a:pt x="249" y="211"/>
                </a:lnTo>
                <a:lnTo>
                  <a:pt x="246" y="222"/>
                </a:lnTo>
                <a:lnTo>
                  <a:pt x="243" y="233"/>
                </a:lnTo>
                <a:lnTo>
                  <a:pt x="241" y="244"/>
                </a:lnTo>
                <a:lnTo>
                  <a:pt x="241" y="255"/>
                </a:lnTo>
                <a:lnTo>
                  <a:pt x="241" y="267"/>
                </a:lnTo>
                <a:lnTo>
                  <a:pt x="243" y="278"/>
                </a:lnTo>
                <a:lnTo>
                  <a:pt x="246" y="288"/>
                </a:lnTo>
                <a:lnTo>
                  <a:pt x="249" y="299"/>
                </a:lnTo>
                <a:lnTo>
                  <a:pt x="249" y="299"/>
                </a:lnTo>
                <a:lnTo>
                  <a:pt x="249" y="300"/>
                </a:lnTo>
                <a:lnTo>
                  <a:pt x="249" y="341"/>
                </a:lnTo>
                <a:lnTo>
                  <a:pt x="249" y="341"/>
                </a:lnTo>
                <a:lnTo>
                  <a:pt x="249" y="346"/>
                </a:lnTo>
                <a:lnTo>
                  <a:pt x="248" y="352"/>
                </a:lnTo>
                <a:lnTo>
                  <a:pt x="246" y="358"/>
                </a:lnTo>
                <a:lnTo>
                  <a:pt x="242" y="364"/>
                </a:lnTo>
                <a:lnTo>
                  <a:pt x="238" y="371"/>
                </a:lnTo>
                <a:lnTo>
                  <a:pt x="230" y="376"/>
                </a:lnTo>
                <a:lnTo>
                  <a:pt x="222" y="381"/>
                </a:lnTo>
                <a:lnTo>
                  <a:pt x="210" y="385"/>
                </a:lnTo>
                <a:lnTo>
                  <a:pt x="206" y="386"/>
                </a:lnTo>
                <a:lnTo>
                  <a:pt x="205" y="391"/>
                </a:lnTo>
                <a:lnTo>
                  <a:pt x="192" y="391"/>
                </a:lnTo>
                <a:lnTo>
                  <a:pt x="192" y="429"/>
                </a:lnTo>
                <a:lnTo>
                  <a:pt x="186" y="429"/>
                </a:lnTo>
                <a:lnTo>
                  <a:pt x="186" y="467"/>
                </a:lnTo>
                <a:lnTo>
                  <a:pt x="345" y="467"/>
                </a:lnTo>
                <a:lnTo>
                  <a:pt x="345" y="429"/>
                </a:lnTo>
                <a:lnTo>
                  <a:pt x="340" y="429"/>
                </a:lnTo>
                <a:lnTo>
                  <a:pt x="340" y="391"/>
                </a:lnTo>
                <a:lnTo>
                  <a:pt x="327" y="391"/>
                </a:lnTo>
                <a:lnTo>
                  <a:pt x="327" y="386"/>
                </a:lnTo>
                <a:lnTo>
                  <a:pt x="321" y="385"/>
                </a:lnTo>
                <a:lnTo>
                  <a:pt x="321" y="385"/>
                </a:lnTo>
                <a:lnTo>
                  <a:pt x="311" y="382"/>
                </a:lnTo>
                <a:lnTo>
                  <a:pt x="304" y="379"/>
                </a:lnTo>
                <a:lnTo>
                  <a:pt x="297" y="375"/>
                </a:lnTo>
                <a:lnTo>
                  <a:pt x="292" y="371"/>
                </a:lnTo>
                <a:lnTo>
                  <a:pt x="288" y="364"/>
                </a:lnTo>
                <a:lnTo>
                  <a:pt x="286" y="358"/>
                </a:lnTo>
                <a:lnTo>
                  <a:pt x="283" y="350"/>
                </a:lnTo>
                <a:lnTo>
                  <a:pt x="282" y="341"/>
                </a:lnTo>
                <a:lnTo>
                  <a:pt x="282" y="299"/>
                </a:lnTo>
                <a:lnTo>
                  <a:pt x="282" y="299"/>
                </a:lnTo>
                <a:lnTo>
                  <a:pt x="286" y="288"/>
                </a:lnTo>
                <a:lnTo>
                  <a:pt x="289" y="278"/>
                </a:lnTo>
                <a:lnTo>
                  <a:pt x="290" y="266"/>
                </a:lnTo>
                <a:lnTo>
                  <a:pt x="290" y="255"/>
                </a:lnTo>
                <a:lnTo>
                  <a:pt x="290" y="244"/>
                </a:lnTo>
                <a:lnTo>
                  <a:pt x="289" y="233"/>
                </a:lnTo>
                <a:lnTo>
                  <a:pt x="286" y="222"/>
                </a:lnTo>
                <a:lnTo>
                  <a:pt x="282" y="211"/>
                </a:lnTo>
                <a:lnTo>
                  <a:pt x="282" y="53"/>
                </a:lnTo>
                <a:lnTo>
                  <a:pt x="282" y="53"/>
                </a:lnTo>
                <a:lnTo>
                  <a:pt x="319" y="54"/>
                </a:lnTo>
                <a:lnTo>
                  <a:pt x="354" y="58"/>
                </a:lnTo>
                <a:lnTo>
                  <a:pt x="387" y="64"/>
                </a:lnTo>
                <a:lnTo>
                  <a:pt x="417" y="70"/>
                </a:lnTo>
                <a:lnTo>
                  <a:pt x="417" y="70"/>
                </a:lnTo>
                <a:lnTo>
                  <a:pt x="416" y="78"/>
                </a:lnTo>
                <a:lnTo>
                  <a:pt x="416" y="78"/>
                </a:lnTo>
                <a:lnTo>
                  <a:pt x="417" y="84"/>
                </a:lnTo>
                <a:lnTo>
                  <a:pt x="421" y="90"/>
                </a:lnTo>
                <a:lnTo>
                  <a:pt x="424" y="95"/>
                </a:lnTo>
                <a:lnTo>
                  <a:pt x="429" y="98"/>
                </a:lnTo>
                <a:lnTo>
                  <a:pt x="347" y="298"/>
                </a:lnTo>
                <a:lnTo>
                  <a:pt x="347" y="298"/>
                </a:lnTo>
                <a:lnTo>
                  <a:pt x="346" y="300"/>
                </a:lnTo>
                <a:lnTo>
                  <a:pt x="347" y="303"/>
                </a:lnTo>
                <a:lnTo>
                  <a:pt x="346" y="304"/>
                </a:lnTo>
                <a:lnTo>
                  <a:pt x="346" y="304"/>
                </a:lnTo>
                <a:lnTo>
                  <a:pt x="349" y="310"/>
                </a:lnTo>
                <a:lnTo>
                  <a:pt x="354" y="314"/>
                </a:lnTo>
                <a:lnTo>
                  <a:pt x="358" y="320"/>
                </a:lnTo>
                <a:lnTo>
                  <a:pt x="363" y="324"/>
                </a:lnTo>
                <a:lnTo>
                  <a:pt x="370" y="328"/>
                </a:lnTo>
                <a:lnTo>
                  <a:pt x="377" y="333"/>
                </a:lnTo>
                <a:lnTo>
                  <a:pt x="385" y="336"/>
                </a:lnTo>
                <a:lnTo>
                  <a:pt x="394" y="339"/>
                </a:lnTo>
                <a:lnTo>
                  <a:pt x="396" y="339"/>
                </a:lnTo>
                <a:lnTo>
                  <a:pt x="481" y="339"/>
                </a:lnTo>
                <a:lnTo>
                  <a:pt x="483" y="339"/>
                </a:lnTo>
                <a:lnTo>
                  <a:pt x="483" y="339"/>
                </a:lnTo>
                <a:lnTo>
                  <a:pt x="492" y="336"/>
                </a:lnTo>
                <a:lnTo>
                  <a:pt x="499" y="333"/>
                </a:lnTo>
                <a:lnTo>
                  <a:pt x="507" y="328"/>
                </a:lnTo>
                <a:lnTo>
                  <a:pt x="513" y="324"/>
                </a:lnTo>
                <a:lnTo>
                  <a:pt x="519" y="320"/>
                </a:lnTo>
                <a:lnTo>
                  <a:pt x="524" y="314"/>
                </a:lnTo>
                <a:lnTo>
                  <a:pt x="527" y="310"/>
                </a:lnTo>
                <a:lnTo>
                  <a:pt x="531" y="304"/>
                </a:lnTo>
                <a:lnTo>
                  <a:pt x="531" y="303"/>
                </a:lnTo>
                <a:close/>
                <a:moveTo>
                  <a:pt x="266" y="15"/>
                </a:moveTo>
                <a:lnTo>
                  <a:pt x="266" y="15"/>
                </a:lnTo>
                <a:lnTo>
                  <a:pt x="269" y="15"/>
                </a:lnTo>
                <a:lnTo>
                  <a:pt x="273" y="17"/>
                </a:lnTo>
                <a:lnTo>
                  <a:pt x="275" y="21"/>
                </a:lnTo>
                <a:lnTo>
                  <a:pt x="275" y="24"/>
                </a:lnTo>
                <a:lnTo>
                  <a:pt x="275" y="24"/>
                </a:lnTo>
                <a:lnTo>
                  <a:pt x="275" y="27"/>
                </a:lnTo>
                <a:lnTo>
                  <a:pt x="273" y="30"/>
                </a:lnTo>
                <a:lnTo>
                  <a:pt x="269" y="33"/>
                </a:lnTo>
                <a:lnTo>
                  <a:pt x="266" y="34"/>
                </a:lnTo>
                <a:lnTo>
                  <a:pt x="266" y="34"/>
                </a:lnTo>
                <a:lnTo>
                  <a:pt x="262" y="33"/>
                </a:lnTo>
                <a:lnTo>
                  <a:pt x="260" y="30"/>
                </a:lnTo>
                <a:lnTo>
                  <a:pt x="257" y="27"/>
                </a:lnTo>
                <a:lnTo>
                  <a:pt x="256" y="24"/>
                </a:lnTo>
                <a:lnTo>
                  <a:pt x="256" y="24"/>
                </a:lnTo>
                <a:lnTo>
                  <a:pt x="257" y="21"/>
                </a:lnTo>
                <a:lnTo>
                  <a:pt x="260" y="17"/>
                </a:lnTo>
                <a:lnTo>
                  <a:pt x="262" y="15"/>
                </a:lnTo>
                <a:lnTo>
                  <a:pt x="266" y="15"/>
                </a:lnTo>
                <a:lnTo>
                  <a:pt x="266" y="15"/>
                </a:lnTo>
                <a:close/>
                <a:moveTo>
                  <a:pt x="134" y="325"/>
                </a:moveTo>
                <a:lnTo>
                  <a:pt x="51" y="325"/>
                </a:lnTo>
                <a:lnTo>
                  <a:pt x="51" y="325"/>
                </a:lnTo>
                <a:lnTo>
                  <a:pt x="41" y="322"/>
                </a:lnTo>
                <a:lnTo>
                  <a:pt x="34" y="318"/>
                </a:lnTo>
                <a:lnTo>
                  <a:pt x="26" y="313"/>
                </a:lnTo>
                <a:lnTo>
                  <a:pt x="21" y="308"/>
                </a:lnTo>
                <a:lnTo>
                  <a:pt x="166" y="308"/>
                </a:lnTo>
                <a:lnTo>
                  <a:pt x="166" y="308"/>
                </a:lnTo>
                <a:lnTo>
                  <a:pt x="159" y="313"/>
                </a:lnTo>
                <a:lnTo>
                  <a:pt x="152" y="318"/>
                </a:lnTo>
                <a:lnTo>
                  <a:pt x="144" y="322"/>
                </a:lnTo>
                <a:lnTo>
                  <a:pt x="134" y="325"/>
                </a:lnTo>
                <a:lnTo>
                  <a:pt x="134" y="325"/>
                </a:lnTo>
                <a:close/>
                <a:moveTo>
                  <a:pt x="19" y="294"/>
                </a:moveTo>
                <a:lnTo>
                  <a:pt x="93" y="114"/>
                </a:lnTo>
                <a:lnTo>
                  <a:pt x="167" y="294"/>
                </a:lnTo>
                <a:lnTo>
                  <a:pt x="19" y="294"/>
                </a:lnTo>
                <a:close/>
                <a:moveTo>
                  <a:pt x="270" y="217"/>
                </a:moveTo>
                <a:lnTo>
                  <a:pt x="270" y="217"/>
                </a:lnTo>
                <a:lnTo>
                  <a:pt x="273" y="227"/>
                </a:lnTo>
                <a:lnTo>
                  <a:pt x="275" y="237"/>
                </a:lnTo>
                <a:lnTo>
                  <a:pt x="276" y="245"/>
                </a:lnTo>
                <a:lnTo>
                  <a:pt x="276" y="255"/>
                </a:lnTo>
                <a:lnTo>
                  <a:pt x="276" y="265"/>
                </a:lnTo>
                <a:lnTo>
                  <a:pt x="275" y="274"/>
                </a:lnTo>
                <a:lnTo>
                  <a:pt x="273" y="283"/>
                </a:lnTo>
                <a:lnTo>
                  <a:pt x="270" y="293"/>
                </a:lnTo>
                <a:lnTo>
                  <a:pt x="262" y="293"/>
                </a:lnTo>
                <a:lnTo>
                  <a:pt x="262" y="293"/>
                </a:lnTo>
                <a:lnTo>
                  <a:pt x="259" y="283"/>
                </a:lnTo>
                <a:lnTo>
                  <a:pt x="256" y="274"/>
                </a:lnTo>
                <a:lnTo>
                  <a:pt x="255" y="265"/>
                </a:lnTo>
                <a:lnTo>
                  <a:pt x="255" y="255"/>
                </a:lnTo>
                <a:lnTo>
                  <a:pt x="255" y="245"/>
                </a:lnTo>
                <a:lnTo>
                  <a:pt x="256" y="237"/>
                </a:lnTo>
                <a:lnTo>
                  <a:pt x="259" y="227"/>
                </a:lnTo>
                <a:lnTo>
                  <a:pt x="262" y="217"/>
                </a:lnTo>
                <a:lnTo>
                  <a:pt x="270" y="217"/>
                </a:lnTo>
                <a:close/>
                <a:moveTo>
                  <a:pt x="331" y="453"/>
                </a:moveTo>
                <a:lnTo>
                  <a:pt x="200" y="453"/>
                </a:lnTo>
                <a:lnTo>
                  <a:pt x="200" y="443"/>
                </a:lnTo>
                <a:lnTo>
                  <a:pt x="331" y="443"/>
                </a:lnTo>
                <a:lnTo>
                  <a:pt x="331" y="453"/>
                </a:lnTo>
                <a:close/>
                <a:moveTo>
                  <a:pt x="207" y="429"/>
                </a:moveTo>
                <a:lnTo>
                  <a:pt x="207" y="406"/>
                </a:lnTo>
                <a:lnTo>
                  <a:pt x="326" y="406"/>
                </a:lnTo>
                <a:lnTo>
                  <a:pt x="326" y="429"/>
                </a:lnTo>
                <a:lnTo>
                  <a:pt x="207" y="429"/>
                </a:lnTo>
                <a:close/>
                <a:moveTo>
                  <a:pt x="296" y="391"/>
                </a:moveTo>
                <a:lnTo>
                  <a:pt x="235" y="391"/>
                </a:lnTo>
                <a:lnTo>
                  <a:pt x="235" y="391"/>
                </a:lnTo>
                <a:lnTo>
                  <a:pt x="241" y="386"/>
                </a:lnTo>
                <a:lnTo>
                  <a:pt x="248" y="380"/>
                </a:lnTo>
                <a:lnTo>
                  <a:pt x="252" y="375"/>
                </a:lnTo>
                <a:lnTo>
                  <a:pt x="256" y="368"/>
                </a:lnTo>
                <a:lnTo>
                  <a:pt x="260" y="362"/>
                </a:lnTo>
                <a:lnTo>
                  <a:pt x="262" y="355"/>
                </a:lnTo>
                <a:lnTo>
                  <a:pt x="263" y="348"/>
                </a:lnTo>
                <a:lnTo>
                  <a:pt x="263" y="341"/>
                </a:lnTo>
                <a:lnTo>
                  <a:pt x="263" y="307"/>
                </a:lnTo>
                <a:lnTo>
                  <a:pt x="268" y="307"/>
                </a:lnTo>
                <a:lnTo>
                  <a:pt x="268" y="341"/>
                </a:lnTo>
                <a:lnTo>
                  <a:pt x="268" y="341"/>
                </a:lnTo>
                <a:lnTo>
                  <a:pt x="269" y="348"/>
                </a:lnTo>
                <a:lnTo>
                  <a:pt x="269" y="354"/>
                </a:lnTo>
                <a:lnTo>
                  <a:pt x="272" y="362"/>
                </a:lnTo>
                <a:lnTo>
                  <a:pt x="274" y="368"/>
                </a:lnTo>
                <a:lnTo>
                  <a:pt x="278" y="375"/>
                </a:lnTo>
                <a:lnTo>
                  <a:pt x="282" y="380"/>
                </a:lnTo>
                <a:lnTo>
                  <a:pt x="289" y="386"/>
                </a:lnTo>
                <a:lnTo>
                  <a:pt x="296" y="391"/>
                </a:lnTo>
                <a:lnTo>
                  <a:pt x="296" y="391"/>
                </a:lnTo>
                <a:close/>
                <a:moveTo>
                  <a:pt x="268" y="203"/>
                </a:moveTo>
                <a:lnTo>
                  <a:pt x="263" y="203"/>
                </a:lnTo>
                <a:lnTo>
                  <a:pt x="263" y="53"/>
                </a:lnTo>
                <a:lnTo>
                  <a:pt x="263" y="53"/>
                </a:lnTo>
                <a:lnTo>
                  <a:pt x="266" y="53"/>
                </a:lnTo>
                <a:lnTo>
                  <a:pt x="266" y="53"/>
                </a:lnTo>
                <a:lnTo>
                  <a:pt x="268" y="53"/>
                </a:lnTo>
                <a:lnTo>
                  <a:pt x="268" y="203"/>
                </a:lnTo>
                <a:close/>
                <a:moveTo>
                  <a:pt x="512" y="294"/>
                </a:moveTo>
                <a:lnTo>
                  <a:pt x="364" y="294"/>
                </a:lnTo>
                <a:lnTo>
                  <a:pt x="439" y="114"/>
                </a:lnTo>
                <a:lnTo>
                  <a:pt x="512" y="294"/>
                </a:lnTo>
                <a:close/>
                <a:moveTo>
                  <a:pt x="480" y="325"/>
                </a:moveTo>
                <a:lnTo>
                  <a:pt x="397" y="325"/>
                </a:lnTo>
                <a:lnTo>
                  <a:pt x="397" y="325"/>
                </a:lnTo>
                <a:lnTo>
                  <a:pt x="387" y="322"/>
                </a:lnTo>
                <a:lnTo>
                  <a:pt x="380" y="318"/>
                </a:lnTo>
                <a:lnTo>
                  <a:pt x="372" y="313"/>
                </a:lnTo>
                <a:lnTo>
                  <a:pt x="367" y="308"/>
                </a:lnTo>
                <a:lnTo>
                  <a:pt x="511" y="308"/>
                </a:lnTo>
                <a:lnTo>
                  <a:pt x="511" y="308"/>
                </a:lnTo>
                <a:lnTo>
                  <a:pt x="505" y="313"/>
                </a:lnTo>
                <a:lnTo>
                  <a:pt x="497" y="318"/>
                </a:lnTo>
                <a:lnTo>
                  <a:pt x="490" y="322"/>
                </a:lnTo>
                <a:lnTo>
                  <a:pt x="480" y="325"/>
                </a:lnTo>
                <a:lnTo>
                  <a:pt x="480" y="32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57" name="Oval 142"/>
          <p:cNvSpPr/>
          <p:nvPr/>
        </p:nvSpPr>
        <p:spPr>
          <a:xfrm flipH="1">
            <a:off x="2566897" y="4114448"/>
            <a:ext cx="1184111" cy="1184111"/>
          </a:xfrm>
          <a:prstGeom prst="ellipse">
            <a:avLst/>
          </a:prstGeom>
          <a:solidFill>
            <a:srgbClr val="002060"/>
          </a:solidFill>
          <a:ln w="3175">
            <a:solidFill>
              <a:schemeClr val="bg1"/>
            </a:solidFill>
          </a:ln>
          <a:effectLst>
            <a:outerShdw blurRad="88900" dist="63500" dir="5400000" sx="99000" sy="99000" algn="t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77"/>
          <p:cNvSpPr>
            <a:spLocks noEditPoints="1"/>
          </p:cNvSpPr>
          <p:nvPr/>
        </p:nvSpPr>
        <p:spPr bwMode="auto">
          <a:xfrm>
            <a:off x="2820861" y="4369121"/>
            <a:ext cx="676183" cy="674765"/>
          </a:xfrm>
          <a:custGeom>
            <a:gdLst>
              <a:gd name="T0" fmla="*/ 214 w 476"/>
              <a:gd name="T1" fmla="*/ 1 h 475"/>
              <a:gd name="T2" fmla="*/ 146 w 476"/>
              <a:gd name="T3" fmla="*/ 20 h 475"/>
              <a:gd name="T4" fmla="*/ 87 w 476"/>
              <a:gd name="T5" fmla="*/ 55 h 475"/>
              <a:gd name="T6" fmla="*/ 41 w 476"/>
              <a:gd name="T7" fmla="*/ 105 h 475"/>
              <a:gd name="T8" fmla="*/ 11 w 476"/>
              <a:gd name="T9" fmla="*/ 167 h 475"/>
              <a:gd name="T10" fmla="*/ 0 w 476"/>
              <a:gd name="T11" fmla="*/ 238 h 475"/>
              <a:gd name="T12" fmla="*/ 6 w 476"/>
              <a:gd name="T13" fmla="*/ 286 h 475"/>
              <a:gd name="T14" fmla="*/ 30 w 476"/>
              <a:gd name="T15" fmla="*/ 351 h 475"/>
              <a:gd name="T16" fmla="*/ 71 w 476"/>
              <a:gd name="T17" fmla="*/ 406 h 475"/>
              <a:gd name="T18" fmla="*/ 125 w 476"/>
              <a:gd name="T19" fmla="*/ 447 h 475"/>
              <a:gd name="T20" fmla="*/ 190 w 476"/>
              <a:gd name="T21" fmla="*/ 471 h 475"/>
              <a:gd name="T22" fmla="*/ 238 w 476"/>
              <a:gd name="T23" fmla="*/ 475 h 475"/>
              <a:gd name="T24" fmla="*/ 309 w 476"/>
              <a:gd name="T25" fmla="*/ 464 h 475"/>
              <a:gd name="T26" fmla="*/ 371 w 476"/>
              <a:gd name="T27" fmla="*/ 435 h 475"/>
              <a:gd name="T28" fmla="*/ 422 w 476"/>
              <a:gd name="T29" fmla="*/ 389 h 475"/>
              <a:gd name="T30" fmla="*/ 457 w 476"/>
              <a:gd name="T31" fmla="*/ 331 h 475"/>
              <a:gd name="T32" fmla="*/ 474 w 476"/>
              <a:gd name="T33" fmla="*/ 263 h 475"/>
              <a:gd name="T34" fmla="*/ 474 w 476"/>
              <a:gd name="T35" fmla="*/ 214 h 475"/>
              <a:gd name="T36" fmla="*/ 457 w 476"/>
              <a:gd name="T37" fmla="*/ 146 h 475"/>
              <a:gd name="T38" fmla="*/ 422 w 476"/>
              <a:gd name="T39" fmla="*/ 86 h 475"/>
              <a:gd name="T40" fmla="*/ 371 w 476"/>
              <a:gd name="T41" fmla="*/ 41 h 475"/>
              <a:gd name="T42" fmla="*/ 309 w 476"/>
              <a:gd name="T43" fmla="*/ 11 h 475"/>
              <a:gd name="T44" fmla="*/ 238 w 476"/>
              <a:gd name="T45" fmla="*/ 0 h 475"/>
              <a:gd name="T46" fmla="*/ 238 w 476"/>
              <a:gd name="T47" fmla="*/ 461 h 475"/>
              <a:gd name="T48" fmla="*/ 172 w 476"/>
              <a:gd name="T49" fmla="*/ 452 h 475"/>
              <a:gd name="T50" fmla="*/ 114 w 476"/>
              <a:gd name="T51" fmla="*/ 423 h 475"/>
              <a:gd name="T52" fmla="*/ 66 w 476"/>
              <a:gd name="T53" fmla="*/ 380 h 475"/>
              <a:gd name="T54" fmla="*/ 33 w 476"/>
              <a:gd name="T55" fmla="*/ 325 h 475"/>
              <a:gd name="T56" fmla="*/ 15 w 476"/>
              <a:gd name="T57" fmla="*/ 260 h 475"/>
              <a:gd name="T58" fmla="*/ 15 w 476"/>
              <a:gd name="T59" fmla="*/ 215 h 475"/>
              <a:gd name="T60" fmla="*/ 33 w 476"/>
              <a:gd name="T61" fmla="*/ 151 h 475"/>
              <a:gd name="T62" fmla="*/ 66 w 476"/>
              <a:gd name="T63" fmla="*/ 96 h 475"/>
              <a:gd name="T64" fmla="*/ 114 w 476"/>
              <a:gd name="T65" fmla="*/ 53 h 475"/>
              <a:gd name="T66" fmla="*/ 172 w 476"/>
              <a:gd name="T67" fmla="*/ 25 h 475"/>
              <a:gd name="T68" fmla="*/ 238 w 476"/>
              <a:gd name="T69" fmla="*/ 14 h 475"/>
              <a:gd name="T70" fmla="*/ 283 w 476"/>
              <a:gd name="T71" fmla="*/ 20 h 475"/>
              <a:gd name="T72" fmla="*/ 345 w 476"/>
              <a:gd name="T73" fmla="*/ 41 h 475"/>
              <a:gd name="T74" fmla="*/ 396 w 476"/>
              <a:gd name="T75" fmla="*/ 80 h 475"/>
              <a:gd name="T76" fmla="*/ 435 w 476"/>
              <a:gd name="T77" fmla="*/ 132 h 475"/>
              <a:gd name="T78" fmla="*/ 457 w 476"/>
              <a:gd name="T79" fmla="*/ 193 h 475"/>
              <a:gd name="T80" fmla="*/ 462 w 476"/>
              <a:gd name="T81" fmla="*/ 238 h 475"/>
              <a:gd name="T82" fmla="*/ 452 w 476"/>
              <a:gd name="T83" fmla="*/ 305 h 475"/>
              <a:gd name="T84" fmla="*/ 424 w 476"/>
              <a:gd name="T85" fmla="*/ 363 h 475"/>
              <a:gd name="T86" fmla="*/ 381 w 476"/>
              <a:gd name="T87" fmla="*/ 410 h 475"/>
              <a:gd name="T88" fmla="*/ 325 w 476"/>
              <a:gd name="T89" fmla="*/ 444 h 475"/>
              <a:gd name="T90" fmla="*/ 261 w 476"/>
              <a:gd name="T91" fmla="*/ 460 h 4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76" h="475">
                <a:moveTo>
                  <a:pt x="238" y="0"/>
                </a:moveTo>
                <a:lnTo>
                  <a:pt x="238" y="0"/>
                </a:lnTo>
                <a:lnTo>
                  <a:pt x="214" y="1"/>
                </a:lnTo>
                <a:lnTo>
                  <a:pt x="190" y="5"/>
                </a:lnTo>
                <a:lnTo>
                  <a:pt x="168" y="11"/>
                </a:lnTo>
                <a:lnTo>
                  <a:pt x="146" y="20"/>
                </a:lnTo>
                <a:lnTo>
                  <a:pt x="125" y="29"/>
                </a:lnTo>
                <a:lnTo>
                  <a:pt x="105" y="41"/>
                </a:lnTo>
                <a:lnTo>
                  <a:pt x="87" y="55"/>
                </a:lnTo>
                <a:lnTo>
                  <a:pt x="71" y="70"/>
                </a:lnTo>
                <a:lnTo>
                  <a:pt x="54" y="86"/>
                </a:lnTo>
                <a:lnTo>
                  <a:pt x="41" y="105"/>
                </a:lnTo>
                <a:lnTo>
                  <a:pt x="30" y="125"/>
                </a:lnTo>
                <a:lnTo>
                  <a:pt x="19" y="146"/>
                </a:lnTo>
                <a:lnTo>
                  <a:pt x="11" y="167"/>
                </a:lnTo>
                <a:lnTo>
                  <a:pt x="6" y="190"/>
                </a:lnTo>
                <a:lnTo>
                  <a:pt x="1" y="214"/>
                </a:lnTo>
                <a:lnTo>
                  <a:pt x="0" y="238"/>
                </a:lnTo>
                <a:lnTo>
                  <a:pt x="0" y="238"/>
                </a:lnTo>
                <a:lnTo>
                  <a:pt x="1" y="263"/>
                </a:lnTo>
                <a:lnTo>
                  <a:pt x="6" y="286"/>
                </a:lnTo>
                <a:lnTo>
                  <a:pt x="11" y="309"/>
                </a:lnTo>
                <a:lnTo>
                  <a:pt x="19" y="331"/>
                </a:lnTo>
                <a:lnTo>
                  <a:pt x="30" y="351"/>
                </a:lnTo>
                <a:lnTo>
                  <a:pt x="41" y="371"/>
                </a:lnTo>
                <a:lnTo>
                  <a:pt x="54" y="389"/>
                </a:lnTo>
                <a:lnTo>
                  <a:pt x="71" y="406"/>
                </a:lnTo>
                <a:lnTo>
                  <a:pt x="87" y="421"/>
                </a:lnTo>
                <a:lnTo>
                  <a:pt x="105" y="435"/>
                </a:lnTo>
                <a:lnTo>
                  <a:pt x="125" y="447"/>
                </a:lnTo>
                <a:lnTo>
                  <a:pt x="146" y="457"/>
                </a:lnTo>
                <a:lnTo>
                  <a:pt x="168" y="464"/>
                </a:lnTo>
                <a:lnTo>
                  <a:pt x="190" y="471"/>
                </a:lnTo>
                <a:lnTo>
                  <a:pt x="214" y="474"/>
                </a:lnTo>
                <a:lnTo>
                  <a:pt x="238" y="475"/>
                </a:lnTo>
                <a:lnTo>
                  <a:pt x="238" y="475"/>
                </a:lnTo>
                <a:lnTo>
                  <a:pt x="263" y="474"/>
                </a:lnTo>
                <a:lnTo>
                  <a:pt x="285" y="471"/>
                </a:lnTo>
                <a:lnTo>
                  <a:pt x="309" y="464"/>
                </a:lnTo>
                <a:lnTo>
                  <a:pt x="331" y="457"/>
                </a:lnTo>
                <a:lnTo>
                  <a:pt x="351" y="447"/>
                </a:lnTo>
                <a:lnTo>
                  <a:pt x="371" y="435"/>
                </a:lnTo>
                <a:lnTo>
                  <a:pt x="389" y="421"/>
                </a:lnTo>
                <a:lnTo>
                  <a:pt x="406" y="406"/>
                </a:lnTo>
                <a:lnTo>
                  <a:pt x="422" y="389"/>
                </a:lnTo>
                <a:lnTo>
                  <a:pt x="436" y="371"/>
                </a:lnTo>
                <a:lnTo>
                  <a:pt x="447" y="351"/>
                </a:lnTo>
                <a:lnTo>
                  <a:pt x="457" y="331"/>
                </a:lnTo>
                <a:lnTo>
                  <a:pt x="465" y="309"/>
                </a:lnTo>
                <a:lnTo>
                  <a:pt x="471" y="286"/>
                </a:lnTo>
                <a:lnTo>
                  <a:pt x="474" y="263"/>
                </a:lnTo>
                <a:lnTo>
                  <a:pt x="476" y="238"/>
                </a:lnTo>
                <a:lnTo>
                  <a:pt x="476" y="238"/>
                </a:lnTo>
                <a:lnTo>
                  <a:pt x="474" y="214"/>
                </a:lnTo>
                <a:lnTo>
                  <a:pt x="471" y="190"/>
                </a:lnTo>
                <a:lnTo>
                  <a:pt x="465" y="167"/>
                </a:lnTo>
                <a:lnTo>
                  <a:pt x="457" y="146"/>
                </a:lnTo>
                <a:lnTo>
                  <a:pt x="447" y="125"/>
                </a:lnTo>
                <a:lnTo>
                  <a:pt x="436" y="105"/>
                </a:lnTo>
                <a:lnTo>
                  <a:pt x="422" y="86"/>
                </a:lnTo>
                <a:lnTo>
                  <a:pt x="406" y="70"/>
                </a:lnTo>
                <a:lnTo>
                  <a:pt x="389" y="55"/>
                </a:lnTo>
                <a:lnTo>
                  <a:pt x="371" y="41"/>
                </a:lnTo>
                <a:lnTo>
                  <a:pt x="351" y="29"/>
                </a:lnTo>
                <a:lnTo>
                  <a:pt x="331" y="20"/>
                </a:lnTo>
                <a:lnTo>
                  <a:pt x="309" y="11"/>
                </a:lnTo>
                <a:lnTo>
                  <a:pt x="285" y="5"/>
                </a:lnTo>
                <a:lnTo>
                  <a:pt x="263" y="1"/>
                </a:lnTo>
                <a:lnTo>
                  <a:pt x="238" y="0"/>
                </a:lnTo>
                <a:lnTo>
                  <a:pt x="238" y="0"/>
                </a:lnTo>
                <a:close/>
                <a:moveTo>
                  <a:pt x="238" y="461"/>
                </a:moveTo>
                <a:lnTo>
                  <a:pt x="238" y="461"/>
                </a:lnTo>
                <a:lnTo>
                  <a:pt x="215" y="460"/>
                </a:lnTo>
                <a:lnTo>
                  <a:pt x="194" y="457"/>
                </a:lnTo>
                <a:lnTo>
                  <a:pt x="172" y="452"/>
                </a:lnTo>
                <a:lnTo>
                  <a:pt x="152" y="444"/>
                </a:lnTo>
                <a:lnTo>
                  <a:pt x="132" y="434"/>
                </a:lnTo>
                <a:lnTo>
                  <a:pt x="114" y="423"/>
                </a:lnTo>
                <a:lnTo>
                  <a:pt x="96" y="410"/>
                </a:lnTo>
                <a:lnTo>
                  <a:pt x="80" y="396"/>
                </a:lnTo>
                <a:lnTo>
                  <a:pt x="66" y="380"/>
                </a:lnTo>
                <a:lnTo>
                  <a:pt x="53" y="363"/>
                </a:lnTo>
                <a:lnTo>
                  <a:pt x="41" y="345"/>
                </a:lnTo>
                <a:lnTo>
                  <a:pt x="33" y="325"/>
                </a:lnTo>
                <a:lnTo>
                  <a:pt x="25" y="305"/>
                </a:lnTo>
                <a:lnTo>
                  <a:pt x="19" y="283"/>
                </a:lnTo>
                <a:lnTo>
                  <a:pt x="15" y="260"/>
                </a:lnTo>
                <a:lnTo>
                  <a:pt x="14" y="238"/>
                </a:lnTo>
                <a:lnTo>
                  <a:pt x="14" y="238"/>
                </a:lnTo>
                <a:lnTo>
                  <a:pt x="15" y="215"/>
                </a:lnTo>
                <a:lnTo>
                  <a:pt x="19" y="193"/>
                </a:lnTo>
                <a:lnTo>
                  <a:pt x="25" y="172"/>
                </a:lnTo>
                <a:lnTo>
                  <a:pt x="33" y="151"/>
                </a:lnTo>
                <a:lnTo>
                  <a:pt x="41" y="132"/>
                </a:lnTo>
                <a:lnTo>
                  <a:pt x="53" y="113"/>
                </a:lnTo>
                <a:lnTo>
                  <a:pt x="66" y="96"/>
                </a:lnTo>
                <a:lnTo>
                  <a:pt x="80" y="80"/>
                </a:lnTo>
                <a:lnTo>
                  <a:pt x="96" y="66"/>
                </a:lnTo>
                <a:lnTo>
                  <a:pt x="114" y="53"/>
                </a:lnTo>
                <a:lnTo>
                  <a:pt x="132" y="41"/>
                </a:lnTo>
                <a:lnTo>
                  <a:pt x="152" y="32"/>
                </a:lnTo>
                <a:lnTo>
                  <a:pt x="172" y="25"/>
                </a:lnTo>
                <a:lnTo>
                  <a:pt x="194" y="20"/>
                </a:lnTo>
                <a:lnTo>
                  <a:pt x="215" y="15"/>
                </a:lnTo>
                <a:lnTo>
                  <a:pt x="238" y="14"/>
                </a:lnTo>
                <a:lnTo>
                  <a:pt x="238" y="14"/>
                </a:lnTo>
                <a:lnTo>
                  <a:pt x="261" y="15"/>
                </a:lnTo>
                <a:lnTo>
                  <a:pt x="283" y="20"/>
                </a:lnTo>
                <a:lnTo>
                  <a:pt x="305" y="25"/>
                </a:lnTo>
                <a:lnTo>
                  <a:pt x="325" y="32"/>
                </a:lnTo>
                <a:lnTo>
                  <a:pt x="345" y="41"/>
                </a:lnTo>
                <a:lnTo>
                  <a:pt x="363" y="53"/>
                </a:lnTo>
                <a:lnTo>
                  <a:pt x="381" y="66"/>
                </a:lnTo>
                <a:lnTo>
                  <a:pt x="396" y="80"/>
                </a:lnTo>
                <a:lnTo>
                  <a:pt x="411" y="96"/>
                </a:lnTo>
                <a:lnTo>
                  <a:pt x="424" y="113"/>
                </a:lnTo>
                <a:lnTo>
                  <a:pt x="435" y="132"/>
                </a:lnTo>
                <a:lnTo>
                  <a:pt x="444" y="151"/>
                </a:lnTo>
                <a:lnTo>
                  <a:pt x="452" y="172"/>
                </a:lnTo>
                <a:lnTo>
                  <a:pt x="457" y="193"/>
                </a:lnTo>
                <a:lnTo>
                  <a:pt x="460" y="215"/>
                </a:lnTo>
                <a:lnTo>
                  <a:pt x="462" y="238"/>
                </a:lnTo>
                <a:lnTo>
                  <a:pt x="462" y="238"/>
                </a:lnTo>
                <a:lnTo>
                  <a:pt x="460" y="260"/>
                </a:lnTo>
                <a:lnTo>
                  <a:pt x="457" y="283"/>
                </a:lnTo>
                <a:lnTo>
                  <a:pt x="452" y="305"/>
                </a:lnTo>
                <a:lnTo>
                  <a:pt x="444" y="325"/>
                </a:lnTo>
                <a:lnTo>
                  <a:pt x="435" y="345"/>
                </a:lnTo>
                <a:lnTo>
                  <a:pt x="424" y="363"/>
                </a:lnTo>
                <a:lnTo>
                  <a:pt x="411" y="380"/>
                </a:lnTo>
                <a:lnTo>
                  <a:pt x="396" y="396"/>
                </a:lnTo>
                <a:lnTo>
                  <a:pt x="381" y="410"/>
                </a:lnTo>
                <a:lnTo>
                  <a:pt x="363" y="423"/>
                </a:lnTo>
                <a:lnTo>
                  <a:pt x="345" y="434"/>
                </a:lnTo>
                <a:lnTo>
                  <a:pt x="325" y="444"/>
                </a:lnTo>
                <a:lnTo>
                  <a:pt x="305" y="452"/>
                </a:lnTo>
                <a:lnTo>
                  <a:pt x="283" y="457"/>
                </a:lnTo>
                <a:lnTo>
                  <a:pt x="261" y="460"/>
                </a:lnTo>
                <a:lnTo>
                  <a:pt x="238" y="461"/>
                </a:lnTo>
                <a:lnTo>
                  <a:pt x="238" y="46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59" name="Freeform 178"/>
          <p:cNvSpPr>
            <a:spLocks noEditPoints="1"/>
          </p:cNvSpPr>
          <p:nvPr/>
        </p:nvSpPr>
        <p:spPr bwMode="auto">
          <a:xfrm>
            <a:off x="2866319" y="4413157"/>
            <a:ext cx="585267" cy="586690"/>
          </a:xfrm>
          <a:custGeom>
            <a:gdLst>
              <a:gd name="T0" fmla="*/ 185 w 412"/>
              <a:gd name="T1" fmla="*/ 1 h 413"/>
              <a:gd name="T2" fmla="*/ 126 w 412"/>
              <a:gd name="T3" fmla="*/ 17 h 413"/>
              <a:gd name="T4" fmla="*/ 75 w 412"/>
              <a:gd name="T5" fmla="*/ 48 h 413"/>
              <a:gd name="T6" fmla="*/ 35 w 412"/>
              <a:gd name="T7" fmla="*/ 92 h 413"/>
              <a:gd name="T8" fmla="*/ 9 w 412"/>
              <a:gd name="T9" fmla="*/ 146 h 413"/>
              <a:gd name="T10" fmla="*/ 0 w 412"/>
              <a:gd name="T11" fmla="*/ 207 h 413"/>
              <a:gd name="T12" fmla="*/ 4 w 412"/>
              <a:gd name="T13" fmla="*/ 249 h 413"/>
              <a:gd name="T14" fmla="*/ 25 w 412"/>
              <a:gd name="T15" fmla="*/ 305 h 413"/>
              <a:gd name="T16" fmla="*/ 60 w 412"/>
              <a:gd name="T17" fmla="*/ 352 h 413"/>
              <a:gd name="T18" fmla="*/ 108 w 412"/>
              <a:gd name="T19" fmla="*/ 388 h 413"/>
              <a:gd name="T20" fmla="*/ 165 w 412"/>
              <a:gd name="T21" fmla="*/ 409 h 413"/>
              <a:gd name="T22" fmla="*/ 206 w 412"/>
              <a:gd name="T23" fmla="*/ 413 h 413"/>
              <a:gd name="T24" fmla="*/ 268 w 412"/>
              <a:gd name="T25" fmla="*/ 404 h 413"/>
              <a:gd name="T26" fmla="*/ 322 w 412"/>
              <a:gd name="T27" fmla="*/ 378 h 413"/>
              <a:gd name="T28" fmla="*/ 365 w 412"/>
              <a:gd name="T29" fmla="*/ 338 h 413"/>
              <a:gd name="T30" fmla="*/ 396 w 412"/>
              <a:gd name="T31" fmla="*/ 288 h 413"/>
              <a:gd name="T32" fmla="*/ 411 w 412"/>
              <a:gd name="T33" fmla="*/ 228 h 413"/>
              <a:gd name="T34" fmla="*/ 411 w 412"/>
              <a:gd name="T35" fmla="*/ 186 h 413"/>
              <a:gd name="T36" fmla="*/ 396 w 412"/>
              <a:gd name="T37" fmla="*/ 127 h 413"/>
              <a:gd name="T38" fmla="*/ 365 w 412"/>
              <a:gd name="T39" fmla="*/ 76 h 413"/>
              <a:gd name="T40" fmla="*/ 322 w 412"/>
              <a:gd name="T41" fmla="*/ 36 h 413"/>
              <a:gd name="T42" fmla="*/ 268 w 412"/>
              <a:gd name="T43" fmla="*/ 10 h 413"/>
              <a:gd name="T44" fmla="*/ 206 w 412"/>
              <a:gd name="T45" fmla="*/ 0 h 413"/>
              <a:gd name="T46" fmla="*/ 206 w 412"/>
              <a:gd name="T47" fmla="*/ 399 h 413"/>
              <a:gd name="T48" fmla="*/ 149 w 412"/>
              <a:gd name="T49" fmla="*/ 390 h 413"/>
              <a:gd name="T50" fmla="*/ 99 w 412"/>
              <a:gd name="T51" fmla="*/ 367 h 413"/>
              <a:gd name="T52" fmla="*/ 58 w 412"/>
              <a:gd name="T53" fmla="*/ 329 h 413"/>
              <a:gd name="T54" fmla="*/ 29 w 412"/>
              <a:gd name="T55" fmla="*/ 281 h 413"/>
              <a:gd name="T56" fmla="*/ 15 w 412"/>
              <a:gd name="T57" fmla="*/ 226 h 413"/>
              <a:gd name="T58" fmla="*/ 15 w 412"/>
              <a:gd name="T59" fmla="*/ 187 h 413"/>
              <a:gd name="T60" fmla="*/ 29 w 412"/>
              <a:gd name="T61" fmla="*/ 132 h 413"/>
              <a:gd name="T62" fmla="*/ 58 w 412"/>
              <a:gd name="T63" fmla="*/ 85 h 413"/>
              <a:gd name="T64" fmla="*/ 99 w 412"/>
              <a:gd name="T65" fmla="*/ 48 h 413"/>
              <a:gd name="T66" fmla="*/ 149 w 412"/>
              <a:gd name="T67" fmla="*/ 24 h 413"/>
              <a:gd name="T68" fmla="*/ 206 w 412"/>
              <a:gd name="T69" fmla="*/ 16 h 413"/>
              <a:gd name="T70" fmla="*/ 245 w 412"/>
              <a:gd name="T71" fmla="*/ 19 h 413"/>
              <a:gd name="T72" fmla="*/ 298 w 412"/>
              <a:gd name="T73" fmla="*/ 38 h 413"/>
              <a:gd name="T74" fmla="*/ 342 w 412"/>
              <a:gd name="T75" fmla="*/ 72 h 413"/>
              <a:gd name="T76" fmla="*/ 374 w 412"/>
              <a:gd name="T77" fmla="*/ 116 h 413"/>
              <a:gd name="T78" fmla="*/ 394 w 412"/>
              <a:gd name="T79" fmla="*/ 169 h 413"/>
              <a:gd name="T80" fmla="*/ 398 w 412"/>
              <a:gd name="T81" fmla="*/ 207 h 413"/>
              <a:gd name="T82" fmla="*/ 390 w 412"/>
              <a:gd name="T83" fmla="*/ 264 h 413"/>
              <a:gd name="T84" fmla="*/ 366 w 412"/>
              <a:gd name="T85" fmla="*/ 315 h 413"/>
              <a:gd name="T86" fmla="*/ 328 w 412"/>
              <a:gd name="T87" fmla="*/ 355 h 413"/>
              <a:gd name="T88" fmla="*/ 280 w 412"/>
              <a:gd name="T89" fmla="*/ 384 h 413"/>
              <a:gd name="T90" fmla="*/ 225 w 412"/>
              <a:gd name="T91" fmla="*/ 398 h 4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2" h="412">
                <a:moveTo>
                  <a:pt x="206" y="0"/>
                </a:moveTo>
                <a:lnTo>
                  <a:pt x="206" y="0"/>
                </a:lnTo>
                <a:lnTo>
                  <a:pt x="185" y="1"/>
                </a:lnTo>
                <a:lnTo>
                  <a:pt x="165" y="5"/>
                </a:lnTo>
                <a:lnTo>
                  <a:pt x="144" y="10"/>
                </a:lnTo>
                <a:lnTo>
                  <a:pt x="126" y="17"/>
                </a:lnTo>
                <a:lnTo>
                  <a:pt x="108" y="26"/>
                </a:lnTo>
                <a:lnTo>
                  <a:pt x="91" y="36"/>
                </a:lnTo>
                <a:lnTo>
                  <a:pt x="75" y="48"/>
                </a:lnTo>
                <a:lnTo>
                  <a:pt x="60" y="61"/>
                </a:lnTo>
                <a:lnTo>
                  <a:pt x="47" y="76"/>
                </a:lnTo>
                <a:lnTo>
                  <a:pt x="35" y="92"/>
                </a:lnTo>
                <a:lnTo>
                  <a:pt x="25" y="108"/>
                </a:lnTo>
                <a:lnTo>
                  <a:pt x="16" y="127"/>
                </a:lnTo>
                <a:lnTo>
                  <a:pt x="9" y="146"/>
                </a:lnTo>
                <a:lnTo>
                  <a:pt x="4" y="166"/>
                </a:lnTo>
                <a:lnTo>
                  <a:pt x="1" y="186"/>
                </a:lnTo>
                <a:lnTo>
                  <a:pt x="0" y="207"/>
                </a:lnTo>
                <a:lnTo>
                  <a:pt x="0" y="207"/>
                </a:lnTo>
                <a:lnTo>
                  <a:pt x="1" y="228"/>
                </a:lnTo>
                <a:lnTo>
                  <a:pt x="4" y="249"/>
                </a:lnTo>
                <a:lnTo>
                  <a:pt x="9" y="268"/>
                </a:lnTo>
                <a:lnTo>
                  <a:pt x="16" y="288"/>
                </a:lnTo>
                <a:lnTo>
                  <a:pt x="25" y="305"/>
                </a:lnTo>
                <a:lnTo>
                  <a:pt x="35" y="322"/>
                </a:lnTo>
                <a:lnTo>
                  <a:pt x="47" y="338"/>
                </a:lnTo>
                <a:lnTo>
                  <a:pt x="60" y="352"/>
                </a:lnTo>
                <a:lnTo>
                  <a:pt x="75" y="367"/>
                </a:lnTo>
                <a:lnTo>
                  <a:pt x="91" y="378"/>
                </a:lnTo>
                <a:lnTo>
                  <a:pt x="108" y="388"/>
                </a:lnTo>
                <a:lnTo>
                  <a:pt x="126" y="397"/>
                </a:lnTo>
                <a:lnTo>
                  <a:pt x="144" y="404"/>
                </a:lnTo>
                <a:lnTo>
                  <a:pt x="165" y="409"/>
                </a:lnTo>
                <a:lnTo>
                  <a:pt x="185" y="412"/>
                </a:lnTo>
                <a:lnTo>
                  <a:pt x="206" y="413"/>
                </a:lnTo>
                <a:lnTo>
                  <a:pt x="206" y="413"/>
                </a:lnTo>
                <a:lnTo>
                  <a:pt x="228" y="412"/>
                </a:lnTo>
                <a:lnTo>
                  <a:pt x="248" y="409"/>
                </a:lnTo>
                <a:lnTo>
                  <a:pt x="268" y="404"/>
                </a:lnTo>
                <a:lnTo>
                  <a:pt x="286" y="397"/>
                </a:lnTo>
                <a:lnTo>
                  <a:pt x="304" y="388"/>
                </a:lnTo>
                <a:lnTo>
                  <a:pt x="322" y="378"/>
                </a:lnTo>
                <a:lnTo>
                  <a:pt x="337" y="367"/>
                </a:lnTo>
                <a:lnTo>
                  <a:pt x="352" y="352"/>
                </a:lnTo>
                <a:lnTo>
                  <a:pt x="365" y="338"/>
                </a:lnTo>
                <a:lnTo>
                  <a:pt x="377" y="322"/>
                </a:lnTo>
                <a:lnTo>
                  <a:pt x="387" y="305"/>
                </a:lnTo>
                <a:lnTo>
                  <a:pt x="396" y="288"/>
                </a:lnTo>
                <a:lnTo>
                  <a:pt x="403" y="268"/>
                </a:lnTo>
                <a:lnTo>
                  <a:pt x="408" y="249"/>
                </a:lnTo>
                <a:lnTo>
                  <a:pt x="411" y="228"/>
                </a:lnTo>
                <a:lnTo>
                  <a:pt x="412" y="207"/>
                </a:lnTo>
                <a:lnTo>
                  <a:pt x="412" y="207"/>
                </a:lnTo>
                <a:lnTo>
                  <a:pt x="411" y="186"/>
                </a:lnTo>
                <a:lnTo>
                  <a:pt x="408" y="166"/>
                </a:lnTo>
                <a:lnTo>
                  <a:pt x="403" y="146"/>
                </a:lnTo>
                <a:lnTo>
                  <a:pt x="396" y="127"/>
                </a:lnTo>
                <a:lnTo>
                  <a:pt x="387" y="108"/>
                </a:lnTo>
                <a:lnTo>
                  <a:pt x="377" y="92"/>
                </a:lnTo>
                <a:lnTo>
                  <a:pt x="365" y="76"/>
                </a:lnTo>
                <a:lnTo>
                  <a:pt x="352" y="61"/>
                </a:lnTo>
                <a:lnTo>
                  <a:pt x="337" y="48"/>
                </a:lnTo>
                <a:lnTo>
                  <a:pt x="322" y="36"/>
                </a:lnTo>
                <a:lnTo>
                  <a:pt x="304" y="26"/>
                </a:lnTo>
                <a:lnTo>
                  <a:pt x="286" y="17"/>
                </a:lnTo>
                <a:lnTo>
                  <a:pt x="268" y="10"/>
                </a:lnTo>
                <a:lnTo>
                  <a:pt x="248" y="5"/>
                </a:lnTo>
                <a:lnTo>
                  <a:pt x="228" y="1"/>
                </a:lnTo>
                <a:lnTo>
                  <a:pt x="206" y="0"/>
                </a:lnTo>
                <a:lnTo>
                  <a:pt x="206" y="0"/>
                </a:lnTo>
                <a:close/>
                <a:moveTo>
                  <a:pt x="206" y="399"/>
                </a:moveTo>
                <a:lnTo>
                  <a:pt x="206" y="399"/>
                </a:lnTo>
                <a:lnTo>
                  <a:pt x="187" y="398"/>
                </a:lnTo>
                <a:lnTo>
                  <a:pt x="167" y="395"/>
                </a:lnTo>
                <a:lnTo>
                  <a:pt x="149" y="390"/>
                </a:lnTo>
                <a:lnTo>
                  <a:pt x="131" y="384"/>
                </a:lnTo>
                <a:lnTo>
                  <a:pt x="114" y="376"/>
                </a:lnTo>
                <a:lnTo>
                  <a:pt x="99" y="367"/>
                </a:lnTo>
                <a:lnTo>
                  <a:pt x="84" y="355"/>
                </a:lnTo>
                <a:lnTo>
                  <a:pt x="71" y="343"/>
                </a:lnTo>
                <a:lnTo>
                  <a:pt x="58" y="329"/>
                </a:lnTo>
                <a:lnTo>
                  <a:pt x="47" y="315"/>
                </a:lnTo>
                <a:lnTo>
                  <a:pt x="37" y="298"/>
                </a:lnTo>
                <a:lnTo>
                  <a:pt x="29" y="281"/>
                </a:lnTo>
                <a:lnTo>
                  <a:pt x="22" y="264"/>
                </a:lnTo>
                <a:lnTo>
                  <a:pt x="18" y="246"/>
                </a:lnTo>
                <a:lnTo>
                  <a:pt x="15" y="226"/>
                </a:lnTo>
                <a:lnTo>
                  <a:pt x="14" y="207"/>
                </a:lnTo>
                <a:lnTo>
                  <a:pt x="14" y="207"/>
                </a:lnTo>
                <a:lnTo>
                  <a:pt x="15" y="187"/>
                </a:lnTo>
                <a:lnTo>
                  <a:pt x="18" y="169"/>
                </a:lnTo>
                <a:lnTo>
                  <a:pt x="22" y="151"/>
                </a:lnTo>
                <a:lnTo>
                  <a:pt x="29" y="132"/>
                </a:lnTo>
                <a:lnTo>
                  <a:pt x="37" y="116"/>
                </a:lnTo>
                <a:lnTo>
                  <a:pt x="47" y="100"/>
                </a:lnTo>
                <a:lnTo>
                  <a:pt x="58" y="85"/>
                </a:lnTo>
                <a:lnTo>
                  <a:pt x="71" y="72"/>
                </a:lnTo>
                <a:lnTo>
                  <a:pt x="84" y="59"/>
                </a:lnTo>
                <a:lnTo>
                  <a:pt x="99" y="48"/>
                </a:lnTo>
                <a:lnTo>
                  <a:pt x="114" y="38"/>
                </a:lnTo>
                <a:lnTo>
                  <a:pt x="131" y="31"/>
                </a:lnTo>
                <a:lnTo>
                  <a:pt x="149" y="24"/>
                </a:lnTo>
                <a:lnTo>
                  <a:pt x="167" y="19"/>
                </a:lnTo>
                <a:lnTo>
                  <a:pt x="187" y="16"/>
                </a:lnTo>
                <a:lnTo>
                  <a:pt x="206" y="16"/>
                </a:lnTo>
                <a:lnTo>
                  <a:pt x="206" y="16"/>
                </a:lnTo>
                <a:lnTo>
                  <a:pt x="225" y="16"/>
                </a:lnTo>
                <a:lnTo>
                  <a:pt x="245" y="19"/>
                </a:lnTo>
                <a:lnTo>
                  <a:pt x="263" y="24"/>
                </a:lnTo>
                <a:lnTo>
                  <a:pt x="280" y="31"/>
                </a:lnTo>
                <a:lnTo>
                  <a:pt x="298" y="38"/>
                </a:lnTo>
                <a:lnTo>
                  <a:pt x="313" y="48"/>
                </a:lnTo>
                <a:lnTo>
                  <a:pt x="328" y="59"/>
                </a:lnTo>
                <a:lnTo>
                  <a:pt x="342" y="72"/>
                </a:lnTo>
                <a:lnTo>
                  <a:pt x="354" y="85"/>
                </a:lnTo>
                <a:lnTo>
                  <a:pt x="366" y="100"/>
                </a:lnTo>
                <a:lnTo>
                  <a:pt x="374" y="116"/>
                </a:lnTo>
                <a:lnTo>
                  <a:pt x="383" y="132"/>
                </a:lnTo>
                <a:lnTo>
                  <a:pt x="390" y="151"/>
                </a:lnTo>
                <a:lnTo>
                  <a:pt x="394" y="169"/>
                </a:lnTo>
                <a:lnTo>
                  <a:pt x="397" y="187"/>
                </a:lnTo>
                <a:lnTo>
                  <a:pt x="398" y="207"/>
                </a:lnTo>
                <a:lnTo>
                  <a:pt x="398" y="207"/>
                </a:lnTo>
                <a:lnTo>
                  <a:pt x="397" y="226"/>
                </a:lnTo>
                <a:lnTo>
                  <a:pt x="394" y="246"/>
                </a:lnTo>
                <a:lnTo>
                  <a:pt x="390" y="264"/>
                </a:lnTo>
                <a:lnTo>
                  <a:pt x="383" y="281"/>
                </a:lnTo>
                <a:lnTo>
                  <a:pt x="374" y="298"/>
                </a:lnTo>
                <a:lnTo>
                  <a:pt x="366" y="315"/>
                </a:lnTo>
                <a:lnTo>
                  <a:pt x="354" y="329"/>
                </a:lnTo>
                <a:lnTo>
                  <a:pt x="342" y="343"/>
                </a:lnTo>
                <a:lnTo>
                  <a:pt x="328" y="355"/>
                </a:lnTo>
                <a:lnTo>
                  <a:pt x="313" y="367"/>
                </a:lnTo>
                <a:lnTo>
                  <a:pt x="298" y="376"/>
                </a:lnTo>
                <a:lnTo>
                  <a:pt x="280" y="384"/>
                </a:lnTo>
                <a:lnTo>
                  <a:pt x="263" y="390"/>
                </a:lnTo>
                <a:lnTo>
                  <a:pt x="245" y="395"/>
                </a:lnTo>
                <a:lnTo>
                  <a:pt x="225" y="398"/>
                </a:lnTo>
                <a:lnTo>
                  <a:pt x="206" y="399"/>
                </a:lnTo>
                <a:lnTo>
                  <a:pt x="206" y="399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0" name="Rectangle 179"/>
          <p:cNvSpPr>
            <a:spLocks noChangeArrowheads="1"/>
          </p:cNvSpPr>
          <p:nvPr/>
        </p:nvSpPr>
        <p:spPr bwMode="auto">
          <a:xfrm>
            <a:off x="3149009" y="4455774"/>
            <a:ext cx="21309" cy="51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1" name="Freeform 180"/>
          <p:cNvSpPr/>
          <p:nvPr/>
        </p:nvSpPr>
        <p:spPr bwMode="auto">
          <a:xfrm>
            <a:off x="3024000" y="4484186"/>
            <a:ext cx="44038" cy="55402"/>
          </a:xfrm>
          <a:custGeom>
            <a:gdLst>
              <a:gd name="T0" fmla="*/ 31 w 31"/>
              <a:gd name="T1" fmla="*/ 31 h 39"/>
              <a:gd name="T2" fmla="*/ 13 w 31"/>
              <a:gd name="T3" fmla="*/ 0 h 39"/>
              <a:gd name="T4" fmla="*/ 0 w 31"/>
              <a:gd name="T5" fmla="*/ 7 h 39"/>
              <a:gd name="T6" fmla="*/ 18 w 31"/>
              <a:gd name="T7" fmla="*/ 39 h 39"/>
              <a:gd name="T8" fmla="*/ 31 w 31"/>
              <a:gd name="T9" fmla="*/ 31 h 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9">
                <a:moveTo>
                  <a:pt x="31" y="31"/>
                </a:moveTo>
                <a:lnTo>
                  <a:pt x="13" y="0"/>
                </a:lnTo>
                <a:lnTo>
                  <a:pt x="0" y="7"/>
                </a:lnTo>
                <a:lnTo>
                  <a:pt x="18" y="39"/>
                </a:lnTo>
                <a:lnTo>
                  <a:pt x="31" y="31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2" name="Freeform 181"/>
          <p:cNvSpPr/>
          <p:nvPr/>
        </p:nvSpPr>
        <p:spPr bwMode="auto">
          <a:xfrm>
            <a:off x="2934505" y="4572259"/>
            <a:ext cx="56823" cy="44038"/>
          </a:xfrm>
          <a:custGeom>
            <a:gdLst>
              <a:gd name="T0" fmla="*/ 0 w 40"/>
              <a:gd name="T1" fmla="*/ 13 h 31"/>
              <a:gd name="T2" fmla="*/ 33 w 40"/>
              <a:gd name="T3" fmla="*/ 31 h 31"/>
              <a:gd name="T4" fmla="*/ 40 w 40"/>
              <a:gd name="T5" fmla="*/ 19 h 31"/>
              <a:gd name="T6" fmla="*/ 8 w 40"/>
              <a:gd name="T7" fmla="*/ 0 h 31"/>
              <a:gd name="T8" fmla="*/ 0 w 40"/>
              <a:gd name="T9" fmla="*/ 13 h 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1">
                <a:moveTo>
                  <a:pt x="0" y="13"/>
                </a:moveTo>
                <a:lnTo>
                  <a:pt x="33" y="31"/>
                </a:lnTo>
                <a:lnTo>
                  <a:pt x="40" y="19"/>
                </a:lnTo>
                <a:lnTo>
                  <a:pt x="8" y="0"/>
                </a:lnTo>
                <a:lnTo>
                  <a:pt x="0" y="1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3" name="Rectangle 182"/>
          <p:cNvSpPr>
            <a:spLocks noChangeArrowheads="1"/>
          </p:cNvSpPr>
          <p:nvPr/>
        </p:nvSpPr>
        <p:spPr bwMode="auto">
          <a:xfrm>
            <a:off x="2907515" y="4697268"/>
            <a:ext cx="52561" cy="198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4" name="Freeform 183"/>
          <p:cNvSpPr/>
          <p:nvPr/>
        </p:nvSpPr>
        <p:spPr bwMode="auto">
          <a:xfrm>
            <a:off x="2934505" y="4798128"/>
            <a:ext cx="56823" cy="44038"/>
          </a:xfrm>
          <a:custGeom>
            <a:gdLst>
              <a:gd name="T0" fmla="*/ 0 w 40"/>
              <a:gd name="T1" fmla="*/ 19 h 31"/>
              <a:gd name="T2" fmla="*/ 8 w 40"/>
              <a:gd name="T3" fmla="*/ 31 h 31"/>
              <a:gd name="T4" fmla="*/ 40 w 40"/>
              <a:gd name="T5" fmla="*/ 12 h 31"/>
              <a:gd name="T6" fmla="*/ 33 w 40"/>
              <a:gd name="T7" fmla="*/ 0 h 31"/>
              <a:gd name="T8" fmla="*/ 0 w 40"/>
              <a:gd name="T9" fmla="*/ 19 h 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1">
                <a:moveTo>
                  <a:pt x="0" y="19"/>
                </a:moveTo>
                <a:lnTo>
                  <a:pt x="8" y="31"/>
                </a:lnTo>
                <a:lnTo>
                  <a:pt x="40" y="12"/>
                </a:lnTo>
                <a:lnTo>
                  <a:pt x="33" y="0"/>
                </a:lnTo>
                <a:lnTo>
                  <a:pt x="0" y="19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5" name="Freeform 184"/>
          <p:cNvSpPr/>
          <p:nvPr/>
        </p:nvSpPr>
        <p:spPr bwMode="auto">
          <a:xfrm>
            <a:off x="3024000" y="4874838"/>
            <a:ext cx="44038" cy="55402"/>
          </a:xfrm>
          <a:custGeom>
            <a:gdLst>
              <a:gd name="T0" fmla="*/ 0 w 31"/>
              <a:gd name="T1" fmla="*/ 32 h 39"/>
              <a:gd name="T2" fmla="*/ 13 w 31"/>
              <a:gd name="T3" fmla="*/ 39 h 39"/>
              <a:gd name="T4" fmla="*/ 31 w 31"/>
              <a:gd name="T5" fmla="*/ 7 h 39"/>
              <a:gd name="T6" fmla="*/ 18 w 31"/>
              <a:gd name="T7" fmla="*/ 0 h 39"/>
              <a:gd name="T8" fmla="*/ 0 w 31"/>
              <a:gd name="T9" fmla="*/ 32 h 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9">
                <a:moveTo>
                  <a:pt x="0" y="32"/>
                </a:moveTo>
                <a:lnTo>
                  <a:pt x="13" y="39"/>
                </a:lnTo>
                <a:lnTo>
                  <a:pt x="31" y="7"/>
                </a:lnTo>
                <a:lnTo>
                  <a:pt x="18" y="0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6" name="Rectangle 185"/>
          <p:cNvSpPr>
            <a:spLocks noChangeArrowheads="1"/>
          </p:cNvSpPr>
          <p:nvPr/>
        </p:nvSpPr>
        <p:spPr bwMode="auto">
          <a:xfrm>
            <a:off x="3149009" y="4907512"/>
            <a:ext cx="21309" cy="525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7" name="Freeform 186"/>
          <p:cNvSpPr/>
          <p:nvPr/>
        </p:nvSpPr>
        <p:spPr bwMode="auto">
          <a:xfrm>
            <a:off x="3251288" y="4874838"/>
            <a:ext cx="42617" cy="55402"/>
          </a:xfrm>
          <a:custGeom>
            <a:gdLst>
              <a:gd name="T0" fmla="*/ 0 w 30"/>
              <a:gd name="T1" fmla="*/ 7 h 39"/>
              <a:gd name="T2" fmla="*/ 18 w 30"/>
              <a:gd name="T3" fmla="*/ 39 h 39"/>
              <a:gd name="T4" fmla="*/ 30 w 30"/>
              <a:gd name="T5" fmla="*/ 32 h 39"/>
              <a:gd name="T6" fmla="*/ 12 w 30"/>
              <a:gd name="T7" fmla="*/ 0 h 39"/>
              <a:gd name="T8" fmla="*/ 0 w 30"/>
              <a:gd name="T9" fmla="*/ 7 h 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9">
                <a:moveTo>
                  <a:pt x="0" y="7"/>
                </a:moveTo>
                <a:lnTo>
                  <a:pt x="18" y="39"/>
                </a:lnTo>
                <a:lnTo>
                  <a:pt x="30" y="32"/>
                </a:lnTo>
                <a:lnTo>
                  <a:pt x="12" y="0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8" name="Freeform 187"/>
          <p:cNvSpPr/>
          <p:nvPr/>
        </p:nvSpPr>
        <p:spPr bwMode="auto">
          <a:xfrm>
            <a:off x="3327998" y="4798128"/>
            <a:ext cx="55402" cy="44038"/>
          </a:xfrm>
          <a:custGeom>
            <a:gdLst>
              <a:gd name="T0" fmla="*/ 0 w 39"/>
              <a:gd name="T1" fmla="*/ 12 h 31"/>
              <a:gd name="T2" fmla="*/ 31 w 39"/>
              <a:gd name="T3" fmla="*/ 31 h 31"/>
              <a:gd name="T4" fmla="*/ 39 w 39"/>
              <a:gd name="T5" fmla="*/ 19 h 31"/>
              <a:gd name="T6" fmla="*/ 6 w 39"/>
              <a:gd name="T7" fmla="*/ 0 h 31"/>
              <a:gd name="T8" fmla="*/ 0 w 39"/>
              <a:gd name="T9" fmla="*/ 12 h 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1">
                <a:moveTo>
                  <a:pt x="0" y="12"/>
                </a:moveTo>
                <a:lnTo>
                  <a:pt x="31" y="31"/>
                </a:lnTo>
                <a:lnTo>
                  <a:pt x="39" y="19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9" name="Rectangle 188"/>
          <p:cNvSpPr>
            <a:spLocks noChangeArrowheads="1"/>
          </p:cNvSpPr>
          <p:nvPr/>
        </p:nvSpPr>
        <p:spPr bwMode="auto">
          <a:xfrm>
            <a:off x="3357830" y="4697268"/>
            <a:ext cx="53981" cy="19887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0" name="Freeform 189"/>
          <p:cNvSpPr/>
          <p:nvPr/>
        </p:nvSpPr>
        <p:spPr bwMode="auto">
          <a:xfrm>
            <a:off x="3327998" y="4572259"/>
            <a:ext cx="55402" cy="44038"/>
          </a:xfrm>
          <a:custGeom>
            <a:gdLst>
              <a:gd name="T0" fmla="*/ 39 w 39"/>
              <a:gd name="T1" fmla="*/ 13 h 31"/>
              <a:gd name="T2" fmla="*/ 31 w 39"/>
              <a:gd name="T3" fmla="*/ 0 h 31"/>
              <a:gd name="T4" fmla="*/ 0 w 39"/>
              <a:gd name="T5" fmla="*/ 19 h 31"/>
              <a:gd name="T6" fmla="*/ 6 w 39"/>
              <a:gd name="T7" fmla="*/ 31 h 31"/>
              <a:gd name="T8" fmla="*/ 39 w 39"/>
              <a:gd name="T9" fmla="*/ 13 h 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1">
                <a:moveTo>
                  <a:pt x="39" y="13"/>
                </a:moveTo>
                <a:lnTo>
                  <a:pt x="31" y="0"/>
                </a:lnTo>
                <a:lnTo>
                  <a:pt x="0" y="19"/>
                </a:lnTo>
                <a:lnTo>
                  <a:pt x="6" y="31"/>
                </a:lnTo>
                <a:lnTo>
                  <a:pt x="39" y="1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1" name="Freeform 190"/>
          <p:cNvSpPr/>
          <p:nvPr/>
        </p:nvSpPr>
        <p:spPr bwMode="auto">
          <a:xfrm>
            <a:off x="3251288" y="4484186"/>
            <a:ext cx="42617" cy="55402"/>
          </a:xfrm>
          <a:custGeom>
            <a:gdLst>
              <a:gd name="T0" fmla="*/ 30 w 30"/>
              <a:gd name="T1" fmla="*/ 7 h 39"/>
              <a:gd name="T2" fmla="*/ 18 w 30"/>
              <a:gd name="T3" fmla="*/ 0 h 39"/>
              <a:gd name="T4" fmla="*/ 0 w 30"/>
              <a:gd name="T5" fmla="*/ 31 h 39"/>
              <a:gd name="T6" fmla="*/ 12 w 30"/>
              <a:gd name="T7" fmla="*/ 39 h 39"/>
              <a:gd name="T8" fmla="*/ 30 w 30"/>
              <a:gd name="T9" fmla="*/ 7 h 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9">
                <a:moveTo>
                  <a:pt x="30" y="7"/>
                </a:moveTo>
                <a:lnTo>
                  <a:pt x="18" y="0"/>
                </a:lnTo>
                <a:lnTo>
                  <a:pt x="0" y="31"/>
                </a:lnTo>
                <a:lnTo>
                  <a:pt x="12" y="39"/>
                </a:lnTo>
                <a:lnTo>
                  <a:pt x="30" y="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2" name="Freeform 191"/>
          <p:cNvSpPr>
            <a:spLocks noEditPoints="1"/>
          </p:cNvSpPr>
          <p:nvPr/>
        </p:nvSpPr>
        <p:spPr bwMode="auto">
          <a:xfrm>
            <a:off x="3031103" y="4565158"/>
            <a:ext cx="248597" cy="167626"/>
          </a:xfrm>
          <a:custGeom>
            <a:gdLst>
              <a:gd name="T0" fmla="*/ 175 w 175"/>
              <a:gd name="T1" fmla="*/ 33 h 118"/>
              <a:gd name="T2" fmla="*/ 167 w 175"/>
              <a:gd name="T3" fmla="*/ 22 h 118"/>
              <a:gd name="T4" fmla="*/ 98 w 175"/>
              <a:gd name="T5" fmla="*/ 83 h 118"/>
              <a:gd name="T6" fmla="*/ 98 w 175"/>
              <a:gd name="T7" fmla="*/ 83 h 118"/>
              <a:gd name="T8" fmla="*/ 94 w 175"/>
              <a:gd name="T9" fmla="*/ 82 h 118"/>
              <a:gd name="T10" fmla="*/ 90 w 175"/>
              <a:gd name="T11" fmla="*/ 81 h 118"/>
              <a:gd name="T12" fmla="*/ 90 w 175"/>
              <a:gd name="T13" fmla="*/ 81 h 118"/>
              <a:gd name="T14" fmla="*/ 85 w 175"/>
              <a:gd name="T15" fmla="*/ 82 h 118"/>
              <a:gd name="T16" fmla="*/ 11 w 175"/>
              <a:gd name="T17" fmla="*/ 0 h 118"/>
              <a:gd name="T18" fmla="*/ 0 w 175"/>
              <a:gd name="T19" fmla="*/ 10 h 118"/>
              <a:gd name="T20" fmla="*/ 74 w 175"/>
              <a:gd name="T21" fmla="*/ 92 h 118"/>
              <a:gd name="T22" fmla="*/ 74 w 175"/>
              <a:gd name="T23" fmla="*/ 92 h 118"/>
              <a:gd name="T24" fmla="*/ 73 w 175"/>
              <a:gd name="T25" fmla="*/ 95 h 118"/>
              <a:gd name="T26" fmla="*/ 72 w 175"/>
              <a:gd name="T27" fmla="*/ 99 h 118"/>
              <a:gd name="T28" fmla="*/ 72 w 175"/>
              <a:gd name="T29" fmla="*/ 99 h 118"/>
              <a:gd name="T30" fmla="*/ 72 w 175"/>
              <a:gd name="T31" fmla="*/ 103 h 118"/>
              <a:gd name="T32" fmla="*/ 73 w 175"/>
              <a:gd name="T33" fmla="*/ 106 h 118"/>
              <a:gd name="T34" fmla="*/ 75 w 175"/>
              <a:gd name="T35" fmla="*/ 109 h 118"/>
              <a:gd name="T36" fmla="*/ 77 w 175"/>
              <a:gd name="T37" fmla="*/ 113 h 118"/>
              <a:gd name="T38" fmla="*/ 77 w 175"/>
              <a:gd name="T39" fmla="*/ 113 h 118"/>
              <a:gd name="T40" fmla="*/ 79 w 175"/>
              <a:gd name="T41" fmla="*/ 115 h 118"/>
              <a:gd name="T42" fmla="*/ 82 w 175"/>
              <a:gd name="T43" fmla="*/ 117 h 118"/>
              <a:gd name="T44" fmla="*/ 87 w 175"/>
              <a:gd name="T45" fmla="*/ 118 h 118"/>
              <a:gd name="T46" fmla="*/ 90 w 175"/>
              <a:gd name="T47" fmla="*/ 118 h 118"/>
              <a:gd name="T48" fmla="*/ 90 w 175"/>
              <a:gd name="T49" fmla="*/ 118 h 118"/>
              <a:gd name="T50" fmla="*/ 96 w 175"/>
              <a:gd name="T51" fmla="*/ 117 h 118"/>
              <a:gd name="T52" fmla="*/ 102 w 175"/>
              <a:gd name="T53" fmla="*/ 114 h 118"/>
              <a:gd name="T54" fmla="*/ 102 w 175"/>
              <a:gd name="T55" fmla="*/ 114 h 118"/>
              <a:gd name="T56" fmla="*/ 106 w 175"/>
              <a:gd name="T57" fmla="*/ 109 h 118"/>
              <a:gd name="T58" fmla="*/ 107 w 175"/>
              <a:gd name="T59" fmla="*/ 104 h 118"/>
              <a:gd name="T60" fmla="*/ 108 w 175"/>
              <a:gd name="T61" fmla="*/ 100 h 118"/>
              <a:gd name="T62" fmla="*/ 107 w 175"/>
              <a:gd name="T63" fmla="*/ 94 h 118"/>
              <a:gd name="T64" fmla="*/ 175 w 175"/>
              <a:gd name="T65" fmla="*/ 33 h 118"/>
              <a:gd name="T66" fmla="*/ 93 w 175"/>
              <a:gd name="T67" fmla="*/ 103 h 118"/>
              <a:gd name="T68" fmla="*/ 93 w 175"/>
              <a:gd name="T69" fmla="*/ 103 h 118"/>
              <a:gd name="T70" fmla="*/ 91 w 175"/>
              <a:gd name="T71" fmla="*/ 104 h 118"/>
              <a:gd name="T72" fmla="*/ 90 w 175"/>
              <a:gd name="T73" fmla="*/ 104 h 118"/>
              <a:gd name="T74" fmla="*/ 90 w 175"/>
              <a:gd name="T75" fmla="*/ 104 h 118"/>
              <a:gd name="T76" fmla="*/ 89 w 175"/>
              <a:gd name="T77" fmla="*/ 104 h 118"/>
              <a:gd name="T78" fmla="*/ 87 w 175"/>
              <a:gd name="T79" fmla="*/ 103 h 118"/>
              <a:gd name="T80" fmla="*/ 87 w 175"/>
              <a:gd name="T81" fmla="*/ 103 h 118"/>
              <a:gd name="T82" fmla="*/ 86 w 175"/>
              <a:gd name="T83" fmla="*/ 100 h 118"/>
              <a:gd name="T84" fmla="*/ 86 w 175"/>
              <a:gd name="T85" fmla="*/ 100 h 118"/>
              <a:gd name="T86" fmla="*/ 88 w 175"/>
              <a:gd name="T87" fmla="*/ 98 h 118"/>
              <a:gd name="T88" fmla="*/ 88 w 175"/>
              <a:gd name="T89" fmla="*/ 98 h 118"/>
              <a:gd name="T90" fmla="*/ 89 w 175"/>
              <a:gd name="T91" fmla="*/ 96 h 118"/>
              <a:gd name="T92" fmla="*/ 90 w 175"/>
              <a:gd name="T93" fmla="*/ 96 h 118"/>
              <a:gd name="T94" fmla="*/ 90 w 175"/>
              <a:gd name="T95" fmla="*/ 96 h 118"/>
              <a:gd name="T96" fmla="*/ 91 w 175"/>
              <a:gd name="T97" fmla="*/ 96 h 118"/>
              <a:gd name="T98" fmla="*/ 93 w 175"/>
              <a:gd name="T99" fmla="*/ 98 h 118"/>
              <a:gd name="T100" fmla="*/ 93 w 175"/>
              <a:gd name="T101" fmla="*/ 98 h 118"/>
              <a:gd name="T102" fmla="*/ 94 w 175"/>
              <a:gd name="T103" fmla="*/ 101 h 118"/>
              <a:gd name="T104" fmla="*/ 93 w 175"/>
              <a:gd name="T105" fmla="*/ 103 h 118"/>
              <a:gd name="T106" fmla="*/ 93 w 175"/>
              <a:gd name="T107" fmla="*/ 103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5" h="118">
                <a:moveTo>
                  <a:pt x="175" y="33"/>
                </a:moveTo>
                <a:lnTo>
                  <a:pt x="167" y="22"/>
                </a:lnTo>
                <a:lnTo>
                  <a:pt x="98" y="83"/>
                </a:lnTo>
                <a:lnTo>
                  <a:pt x="98" y="83"/>
                </a:lnTo>
                <a:lnTo>
                  <a:pt x="94" y="82"/>
                </a:lnTo>
                <a:lnTo>
                  <a:pt x="90" y="81"/>
                </a:lnTo>
                <a:lnTo>
                  <a:pt x="90" y="81"/>
                </a:lnTo>
                <a:lnTo>
                  <a:pt x="85" y="82"/>
                </a:lnTo>
                <a:lnTo>
                  <a:pt x="11" y="0"/>
                </a:lnTo>
                <a:lnTo>
                  <a:pt x="0" y="10"/>
                </a:lnTo>
                <a:lnTo>
                  <a:pt x="74" y="92"/>
                </a:lnTo>
                <a:lnTo>
                  <a:pt x="74" y="92"/>
                </a:lnTo>
                <a:lnTo>
                  <a:pt x="73" y="95"/>
                </a:lnTo>
                <a:lnTo>
                  <a:pt x="72" y="99"/>
                </a:lnTo>
                <a:lnTo>
                  <a:pt x="72" y="99"/>
                </a:lnTo>
                <a:lnTo>
                  <a:pt x="72" y="103"/>
                </a:lnTo>
                <a:lnTo>
                  <a:pt x="73" y="106"/>
                </a:lnTo>
                <a:lnTo>
                  <a:pt x="75" y="109"/>
                </a:lnTo>
                <a:lnTo>
                  <a:pt x="77" y="113"/>
                </a:lnTo>
                <a:lnTo>
                  <a:pt x="77" y="113"/>
                </a:lnTo>
                <a:lnTo>
                  <a:pt x="79" y="115"/>
                </a:lnTo>
                <a:lnTo>
                  <a:pt x="82" y="117"/>
                </a:lnTo>
                <a:lnTo>
                  <a:pt x="87" y="118"/>
                </a:lnTo>
                <a:lnTo>
                  <a:pt x="90" y="118"/>
                </a:lnTo>
                <a:lnTo>
                  <a:pt x="90" y="118"/>
                </a:lnTo>
                <a:lnTo>
                  <a:pt x="96" y="117"/>
                </a:lnTo>
                <a:lnTo>
                  <a:pt x="102" y="114"/>
                </a:lnTo>
                <a:lnTo>
                  <a:pt x="102" y="114"/>
                </a:lnTo>
                <a:lnTo>
                  <a:pt x="106" y="109"/>
                </a:lnTo>
                <a:lnTo>
                  <a:pt x="107" y="104"/>
                </a:lnTo>
                <a:lnTo>
                  <a:pt x="108" y="100"/>
                </a:lnTo>
                <a:lnTo>
                  <a:pt x="107" y="94"/>
                </a:lnTo>
                <a:lnTo>
                  <a:pt x="175" y="33"/>
                </a:lnTo>
                <a:close/>
                <a:moveTo>
                  <a:pt x="93" y="103"/>
                </a:moveTo>
                <a:lnTo>
                  <a:pt x="93" y="103"/>
                </a:lnTo>
                <a:lnTo>
                  <a:pt x="91" y="104"/>
                </a:lnTo>
                <a:lnTo>
                  <a:pt x="90" y="104"/>
                </a:lnTo>
                <a:lnTo>
                  <a:pt x="90" y="104"/>
                </a:lnTo>
                <a:lnTo>
                  <a:pt x="89" y="104"/>
                </a:lnTo>
                <a:lnTo>
                  <a:pt x="87" y="103"/>
                </a:lnTo>
                <a:lnTo>
                  <a:pt x="87" y="103"/>
                </a:lnTo>
                <a:lnTo>
                  <a:pt x="86" y="100"/>
                </a:lnTo>
                <a:lnTo>
                  <a:pt x="86" y="100"/>
                </a:lnTo>
                <a:lnTo>
                  <a:pt x="88" y="98"/>
                </a:lnTo>
                <a:lnTo>
                  <a:pt x="88" y="98"/>
                </a:lnTo>
                <a:lnTo>
                  <a:pt x="89" y="96"/>
                </a:lnTo>
                <a:lnTo>
                  <a:pt x="90" y="96"/>
                </a:lnTo>
                <a:lnTo>
                  <a:pt x="90" y="96"/>
                </a:lnTo>
                <a:lnTo>
                  <a:pt x="91" y="96"/>
                </a:lnTo>
                <a:lnTo>
                  <a:pt x="93" y="98"/>
                </a:lnTo>
                <a:lnTo>
                  <a:pt x="93" y="98"/>
                </a:lnTo>
                <a:lnTo>
                  <a:pt x="94" y="101"/>
                </a:lnTo>
                <a:lnTo>
                  <a:pt x="93" y="103"/>
                </a:lnTo>
                <a:lnTo>
                  <a:pt x="93" y="10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auto">
          <a:xfrm flipH="1">
            <a:off x="141379" y="2694424"/>
            <a:ext cx="2324250" cy="70237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74" name="TextBox 192"/>
          <p:cNvSpPr txBox="1"/>
          <p:nvPr/>
        </p:nvSpPr>
        <p:spPr>
          <a:xfrm>
            <a:off x="554638" y="2396941"/>
            <a:ext cx="191099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 flipH="1">
            <a:off x="141379" y="4517703"/>
            <a:ext cx="2324250" cy="70237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76" name="TextBox 195"/>
          <p:cNvSpPr txBox="1"/>
          <p:nvPr/>
        </p:nvSpPr>
        <p:spPr>
          <a:xfrm>
            <a:off x="554638" y="4220220"/>
            <a:ext cx="191099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Rectangle 3"/>
          <p:cNvSpPr txBox="1">
            <a:spLocks noChangeArrowheads="1"/>
          </p:cNvSpPr>
          <p:nvPr/>
        </p:nvSpPr>
        <p:spPr bwMode="auto">
          <a:xfrm flipH="1">
            <a:off x="9726371" y="2694424"/>
            <a:ext cx="2324250" cy="70237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78" name="TextBox 198"/>
          <p:cNvSpPr txBox="1"/>
          <p:nvPr/>
        </p:nvSpPr>
        <p:spPr>
          <a:xfrm>
            <a:off x="9721749" y="2396941"/>
            <a:ext cx="192673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Rectangle 3"/>
          <p:cNvSpPr txBox="1">
            <a:spLocks noChangeArrowheads="1"/>
          </p:cNvSpPr>
          <p:nvPr/>
        </p:nvSpPr>
        <p:spPr bwMode="auto">
          <a:xfrm flipH="1">
            <a:off x="9726371" y="4517703"/>
            <a:ext cx="2324250" cy="70237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  <a:sym typeface="Abril Fatface" charset="0"/>
            </a:endParaRPr>
          </a:p>
        </p:txBody>
      </p:sp>
      <p:sp>
        <p:nvSpPr>
          <p:cNvPr id="80" name="TextBox 201"/>
          <p:cNvSpPr txBox="1"/>
          <p:nvPr/>
        </p:nvSpPr>
        <p:spPr>
          <a:xfrm>
            <a:off x="9721749" y="4220220"/>
            <a:ext cx="1926737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 rot="10800000">
            <a:off x="6872513" y="-1"/>
            <a:ext cx="5308983" cy="6858001"/>
            <a:chOff x="-5" y="-1"/>
            <a:chExt cx="5308983" cy="6858001"/>
          </a:xfrm>
        </p:grpSpPr>
        <p:sp>
          <p:nvSpPr>
            <p:cNvPr id="9" name="直角三角形 8"/>
            <p:cNvSpPr/>
            <p:nvPr/>
          </p:nvSpPr>
          <p:spPr>
            <a:xfrm>
              <a:off x="-5" y="4101150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5400000">
              <a:off x="-1112295" y="1112292"/>
              <a:ext cx="4981434" cy="2756849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rot="5400000">
              <a:off x="-2" y="-1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-4" y="4101151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0"/>
            <a:ext cx="170279" cy="6858000"/>
            <a:chOff x="12010030" y="0"/>
            <a:chExt cx="170279" cy="6858000"/>
          </a:xfrm>
        </p:grpSpPr>
        <p:sp>
          <p:nvSpPr>
            <p:cNvPr id="11" name="矩形 10"/>
            <p:cNvSpPr/>
            <p:nvPr/>
          </p:nvSpPr>
          <p:spPr>
            <a:xfrm>
              <a:off x="12010030" y="0"/>
              <a:ext cx="170279" cy="2286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010030" y="2286000"/>
              <a:ext cx="170279" cy="22860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2010030" y="4572000"/>
              <a:ext cx="170279" cy="2286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447631" y="2285229"/>
            <a:ext cx="2699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4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05060" y="3152001"/>
            <a:ext cx="538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105060" y="4372717"/>
            <a:ext cx="15153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974527" y="4372717"/>
            <a:ext cx="151533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620394" y="4172662"/>
            <a:ext cx="235413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20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 rot="16200000">
            <a:off x="8159084" y="2825083"/>
            <a:ext cx="5308983" cy="2756850"/>
            <a:chOff x="8474611" y="3663464"/>
            <a:chExt cx="5308983" cy="2756850"/>
          </a:xfrm>
        </p:grpSpPr>
        <p:sp>
          <p:nvSpPr>
            <p:cNvPr id="4" name="直角三角形 3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1893189"/>
            <a:ext cx="2647950" cy="3071622"/>
            <a:chOff x="0" y="1893189"/>
            <a:chExt cx="2647950" cy="3071622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-1" y="2767281"/>
            <a:ext cx="199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8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43250" y="2526956"/>
            <a:ext cx="62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43250" y="325382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空心弧 24"/>
          <p:cNvSpPr/>
          <p:nvPr/>
        </p:nvSpPr>
        <p:spPr>
          <a:xfrm rot="5400000">
            <a:off x="1218207" y="1776314"/>
            <a:ext cx="4136978" cy="3849686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lIns="91431" tIns="45716" rIns="91431" bIns="45716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>
            <a:off x="4088841" y="1888499"/>
            <a:ext cx="1897324" cy="0"/>
          </a:xfrm>
          <a:prstGeom prst="line">
            <a:avLst/>
          </a:prstGeom>
          <a:noFill/>
          <a:ln w="12700" cap="flat" cmpd="sng" algn="ctr">
            <a:solidFill>
              <a:srgbClr val="EEEEEE"/>
            </a:solidFill>
            <a:prstDash val="solid"/>
          </a:ln>
          <a:effectLst/>
        </p:spPr>
      </p:cxnSp>
      <p:cxnSp>
        <p:nvCxnSpPr>
          <p:cNvPr id="27" name="直接连接符 26"/>
          <p:cNvCxnSpPr/>
          <p:nvPr/>
        </p:nvCxnSpPr>
        <p:spPr bwMode="auto">
          <a:xfrm>
            <a:off x="4154189" y="5561708"/>
            <a:ext cx="1895235" cy="0"/>
          </a:xfrm>
          <a:prstGeom prst="line">
            <a:avLst/>
          </a:prstGeom>
          <a:noFill/>
          <a:ln w="12700" cap="flat" cmpd="sng" algn="ctr">
            <a:solidFill>
              <a:srgbClr val="EEEEEE"/>
            </a:solidFill>
            <a:prstDash val="solid"/>
          </a:ln>
          <a:effectLst/>
        </p:spPr>
      </p:cxnSp>
      <p:cxnSp>
        <p:nvCxnSpPr>
          <p:cNvPr id="28" name="直接连接符 27"/>
          <p:cNvCxnSpPr/>
          <p:nvPr/>
        </p:nvCxnSpPr>
        <p:spPr bwMode="auto">
          <a:xfrm>
            <a:off x="5236118" y="3134144"/>
            <a:ext cx="1756067" cy="0"/>
          </a:xfrm>
          <a:prstGeom prst="line">
            <a:avLst/>
          </a:prstGeom>
          <a:noFill/>
          <a:ln w="12700" cap="flat" cmpd="sng" algn="ctr">
            <a:solidFill>
              <a:srgbClr val="EEEEEE"/>
            </a:solidFill>
            <a:prstDash val="solid"/>
          </a:ln>
          <a:effectLst/>
        </p:spPr>
      </p:cxnSp>
      <p:cxnSp>
        <p:nvCxnSpPr>
          <p:cNvPr id="29" name="直接连接符 28"/>
          <p:cNvCxnSpPr>
            <a:endCxn id="47" idx="2"/>
          </p:cNvCxnSpPr>
          <p:nvPr/>
        </p:nvCxnSpPr>
        <p:spPr bwMode="auto">
          <a:xfrm>
            <a:off x="5045941" y="4430654"/>
            <a:ext cx="1896337" cy="0"/>
          </a:xfrm>
          <a:prstGeom prst="line">
            <a:avLst/>
          </a:prstGeom>
          <a:noFill/>
          <a:ln w="12700" cap="flat" cmpd="sng" algn="ctr">
            <a:solidFill>
              <a:srgbClr val="EEEEEE"/>
            </a:solidFill>
            <a:prstDash val="solid"/>
          </a:ln>
          <a:effectLst/>
        </p:spPr>
      </p:cxnSp>
      <p:sp>
        <p:nvSpPr>
          <p:cNvPr id="30" name="矩形 29"/>
          <p:cNvSpPr/>
          <p:nvPr/>
        </p:nvSpPr>
        <p:spPr>
          <a:xfrm>
            <a:off x="7240567" y="1420760"/>
            <a:ext cx="203130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234529" y="1725602"/>
            <a:ext cx="2644449" cy="700568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sz="1400" b="1"/>
              <a:t>单击添加标题，建议您在展示时采用微软雅黑字体。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58609" y="2236154"/>
            <a:ext cx="2974279" cy="2974279"/>
            <a:chOff x="646269" y="2236154"/>
            <a:chExt cx="2974279" cy="2974279"/>
          </a:xfrm>
        </p:grpSpPr>
        <p:sp>
          <p:nvSpPr>
            <p:cNvPr id="33" name="椭圆 32"/>
            <p:cNvSpPr/>
            <p:nvPr/>
          </p:nvSpPr>
          <p:spPr bwMode="auto">
            <a:xfrm>
              <a:off x="646269" y="2236154"/>
              <a:ext cx="2974279" cy="2974279"/>
            </a:xfrm>
            <a:prstGeom prst="ellipse">
              <a:avLst/>
            </a:prstGeom>
            <a:solidFill>
              <a:srgbClr val="00206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813582" y="2403467"/>
              <a:ext cx="2639654" cy="2639654"/>
            </a:xfrm>
            <a:prstGeom prst="ellipse">
              <a:avLst/>
            </a:prstGeom>
            <a:blipFill dpi="0" rotWithShape="1">
              <a:blip r:embed="rId2"/>
              <a:stretch>
                <a:fillRect l="-20000" r="-20000"/>
              </a:stretch>
            </a:blip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3789819" y="1603557"/>
            <a:ext cx="491373" cy="491373"/>
          </a:xfrm>
          <a:prstGeom prst="ellipse">
            <a:avLst/>
          </a:prstGeom>
          <a:solidFill>
            <a:srgbClr val="F5F5F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832413" y="2868381"/>
            <a:ext cx="491373" cy="491373"/>
          </a:xfrm>
          <a:prstGeom prst="ellipse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804851" y="4161466"/>
            <a:ext cx="491373" cy="491373"/>
          </a:xfrm>
          <a:prstGeom prst="ellipse">
            <a:avLst/>
          </a:prstGeom>
          <a:solidFill>
            <a:srgbClr val="F5F5F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789819" y="5280559"/>
            <a:ext cx="491373" cy="491373"/>
          </a:xfrm>
          <a:prstGeom prst="ellipse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同心圆 38"/>
          <p:cNvSpPr/>
          <p:nvPr/>
        </p:nvSpPr>
        <p:spPr>
          <a:xfrm>
            <a:off x="5961489" y="1325979"/>
            <a:ext cx="1130610" cy="1130610"/>
          </a:xfrm>
          <a:prstGeom prst="donut">
            <a:avLst>
              <a:gd name="adj" fmla="val 4879"/>
            </a:avLst>
          </a:prstGeom>
          <a:solidFill>
            <a:srgbClr val="BCFF0F"/>
          </a:solidFill>
          <a:ln w="25400" cap="flat" cmpd="sng" algn="ctr">
            <a:solidFill>
              <a:srgbClr val="BCFF0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986165" y="1350655"/>
            <a:ext cx="1081258" cy="1081258"/>
          </a:xfrm>
          <a:prstGeom prst="ellipse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Freeform 846"/>
          <p:cNvSpPr/>
          <p:nvPr/>
        </p:nvSpPr>
        <p:spPr bwMode="auto">
          <a:xfrm>
            <a:off x="6278416" y="1655025"/>
            <a:ext cx="513336" cy="501670"/>
          </a:xfrm>
          <a:custGeom>
            <a:gdLst>
              <a:gd name="T0" fmla="*/ 29 w 48"/>
              <a:gd name="T1" fmla="*/ 0 h 47"/>
              <a:gd name="T2" fmla="*/ 29 w 48"/>
              <a:gd name="T3" fmla="*/ 7 h 47"/>
              <a:gd name="T4" fmla="*/ 41 w 48"/>
              <a:gd name="T5" fmla="*/ 23 h 47"/>
              <a:gd name="T6" fmla="*/ 24 w 48"/>
              <a:gd name="T7" fmla="*/ 41 h 47"/>
              <a:gd name="T8" fmla="*/ 6 w 48"/>
              <a:gd name="T9" fmla="*/ 23 h 47"/>
              <a:gd name="T10" fmla="*/ 18 w 48"/>
              <a:gd name="T11" fmla="*/ 7 h 47"/>
              <a:gd name="T12" fmla="*/ 18 w 48"/>
              <a:gd name="T13" fmla="*/ 0 h 47"/>
              <a:gd name="T14" fmla="*/ 0 w 48"/>
              <a:gd name="T15" fmla="*/ 23 h 47"/>
              <a:gd name="T16" fmla="*/ 24 w 48"/>
              <a:gd name="T17" fmla="*/ 47 h 47"/>
              <a:gd name="T18" fmla="*/ 48 w 48"/>
              <a:gd name="T19" fmla="*/ 23 h 47"/>
              <a:gd name="T20" fmla="*/ 29 w 48"/>
              <a:gd name="T21" fmla="*/ 0 h 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47">
                <a:moveTo>
                  <a:pt x="29" y="0"/>
                </a:moveTo>
                <a:cubicBezTo>
                  <a:pt x="29" y="7"/>
                  <a:pt x="29" y="7"/>
                  <a:pt x="29" y="7"/>
                </a:cubicBezTo>
                <a:cubicBezTo>
                  <a:pt x="36" y="9"/>
                  <a:pt x="41" y="16"/>
                  <a:pt x="41" y="23"/>
                </a:cubicBezTo>
                <a:cubicBezTo>
                  <a:pt x="41" y="33"/>
                  <a:pt x="33" y="41"/>
                  <a:pt x="24" y="41"/>
                </a:cubicBezTo>
                <a:cubicBezTo>
                  <a:pt x="14" y="41"/>
                  <a:pt x="6" y="33"/>
                  <a:pt x="6" y="23"/>
                </a:cubicBezTo>
                <a:cubicBezTo>
                  <a:pt x="6" y="16"/>
                  <a:pt x="11" y="9"/>
                  <a:pt x="18" y="7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2"/>
                  <a:pt x="0" y="12"/>
                  <a:pt x="0" y="23"/>
                </a:cubicBezTo>
                <a:cubicBezTo>
                  <a:pt x="0" y="37"/>
                  <a:pt x="10" y="47"/>
                  <a:pt x="24" y="47"/>
                </a:cubicBezTo>
                <a:cubicBezTo>
                  <a:pt x="37" y="47"/>
                  <a:pt x="48" y="37"/>
                  <a:pt x="48" y="23"/>
                </a:cubicBezTo>
                <a:cubicBezTo>
                  <a:pt x="48" y="12"/>
                  <a:pt x="40" y="2"/>
                  <a:pt x="2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Freeform 847"/>
          <p:cNvSpPr/>
          <p:nvPr/>
        </p:nvSpPr>
        <p:spPr bwMode="auto">
          <a:xfrm>
            <a:off x="6480643" y="1538360"/>
            <a:ext cx="45720" cy="350139"/>
          </a:xfrm>
          <a:custGeom>
            <a:gdLst>
              <a:gd name="T0" fmla="*/ 7 w 9"/>
              <a:gd name="T1" fmla="*/ 0 h 28"/>
              <a:gd name="T2" fmla="*/ 2 w 9"/>
              <a:gd name="T3" fmla="*/ 0 h 28"/>
              <a:gd name="T4" fmla="*/ 0 w 9"/>
              <a:gd name="T5" fmla="*/ 2 h 28"/>
              <a:gd name="T6" fmla="*/ 0 w 9"/>
              <a:gd name="T7" fmla="*/ 10 h 28"/>
              <a:gd name="T8" fmla="*/ 0 w 9"/>
              <a:gd name="T9" fmla="*/ 16 h 28"/>
              <a:gd name="T10" fmla="*/ 0 w 9"/>
              <a:gd name="T11" fmla="*/ 26 h 28"/>
              <a:gd name="T12" fmla="*/ 2 w 9"/>
              <a:gd name="T13" fmla="*/ 28 h 28"/>
              <a:gd name="T14" fmla="*/ 7 w 9"/>
              <a:gd name="T15" fmla="*/ 28 h 28"/>
              <a:gd name="T16" fmla="*/ 9 w 9"/>
              <a:gd name="T17" fmla="*/ 26 h 28"/>
              <a:gd name="T18" fmla="*/ 9 w 9"/>
              <a:gd name="T19" fmla="*/ 16 h 28"/>
              <a:gd name="T20" fmla="*/ 9 w 9"/>
              <a:gd name="T21" fmla="*/ 10 h 28"/>
              <a:gd name="T22" fmla="*/ 9 w 9"/>
              <a:gd name="T23" fmla="*/ 2 h 28"/>
              <a:gd name="T24" fmla="*/ 7 w 9"/>
              <a:gd name="T25" fmla="*/ 0 h 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8">
                <a:moveTo>
                  <a:pt x="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8"/>
                  <a:pt x="2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8" y="0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同心圆 42"/>
          <p:cNvSpPr/>
          <p:nvPr/>
        </p:nvSpPr>
        <p:spPr>
          <a:xfrm>
            <a:off x="6876398" y="2489050"/>
            <a:ext cx="1130610" cy="1130610"/>
          </a:xfrm>
          <a:prstGeom prst="donut">
            <a:avLst>
              <a:gd name="adj" fmla="val 4879"/>
            </a:avLst>
          </a:prstGeom>
          <a:solidFill>
            <a:srgbClr val="BCFF0F"/>
          </a:solidFill>
          <a:ln w="25400" cap="flat" cmpd="sng" algn="ctr">
            <a:solidFill>
              <a:srgbClr val="BCFF0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901074" y="2513726"/>
            <a:ext cx="1081258" cy="1081258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Freeform 168"/>
          <p:cNvSpPr>
            <a:spLocks noChangeAspect="1" noEditPoints="1"/>
          </p:cNvSpPr>
          <p:nvPr/>
        </p:nvSpPr>
        <p:spPr bwMode="auto">
          <a:xfrm>
            <a:off x="7183896" y="2849800"/>
            <a:ext cx="560112" cy="479548"/>
          </a:xfrm>
          <a:custGeom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同心圆 45"/>
          <p:cNvSpPr/>
          <p:nvPr/>
        </p:nvSpPr>
        <p:spPr>
          <a:xfrm>
            <a:off x="6917602" y="3865350"/>
            <a:ext cx="1130610" cy="1130610"/>
          </a:xfrm>
          <a:prstGeom prst="donut">
            <a:avLst>
              <a:gd name="adj" fmla="val 4879"/>
            </a:avLst>
          </a:prstGeom>
          <a:solidFill>
            <a:srgbClr val="BCFF0F"/>
          </a:solidFill>
          <a:ln w="25400" cap="flat" cmpd="sng" algn="ctr">
            <a:solidFill>
              <a:srgbClr val="BCFF0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942278" y="3890026"/>
            <a:ext cx="1081258" cy="1081258"/>
          </a:xfrm>
          <a:prstGeom prst="ellipse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Freeform 203"/>
          <p:cNvSpPr>
            <a:spLocks noChangeAspect="1" noEditPoints="1"/>
          </p:cNvSpPr>
          <p:nvPr/>
        </p:nvSpPr>
        <p:spPr bwMode="auto">
          <a:xfrm>
            <a:off x="7255847" y="4191904"/>
            <a:ext cx="488162" cy="469386"/>
          </a:xfrm>
          <a:custGeom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同心圆 48"/>
          <p:cNvSpPr/>
          <p:nvPr/>
        </p:nvSpPr>
        <p:spPr>
          <a:xfrm>
            <a:off x="5970987" y="5011395"/>
            <a:ext cx="1130610" cy="1130610"/>
          </a:xfrm>
          <a:prstGeom prst="donut">
            <a:avLst>
              <a:gd name="adj" fmla="val 4879"/>
            </a:avLst>
          </a:prstGeom>
          <a:solidFill>
            <a:srgbClr val="BCFF0F"/>
          </a:solidFill>
          <a:ln w="25400" cap="flat" cmpd="sng" algn="ctr">
            <a:solidFill>
              <a:srgbClr val="BCFF0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995663" y="5036071"/>
            <a:ext cx="1081258" cy="1081258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Freeform 110"/>
          <p:cNvSpPr>
            <a:spLocks noChangeAspect="1" noEditPoints="1"/>
          </p:cNvSpPr>
          <p:nvPr/>
        </p:nvSpPr>
        <p:spPr bwMode="auto">
          <a:xfrm>
            <a:off x="6254133" y="5274279"/>
            <a:ext cx="558774" cy="495367"/>
          </a:xfrm>
          <a:custGeom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093599" y="2553185"/>
            <a:ext cx="203130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8087560" y="2858027"/>
            <a:ext cx="2644449" cy="700568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sz="1400" b="1"/>
              <a:t>单击添加标题，建议您在展示时采用微软雅黑字体。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191737" y="3910217"/>
            <a:ext cx="203130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8185698" y="4215059"/>
            <a:ext cx="2644449" cy="700568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sz="1400" b="1"/>
              <a:t>单击添加标题，建议您在展示时采用微软雅黑字体。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303267" y="5153318"/>
            <a:ext cx="203130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7297229" y="5458160"/>
            <a:ext cx="2644449" cy="700568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sz="1400" b="1"/>
              <a:t>单击添加标题，建议您在展示时采用微软雅黑字体。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57"/>
          <p:cNvSpPr/>
          <p:nvPr/>
        </p:nvSpPr>
        <p:spPr>
          <a:xfrm>
            <a:off x="4463420" y="4910990"/>
            <a:ext cx="2891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58"/>
          <p:cNvSpPr/>
          <p:nvPr/>
        </p:nvSpPr>
        <p:spPr>
          <a:xfrm>
            <a:off x="4593731" y="437288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Connector 19"/>
          <p:cNvCxnSpPr/>
          <p:nvPr/>
        </p:nvCxnSpPr>
        <p:spPr>
          <a:xfrm rot="5400000">
            <a:off x="5357602" y="3617626"/>
            <a:ext cx="1105785" cy="24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0"/>
          <p:cNvSpPr/>
          <p:nvPr/>
        </p:nvSpPr>
        <p:spPr>
          <a:xfrm>
            <a:off x="5246463" y="2271894"/>
            <a:ext cx="1365601" cy="1366977"/>
          </a:xfrm>
          <a:prstGeom prst="ellipse">
            <a:avLst/>
          </a:prstGeom>
          <a:solidFill>
            <a:srgbClr val="00B0F0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AutoShape 105"/>
          <p:cNvSpPr/>
          <p:nvPr/>
        </p:nvSpPr>
        <p:spPr bwMode="auto">
          <a:xfrm>
            <a:off x="5634638" y="2774389"/>
            <a:ext cx="565070" cy="354493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9438"/>
                </a:moveTo>
                <a:cubicBezTo>
                  <a:pt x="7005" y="19438"/>
                  <a:pt x="3289" y="15988"/>
                  <a:pt x="1437" y="10797"/>
                </a:cubicBezTo>
                <a:cubicBezTo>
                  <a:pt x="3298" y="5598"/>
                  <a:pt x="7009" y="2161"/>
                  <a:pt x="10800" y="2161"/>
                </a:cubicBezTo>
                <a:cubicBezTo>
                  <a:pt x="14595" y="2161"/>
                  <a:pt x="18310" y="5611"/>
                  <a:pt x="20162" y="10802"/>
                </a:cubicBezTo>
                <a:cubicBezTo>
                  <a:pt x="18301" y="16000"/>
                  <a:pt x="14590" y="19438"/>
                  <a:pt x="10800" y="19438"/>
                </a:cubicBezTo>
                <a:moveTo>
                  <a:pt x="21576" y="10561"/>
                </a:moveTo>
                <a:cubicBezTo>
                  <a:pt x="21569" y="10516"/>
                  <a:pt x="21573" y="10467"/>
                  <a:pt x="21562" y="10423"/>
                </a:cubicBezTo>
                <a:cubicBezTo>
                  <a:pt x="21558" y="10406"/>
                  <a:pt x="21548" y="10395"/>
                  <a:pt x="21544" y="10378"/>
                </a:cubicBezTo>
                <a:cubicBezTo>
                  <a:pt x="21537" y="10352"/>
                  <a:pt x="21539" y="10322"/>
                  <a:pt x="21530" y="10297"/>
                </a:cubicBezTo>
                <a:cubicBezTo>
                  <a:pt x="19569" y="4298"/>
                  <a:pt x="15302" y="0"/>
                  <a:pt x="10800" y="0"/>
                </a:cubicBezTo>
                <a:cubicBezTo>
                  <a:pt x="6297" y="0"/>
                  <a:pt x="2030" y="4290"/>
                  <a:pt x="69" y="10290"/>
                </a:cubicBezTo>
                <a:cubicBezTo>
                  <a:pt x="61" y="10316"/>
                  <a:pt x="62" y="10344"/>
                  <a:pt x="55" y="10370"/>
                </a:cubicBezTo>
                <a:cubicBezTo>
                  <a:pt x="51" y="10387"/>
                  <a:pt x="41" y="10398"/>
                  <a:pt x="37" y="10415"/>
                </a:cubicBezTo>
                <a:cubicBezTo>
                  <a:pt x="26" y="10459"/>
                  <a:pt x="30" y="10508"/>
                  <a:pt x="24" y="10554"/>
                </a:cubicBezTo>
                <a:cubicBezTo>
                  <a:pt x="12" y="10635"/>
                  <a:pt x="0" y="10714"/>
                  <a:pt x="0" y="10796"/>
                </a:cubicBezTo>
                <a:cubicBezTo>
                  <a:pt x="0" y="10878"/>
                  <a:pt x="12" y="10955"/>
                  <a:pt x="24" y="11038"/>
                </a:cubicBezTo>
                <a:cubicBezTo>
                  <a:pt x="30" y="11083"/>
                  <a:pt x="26" y="11131"/>
                  <a:pt x="37" y="11175"/>
                </a:cubicBezTo>
                <a:cubicBezTo>
                  <a:pt x="41" y="11193"/>
                  <a:pt x="51" y="11204"/>
                  <a:pt x="55" y="11220"/>
                </a:cubicBezTo>
                <a:cubicBezTo>
                  <a:pt x="62" y="11247"/>
                  <a:pt x="61" y="11276"/>
                  <a:pt x="69" y="11302"/>
                </a:cubicBezTo>
                <a:cubicBezTo>
                  <a:pt x="2030" y="17300"/>
                  <a:pt x="6297" y="21599"/>
                  <a:pt x="10800" y="21599"/>
                </a:cubicBezTo>
                <a:cubicBezTo>
                  <a:pt x="15302" y="21599"/>
                  <a:pt x="19569" y="17308"/>
                  <a:pt x="21530" y="11309"/>
                </a:cubicBezTo>
                <a:cubicBezTo>
                  <a:pt x="21539" y="11283"/>
                  <a:pt x="21537" y="11255"/>
                  <a:pt x="21544" y="11228"/>
                </a:cubicBezTo>
                <a:cubicBezTo>
                  <a:pt x="21548" y="11212"/>
                  <a:pt x="21558" y="11201"/>
                  <a:pt x="21562" y="11183"/>
                </a:cubicBezTo>
                <a:cubicBezTo>
                  <a:pt x="21573" y="11139"/>
                  <a:pt x="21569" y="11089"/>
                  <a:pt x="21576" y="11044"/>
                </a:cubicBezTo>
                <a:cubicBezTo>
                  <a:pt x="21587" y="10963"/>
                  <a:pt x="21599" y="10885"/>
                  <a:pt x="21599" y="10803"/>
                </a:cubicBezTo>
                <a:cubicBezTo>
                  <a:pt x="21599" y="10721"/>
                  <a:pt x="21587" y="10642"/>
                  <a:pt x="21576" y="10561"/>
                </a:cubicBezTo>
              </a:path>
            </a:pathLst>
          </a:custGeom>
          <a:solidFill>
            <a:srgbClr val="002060"/>
          </a:solidFill>
          <a:ln w="12700">
            <a:solidFill>
              <a:srgbClr val="000000"/>
            </a:solidFill>
            <a:prstDash val="solid"/>
            <a:miter lim="0"/>
          </a:ln>
          <a:effectLst/>
        </p:spPr>
        <p:txBody>
          <a:bodyPr lIns="38100" tIns="38100" rIns="38100" bIns="38100" anchor="ctr"/>
          <a:lstStyle/>
          <a:p>
            <a:pPr defTabSz="608965"/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106"/>
          <p:cNvSpPr/>
          <p:nvPr/>
        </p:nvSpPr>
        <p:spPr bwMode="auto">
          <a:xfrm>
            <a:off x="5846540" y="2880932"/>
            <a:ext cx="80309" cy="79423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2" y="0"/>
                </a:moveTo>
                <a:cubicBezTo>
                  <a:pt x="19193" y="0"/>
                  <a:pt x="19183" y="4"/>
                  <a:pt x="19174" y="4"/>
                </a:cubicBezTo>
                <a:cubicBezTo>
                  <a:pt x="8585" y="23"/>
                  <a:pt x="0" y="8607"/>
                  <a:pt x="0" y="19198"/>
                </a:cubicBezTo>
                <a:cubicBezTo>
                  <a:pt x="0" y="20523"/>
                  <a:pt x="1076" y="21600"/>
                  <a:pt x="2402" y="21600"/>
                </a:cubicBezTo>
                <a:cubicBezTo>
                  <a:pt x="3722" y="21600"/>
                  <a:pt x="4799" y="20523"/>
                  <a:pt x="4799" y="19198"/>
                </a:cubicBezTo>
                <a:cubicBezTo>
                  <a:pt x="4799" y="11262"/>
                  <a:pt x="11262" y="4803"/>
                  <a:pt x="19202" y="4803"/>
                </a:cubicBezTo>
                <a:lnTo>
                  <a:pt x="19202" y="4798"/>
                </a:lnTo>
                <a:cubicBezTo>
                  <a:pt x="20523" y="4798"/>
                  <a:pt x="21599" y="3721"/>
                  <a:pt x="21599" y="2401"/>
                </a:cubicBezTo>
                <a:cubicBezTo>
                  <a:pt x="21599" y="1076"/>
                  <a:pt x="20523" y="0"/>
                  <a:pt x="19202" y="0"/>
                </a:cubicBezTo>
              </a:path>
            </a:pathLst>
          </a:custGeom>
          <a:solidFill>
            <a:srgbClr val="002060"/>
          </a:solidFill>
          <a:ln w="12700">
            <a:solidFill>
              <a:srgbClr val="000000"/>
            </a:solidFill>
            <a:prstDash val="solid"/>
            <a:miter lim="0"/>
          </a:ln>
          <a:effectLst/>
        </p:spPr>
        <p:txBody>
          <a:bodyPr lIns="38100" tIns="38100" rIns="38100" bIns="38100" anchor="ctr"/>
          <a:lstStyle/>
          <a:p>
            <a:pPr defTabSz="608965"/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AutoShape 107"/>
          <p:cNvSpPr/>
          <p:nvPr/>
        </p:nvSpPr>
        <p:spPr bwMode="auto">
          <a:xfrm>
            <a:off x="5793320" y="2827660"/>
            <a:ext cx="247701" cy="247951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057"/>
                </a:moveTo>
                <a:cubicBezTo>
                  <a:pt x="5694" y="20057"/>
                  <a:pt x="1542" y="15905"/>
                  <a:pt x="1542" y="10800"/>
                </a:cubicBezTo>
                <a:cubicBezTo>
                  <a:pt x="1542" y="5694"/>
                  <a:pt x="5694" y="1542"/>
                  <a:pt x="10800" y="1542"/>
                </a:cubicBezTo>
                <a:cubicBezTo>
                  <a:pt x="15905" y="1542"/>
                  <a:pt x="20057" y="5694"/>
                  <a:pt x="20057" y="10800"/>
                </a:cubicBezTo>
                <a:cubicBezTo>
                  <a:pt x="20057" y="15905"/>
                  <a:pt x="15905" y="20057"/>
                  <a:pt x="10800" y="20057"/>
                </a:cubicBezTo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5"/>
                  <a:pt x="4834" y="21600"/>
                  <a:pt x="10800" y="21600"/>
                </a:cubicBezTo>
                <a:cubicBezTo>
                  <a:pt x="16765" y="21600"/>
                  <a:pt x="21599" y="16765"/>
                  <a:pt x="21599" y="10800"/>
                </a:cubicBezTo>
                <a:cubicBezTo>
                  <a:pt x="21599" y="4834"/>
                  <a:pt x="16765" y="0"/>
                  <a:pt x="10800" y="0"/>
                </a:cubicBezTo>
              </a:path>
            </a:pathLst>
          </a:custGeom>
          <a:solidFill>
            <a:srgbClr val="002060"/>
          </a:solidFill>
          <a:ln w="12700">
            <a:solidFill>
              <a:srgbClr val="000000"/>
            </a:solidFill>
            <a:prstDash val="solid"/>
            <a:miter lim="0"/>
          </a:ln>
          <a:effectLst/>
        </p:spPr>
        <p:txBody>
          <a:bodyPr lIns="38100" tIns="38100" rIns="38100" bIns="38100" anchor="ctr"/>
          <a:lstStyle/>
          <a:p>
            <a:pPr defTabSz="608965"/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55"/>
          <p:cNvSpPr/>
          <p:nvPr/>
        </p:nvSpPr>
        <p:spPr>
          <a:xfrm>
            <a:off x="687655" y="4925731"/>
            <a:ext cx="2933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56"/>
          <p:cNvSpPr/>
          <p:nvPr/>
        </p:nvSpPr>
        <p:spPr>
          <a:xfrm>
            <a:off x="830872" y="437288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Straight Connector 7"/>
          <p:cNvCxnSpPr/>
          <p:nvPr/>
        </p:nvCxnSpPr>
        <p:spPr>
          <a:xfrm rot="5400000">
            <a:off x="1602647" y="3617625"/>
            <a:ext cx="1105785" cy="245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8"/>
          <p:cNvSpPr/>
          <p:nvPr/>
        </p:nvSpPr>
        <p:spPr>
          <a:xfrm>
            <a:off x="1491215" y="2271894"/>
            <a:ext cx="1366205" cy="136697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AutoShape 108"/>
          <p:cNvSpPr/>
          <p:nvPr/>
        </p:nvSpPr>
        <p:spPr bwMode="auto">
          <a:xfrm>
            <a:off x="2076761" y="2774389"/>
            <a:ext cx="212963" cy="213083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txBody>
          <a:bodyPr lIns="38100" tIns="38100" rIns="38100" bIns="38100" anchor="ctr"/>
          <a:lstStyle/>
          <a:p>
            <a:pPr defTabSz="608965"/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AutoShape 109"/>
          <p:cNvSpPr/>
          <p:nvPr/>
        </p:nvSpPr>
        <p:spPr bwMode="auto">
          <a:xfrm>
            <a:off x="1971248" y="2667847"/>
            <a:ext cx="424957" cy="567576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txBody>
          <a:bodyPr lIns="38100" tIns="38100" rIns="38100" bIns="38100" anchor="ctr"/>
          <a:lstStyle/>
          <a:p>
            <a:pPr defTabSz="608965"/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55"/>
          <p:cNvSpPr/>
          <p:nvPr/>
        </p:nvSpPr>
        <p:spPr>
          <a:xfrm>
            <a:off x="8397506" y="4925731"/>
            <a:ext cx="3106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56"/>
          <p:cNvSpPr/>
          <p:nvPr/>
        </p:nvSpPr>
        <p:spPr>
          <a:xfrm>
            <a:off x="8598556" y="437288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Straight Connector 7"/>
          <p:cNvCxnSpPr/>
          <p:nvPr/>
        </p:nvCxnSpPr>
        <p:spPr>
          <a:xfrm rot="5400000">
            <a:off x="9370331" y="3617625"/>
            <a:ext cx="1105785" cy="245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8"/>
          <p:cNvSpPr/>
          <p:nvPr/>
        </p:nvSpPr>
        <p:spPr>
          <a:xfrm>
            <a:off x="9258899" y="2271894"/>
            <a:ext cx="1366205" cy="1366977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AutoShape 108"/>
          <p:cNvSpPr/>
          <p:nvPr/>
        </p:nvSpPr>
        <p:spPr bwMode="auto">
          <a:xfrm>
            <a:off x="9844445" y="2774389"/>
            <a:ext cx="212963" cy="213083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txBody>
          <a:bodyPr lIns="38100" tIns="38100" rIns="38100" bIns="38100" anchor="ctr"/>
          <a:lstStyle/>
          <a:p>
            <a:pPr defTabSz="608965"/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AutoShape 109"/>
          <p:cNvSpPr/>
          <p:nvPr/>
        </p:nvSpPr>
        <p:spPr bwMode="auto">
          <a:xfrm>
            <a:off x="9738932" y="2667847"/>
            <a:ext cx="424957" cy="567576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txBody>
          <a:bodyPr lIns="38100" tIns="38100" rIns="38100" bIns="38100" anchor="ctr"/>
          <a:lstStyle/>
          <a:p>
            <a:pPr defTabSz="608965"/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4599268" y="1336593"/>
            <a:ext cx="2929884" cy="4881501"/>
          </a:xfrm>
          <a:custGeom>
            <a:gdLst>
              <a:gd name="T0" fmla="*/ 1091053 w 3132"/>
              <a:gd name="T1" fmla="*/ 13894 h 5219"/>
              <a:gd name="T2" fmla="*/ 1890756 w 3132"/>
              <a:gd name="T3" fmla="*/ 896448 h 5219"/>
              <a:gd name="T4" fmla="*/ 1770468 w 3132"/>
              <a:gd name="T5" fmla="*/ 1358566 h 5219"/>
              <a:gd name="T6" fmla="*/ 1586107 w 3132"/>
              <a:gd name="T7" fmla="*/ 1684767 h 5219"/>
              <a:gd name="T8" fmla="*/ 1471864 w 3132"/>
              <a:gd name="T9" fmla="*/ 2063523 h 5219"/>
              <a:gd name="T10" fmla="*/ 1378173 w 3132"/>
              <a:gd name="T11" fmla="*/ 2293675 h 5219"/>
              <a:gd name="T12" fmla="*/ 1339487 w 3132"/>
              <a:gd name="T13" fmla="*/ 2390327 h 5219"/>
              <a:gd name="T14" fmla="*/ 1347345 w 3132"/>
              <a:gd name="T15" fmla="*/ 2459796 h 5219"/>
              <a:gd name="T16" fmla="*/ 1350367 w 3132"/>
              <a:gd name="T17" fmla="*/ 2516579 h 5219"/>
              <a:gd name="T18" fmla="*/ 1345532 w 3132"/>
              <a:gd name="T19" fmla="*/ 2569738 h 5219"/>
              <a:gd name="T20" fmla="*/ 1347950 w 3132"/>
              <a:gd name="T21" fmla="*/ 2625313 h 5219"/>
              <a:gd name="T22" fmla="*/ 1349763 w 3132"/>
              <a:gd name="T23" fmla="*/ 2679076 h 5219"/>
              <a:gd name="T24" fmla="*/ 1350367 w 3132"/>
              <a:gd name="T25" fmla="*/ 2731630 h 5219"/>
              <a:gd name="T26" fmla="*/ 1346741 w 3132"/>
              <a:gd name="T27" fmla="*/ 2790830 h 5219"/>
              <a:gd name="T28" fmla="*/ 1340092 w 3132"/>
              <a:gd name="T29" fmla="*/ 2837948 h 5219"/>
              <a:gd name="T30" fmla="*/ 1326189 w 3132"/>
              <a:gd name="T31" fmla="*/ 2911645 h 5219"/>
              <a:gd name="T32" fmla="*/ 1089240 w 3132"/>
              <a:gd name="T33" fmla="*/ 3127904 h 5219"/>
              <a:gd name="T34" fmla="*/ 803934 w 3132"/>
              <a:gd name="T35" fmla="*/ 3127904 h 5219"/>
              <a:gd name="T36" fmla="*/ 566985 w 3132"/>
              <a:gd name="T37" fmla="*/ 2911645 h 5219"/>
              <a:gd name="T38" fmla="*/ 553082 w 3132"/>
              <a:gd name="T39" fmla="*/ 2837948 h 5219"/>
              <a:gd name="T40" fmla="*/ 547038 w 3132"/>
              <a:gd name="T41" fmla="*/ 2790830 h 5219"/>
              <a:gd name="T42" fmla="*/ 542807 w 3132"/>
              <a:gd name="T43" fmla="*/ 2731630 h 5219"/>
              <a:gd name="T44" fmla="*/ 543411 w 3132"/>
              <a:gd name="T45" fmla="*/ 2679076 h 5219"/>
              <a:gd name="T46" fmla="*/ 545224 w 3132"/>
              <a:gd name="T47" fmla="*/ 2625313 h 5219"/>
              <a:gd name="T48" fmla="*/ 547642 w 3132"/>
              <a:gd name="T49" fmla="*/ 2569738 h 5219"/>
              <a:gd name="T50" fmla="*/ 542807 w 3132"/>
              <a:gd name="T51" fmla="*/ 2516579 h 5219"/>
              <a:gd name="T52" fmla="*/ 545829 w 3132"/>
              <a:gd name="T53" fmla="*/ 2459796 h 5219"/>
              <a:gd name="T54" fmla="*/ 553687 w 3132"/>
              <a:gd name="T55" fmla="*/ 2390327 h 5219"/>
              <a:gd name="T56" fmla="*/ 515001 w 3132"/>
              <a:gd name="T57" fmla="*/ 2293675 h 5219"/>
              <a:gd name="T58" fmla="*/ 421310 w 3132"/>
              <a:gd name="T59" fmla="*/ 2063523 h 5219"/>
              <a:gd name="T60" fmla="*/ 307067 w 3132"/>
              <a:gd name="T61" fmla="*/ 1684767 h 5219"/>
              <a:gd name="T62" fmla="*/ 122706 w 3132"/>
              <a:gd name="T63" fmla="*/ 1358566 h 5219"/>
              <a:gd name="T64" fmla="*/ 2418 w 3132"/>
              <a:gd name="T65" fmla="*/ 896448 h 5219"/>
              <a:gd name="T66" fmla="*/ 825695 w 3132"/>
              <a:gd name="T67" fmla="*/ 10873 h 5219"/>
              <a:gd name="T68" fmla="*/ 1091053 w 3132"/>
              <a:gd name="T69" fmla="*/ 13290 h 5219"/>
              <a:gd name="T70" fmla="*/ 1091053 w 3132"/>
              <a:gd name="T71" fmla="*/ 13894 h 52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endParaRPr lang="zh-CN" altLang="en-US">
              <a:solidFill>
                <a:srgbClr val="323232"/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5377105" y="1607761"/>
            <a:ext cx="1374210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5105071" y="2416386"/>
            <a:ext cx="2086886" cy="8309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3232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zh-CN" altLang="en-US" sz="16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7"/>
          <p:cNvSpPr>
            <a:spLocks noEditPoints="1"/>
          </p:cNvSpPr>
          <p:nvPr/>
        </p:nvSpPr>
        <p:spPr bwMode="auto">
          <a:xfrm>
            <a:off x="5767352" y="4427088"/>
            <a:ext cx="632514" cy="608495"/>
          </a:xfrm>
          <a:custGeom>
            <a:gdLst>
              <a:gd name="T0" fmla="*/ 435493 w 1145"/>
              <a:gd name="T1" fmla="*/ 518839 h 1102"/>
              <a:gd name="T2" fmla="*/ 424759 w 1145"/>
              <a:gd name="T3" fmla="*/ 409247 h 1102"/>
              <a:gd name="T4" fmla="*/ 285217 w 1145"/>
              <a:gd name="T5" fmla="*/ 408480 h 1102"/>
              <a:gd name="T6" fmla="*/ 266816 w 1145"/>
              <a:gd name="T7" fmla="*/ 497380 h 1102"/>
              <a:gd name="T8" fmla="*/ 317419 w 1145"/>
              <a:gd name="T9" fmla="*/ 487417 h 1102"/>
              <a:gd name="T10" fmla="*/ 354988 w 1145"/>
              <a:gd name="T11" fmla="*/ 439135 h 1102"/>
              <a:gd name="T12" fmla="*/ 390257 w 1145"/>
              <a:gd name="T13" fmla="*/ 475922 h 1102"/>
              <a:gd name="T14" fmla="*/ 368789 w 1145"/>
              <a:gd name="T15" fmla="*/ 506577 h 1102"/>
              <a:gd name="T16" fmla="*/ 316653 w 1145"/>
              <a:gd name="T17" fmla="*/ 520372 h 1102"/>
              <a:gd name="T18" fmla="*/ 319720 w 1145"/>
              <a:gd name="T19" fmla="*/ 563289 h 1102"/>
              <a:gd name="T20" fmla="*/ 327387 w 1145"/>
              <a:gd name="T21" fmla="*/ 566354 h 1102"/>
              <a:gd name="T22" fmla="*/ 387957 w 1145"/>
              <a:gd name="T23" fmla="*/ 578616 h 1102"/>
              <a:gd name="T24" fmla="*/ 389490 w 1145"/>
              <a:gd name="T25" fmla="*/ 637628 h 1102"/>
              <a:gd name="T26" fmla="*/ 317419 w 1145"/>
              <a:gd name="T27" fmla="*/ 634562 h 1102"/>
              <a:gd name="T28" fmla="*/ 292118 w 1145"/>
              <a:gd name="T29" fmla="*/ 580916 h 1102"/>
              <a:gd name="T30" fmla="*/ 243815 w 1145"/>
              <a:gd name="T31" fmla="*/ 590878 h 1102"/>
              <a:gd name="T32" fmla="*/ 353455 w 1145"/>
              <a:gd name="T33" fmla="*/ 703536 h 1102"/>
              <a:gd name="T34" fmla="*/ 463095 w 1145"/>
              <a:gd name="T35" fmla="*/ 605440 h 1102"/>
              <a:gd name="T36" fmla="*/ 624872 w 1145"/>
              <a:gd name="T37" fmla="*/ 395452 h 1102"/>
              <a:gd name="T38" fmla="*/ 536699 w 1145"/>
              <a:gd name="T39" fmla="*/ 405415 h 1102"/>
              <a:gd name="T40" fmla="*/ 546667 w 1145"/>
              <a:gd name="T41" fmla="*/ 449865 h 1102"/>
              <a:gd name="T42" fmla="*/ 575035 w 1145"/>
              <a:gd name="T43" fmla="*/ 682078 h 1102"/>
              <a:gd name="T44" fmla="*/ 624872 w 1145"/>
              <a:gd name="T45" fmla="*/ 692041 h 1102"/>
              <a:gd name="T46" fmla="*/ 634839 w 1145"/>
              <a:gd name="T47" fmla="*/ 405415 h 1102"/>
              <a:gd name="T48" fmla="*/ 681608 w 1145"/>
              <a:gd name="T49" fmla="*/ 194660 h 1102"/>
              <a:gd name="T50" fmla="*/ 707677 w 1145"/>
              <a:gd name="T51" fmla="*/ 26057 h 1102"/>
              <a:gd name="T52" fmla="*/ 655540 w 1145"/>
              <a:gd name="T53" fmla="*/ 26057 h 1102"/>
              <a:gd name="T54" fmla="*/ 681608 w 1145"/>
              <a:gd name="T55" fmla="*/ 194660 h 1102"/>
              <a:gd name="T56" fmla="*/ 775147 w 1145"/>
              <a:gd name="T57" fmla="*/ 761015 h 1102"/>
              <a:gd name="T58" fmla="*/ 82038 w 1145"/>
              <a:gd name="T59" fmla="*/ 738790 h 1102"/>
              <a:gd name="T60" fmla="*/ 103506 w 1145"/>
              <a:gd name="T61" fmla="*/ 321113 h 1102"/>
              <a:gd name="T62" fmla="*/ 796615 w 1145"/>
              <a:gd name="T63" fmla="*/ 343338 h 1102"/>
              <a:gd name="T64" fmla="*/ 775147 w 1145"/>
              <a:gd name="T65" fmla="*/ 98097 h 1102"/>
              <a:gd name="T66" fmla="*/ 749079 w 1145"/>
              <a:gd name="T67" fmla="*/ 168603 h 1102"/>
              <a:gd name="T68" fmla="*/ 614138 w 1145"/>
              <a:gd name="T69" fmla="*/ 168603 h 1102"/>
              <a:gd name="T70" fmla="*/ 263749 w 1145"/>
              <a:gd name="T71" fmla="*/ 98097 h 1102"/>
              <a:gd name="T72" fmla="*/ 197045 w 1145"/>
              <a:gd name="T73" fmla="*/ 236045 h 1102"/>
              <a:gd name="T74" fmla="*/ 129575 w 1145"/>
              <a:gd name="T75" fmla="*/ 98097 h 1102"/>
              <a:gd name="T76" fmla="*/ 0 w 1145"/>
              <a:gd name="T77" fmla="*/ 202324 h 1102"/>
              <a:gd name="T78" fmla="*/ 103506 w 1145"/>
              <a:gd name="T79" fmla="*/ 844550 h 1102"/>
              <a:gd name="T80" fmla="*/ 877887 w 1145"/>
              <a:gd name="T81" fmla="*/ 740322 h 1102"/>
              <a:gd name="T82" fmla="*/ 775147 w 1145"/>
              <a:gd name="T83" fmla="*/ 98097 h 1102"/>
              <a:gd name="T84" fmla="*/ 223114 w 1145"/>
              <a:gd name="T85" fmla="*/ 168603 h 1102"/>
              <a:gd name="T86" fmla="*/ 197045 w 1145"/>
              <a:gd name="T87" fmla="*/ 0 h 1102"/>
              <a:gd name="T88" fmla="*/ 170210 w 1145"/>
              <a:gd name="T89" fmla="*/ 168603 h 110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45" h="1102">
                <a:moveTo>
                  <a:pt x="549" y="697"/>
                </a:moveTo>
                <a:cubicBezTo>
                  <a:pt x="556" y="692"/>
                  <a:pt x="562" y="685"/>
                  <a:pt x="568" y="677"/>
                </a:cubicBezTo>
                <a:cubicBezTo>
                  <a:pt x="580" y="660"/>
                  <a:pt x="587" y="639"/>
                  <a:pt x="587" y="615"/>
                </a:cubicBezTo>
                <a:cubicBezTo>
                  <a:pt x="587" y="583"/>
                  <a:pt x="576" y="555"/>
                  <a:pt x="554" y="534"/>
                </a:cubicBezTo>
                <a:cubicBezTo>
                  <a:pt x="532" y="513"/>
                  <a:pt x="501" y="502"/>
                  <a:pt x="459" y="502"/>
                </a:cubicBezTo>
                <a:cubicBezTo>
                  <a:pt x="425" y="502"/>
                  <a:pt x="396" y="513"/>
                  <a:pt x="372" y="533"/>
                </a:cubicBezTo>
                <a:cubicBezTo>
                  <a:pt x="348" y="554"/>
                  <a:pt x="335" y="589"/>
                  <a:pt x="335" y="636"/>
                </a:cubicBezTo>
                <a:cubicBezTo>
                  <a:pt x="335" y="643"/>
                  <a:pt x="341" y="649"/>
                  <a:pt x="348" y="649"/>
                </a:cubicBezTo>
                <a:lnTo>
                  <a:pt x="401" y="649"/>
                </a:lnTo>
                <a:cubicBezTo>
                  <a:pt x="408" y="649"/>
                  <a:pt x="414" y="644"/>
                  <a:pt x="414" y="636"/>
                </a:cubicBezTo>
                <a:cubicBezTo>
                  <a:pt x="415" y="614"/>
                  <a:pt x="419" y="597"/>
                  <a:pt x="427" y="587"/>
                </a:cubicBezTo>
                <a:cubicBezTo>
                  <a:pt x="435" y="578"/>
                  <a:pt x="446" y="573"/>
                  <a:pt x="463" y="573"/>
                </a:cubicBezTo>
                <a:cubicBezTo>
                  <a:pt x="479" y="573"/>
                  <a:pt x="490" y="577"/>
                  <a:pt x="497" y="586"/>
                </a:cubicBezTo>
                <a:cubicBezTo>
                  <a:pt x="505" y="596"/>
                  <a:pt x="509" y="607"/>
                  <a:pt x="509" y="621"/>
                </a:cubicBezTo>
                <a:cubicBezTo>
                  <a:pt x="509" y="632"/>
                  <a:pt x="506" y="641"/>
                  <a:pt x="501" y="648"/>
                </a:cubicBezTo>
                <a:cubicBezTo>
                  <a:pt x="496" y="655"/>
                  <a:pt x="490" y="659"/>
                  <a:pt x="481" y="661"/>
                </a:cubicBezTo>
                <a:cubicBezTo>
                  <a:pt x="470" y="664"/>
                  <a:pt x="451" y="665"/>
                  <a:pt x="426" y="665"/>
                </a:cubicBezTo>
                <a:cubicBezTo>
                  <a:pt x="419" y="665"/>
                  <a:pt x="413" y="671"/>
                  <a:pt x="413" y="679"/>
                </a:cubicBezTo>
                <a:lnTo>
                  <a:pt x="413" y="725"/>
                </a:lnTo>
                <a:cubicBezTo>
                  <a:pt x="413" y="729"/>
                  <a:pt x="414" y="732"/>
                  <a:pt x="417" y="735"/>
                </a:cubicBezTo>
                <a:cubicBezTo>
                  <a:pt x="420" y="737"/>
                  <a:pt x="423" y="739"/>
                  <a:pt x="426" y="739"/>
                </a:cubicBezTo>
                <a:lnTo>
                  <a:pt x="427" y="739"/>
                </a:lnTo>
                <a:cubicBezTo>
                  <a:pt x="432" y="738"/>
                  <a:pt x="437" y="738"/>
                  <a:pt x="442" y="738"/>
                </a:cubicBezTo>
                <a:cubicBezTo>
                  <a:pt x="471" y="738"/>
                  <a:pt x="493" y="744"/>
                  <a:pt x="506" y="755"/>
                </a:cubicBezTo>
                <a:cubicBezTo>
                  <a:pt x="518" y="765"/>
                  <a:pt x="524" y="778"/>
                  <a:pt x="524" y="794"/>
                </a:cubicBezTo>
                <a:cubicBezTo>
                  <a:pt x="524" y="810"/>
                  <a:pt x="519" y="822"/>
                  <a:pt x="508" y="832"/>
                </a:cubicBezTo>
                <a:cubicBezTo>
                  <a:pt x="498" y="842"/>
                  <a:pt x="483" y="847"/>
                  <a:pt x="464" y="847"/>
                </a:cubicBezTo>
                <a:cubicBezTo>
                  <a:pt x="443" y="847"/>
                  <a:pt x="427" y="841"/>
                  <a:pt x="414" y="828"/>
                </a:cubicBezTo>
                <a:cubicBezTo>
                  <a:pt x="402" y="815"/>
                  <a:pt x="395" y="796"/>
                  <a:pt x="394" y="771"/>
                </a:cubicBezTo>
                <a:cubicBezTo>
                  <a:pt x="394" y="764"/>
                  <a:pt x="388" y="758"/>
                  <a:pt x="381" y="758"/>
                </a:cubicBezTo>
                <a:lnTo>
                  <a:pt x="331" y="758"/>
                </a:lnTo>
                <a:cubicBezTo>
                  <a:pt x="324" y="758"/>
                  <a:pt x="318" y="764"/>
                  <a:pt x="318" y="771"/>
                </a:cubicBezTo>
                <a:cubicBezTo>
                  <a:pt x="318" y="816"/>
                  <a:pt x="330" y="852"/>
                  <a:pt x="353" y="878"/>
                </a:cubicBezTo>
                <a:cubicBezTo>
                  <a:pt x="377" y="905"/>
                  <a:pt x="413" y="918"/>
                  <a:pt x="461" y="918"/>
                </a:cubicBezTo>
                <a:cubicBezTo>
                  <a:pt x="499" y="918"/>
                  <a:pt x="532" y="908"/>
                  <a:pt x="560" y="887"/>
                </a:cubicBezTo>
                <a:cubicBezTo>
                  <a:pt x="589" y="865"/>
                  <a:pt x="604" y="833"/>
                  <a:pt x="604" y="790"/>
                </a:cubicBezTo>
                <a:cubicBezTo>
                  <a:pt x="604" y="747"/>
                  <a:pt x="585" y="716"/>
                  <a:pt x="549" y="697"/>
                </a:cubicBezTo>
                <a:close/>
                <a:moveTo>
                  <a:pt x="815" y="516"/>
                </a:moveTo>
                <a:lnTo>
                  <a:pt x="713" y="516"/>
                </a:lnTo>
                <a:cubicBezTo>
                  <a:pt x="706" y="516"/>
                  <a:pt x="700" y="521"/>
                  <a:pt x="700" y="529"/>
                </a:cubicBezTo>
                <a:lnTo>
                  <a:pt x="700" y="574"/>
                </a:lnTo>
                <a:cubicBezTo>
                  <a:pt x="700" y="581"/>
                  <a:pt x="706" y="587"/>
                  <a:pt x="713" y="587"/>
                </a:cubicBezTo>
                <a:lnTo>
                  <a:pt x="750" y="587"/>
                </a:lnTo>
                <a:lnTo>
                  <a:pt x="750" y="890"/>
                </a:lnTo>
                <a:cubicBezTo>
                  <a:pt x="750" y="897"/>
                  <a:pt x="756" y="903"/>
                  <a:pt x="763" y="903"/>
                </a:cubicBezTo>
                <a:lnTo>
                  <a:pt x="815" y="903"/>
                </a:lnTo>
                <a:cubicBezTo>
                  <a:pt x="822" y="903"/>
                  <a:pt x="828" y="897"/>
                  <a:pt x="828" y="890"/>
                </a:cubicBezTo>
                <a:lnTo>
                  <a:pt x="828" y="529"/>
                </a:lnTo>
                <a:cubicBezTo>
                  <a:pt x="828" y="521"/>
                  <a:pt x="822" y="516"/>
                  <a:pt x="815" y="516"/>
                </a:cubicBezTo>
                <a:close/>
                <a:moveTo>
                  <a:pt x="889" y="254"/>
                </a:moveTo>
                <a:cubicBezTo>
                  <a:pt x="908" y="254"/>
                  <a:pt x="923" y="239"/>
                  <a:pt x="923" y="220"/>
                </a:cubicBezTo>
                <a:lnTo>
                  <a:pt x="923" y="34"/>
                </a:lnTo>
                <a:cubicBezTo>
                  <a:pt x="923" y="15"/>
                  <a:pt x="908" y="0"/>
                  <a:pt x="889" y="0"/>
                </a:cubicBezTo>
                <a:cubicBezTo>
                  <a:pt x="870" y="0"/>
                  <a:pt x="855" y="15"/>
                  <a:pt x="855" y="34"/>
                </a:cubicBezTo>
                <a:lnTo>
                  <a:pt x="855" y="220"/>
                </a:lnTo>
                <a:cubicBezTo>
                  <a:pt x="855" y="239"/>
                  <a:pt x="870" y="254"/>
                  <a:pt x="889" y="254"/>
                </a:cubicBezTo>
                <a:close/>
                <a:moveTo>
                  <a:pt x="1039" y="964"/>
                </a:moveTo>
                <a:cubicBezTo>
                  <a:pt x="1039" y="980"/>
                  <a:pt x="1026" y="993"/>
                  <a:pt x="1011" y="993"/>
                </a:cubicBezTo>
                <a:lnTo>
                  <a:pt x="135" y="993"/>
                </a:lnTo>
                <a:cubicBezTo>
                  <a:pt x="120" y="993"/>
                  <a:pt x="107" y="980"/>
                  <a:pt x="107" y="964"/>
                </a:cubicBezTo>
                <a:lnTo>
                  <a:pt x="107" y="448"/>
                </a:lnTo>
                <a:cubicBezTo>
                  <a:pt x="107" y="432"/>
                  <a:pt x="120" y="419"/>
                  <a:pt x="135" y="419"/>
                </a:cubicBezTo>
                <a:lnTo>
                  <a:pt x="1011" y="419"/>
                </a:lnTo>
                <a:cubicBezTo>
                  <a:pt x="1026" y="419"/>
                  <a:pt x="1039" y="432"/>
                  <a:pt x="1039" y="448"/>
                </a:cubicBezTo>
                <a:lnTo>
                  <a:pt x="1039" y="964"/>
                </a:lnTo>
                <a:close/>
                <a:moveTo>
                  <a:pt x="1011" y="128"/>
                </a:moveTo>
                <a:lnTo>
                  <a:pt x="977" y="128"/>
                </a:lnTo>
                <a:lnTo>
                  <a:pt x="977" y="220"/>
                </a:lnTo>
                <a:cubicBezTo>
                  <a:pt x="977" y="268"/>
                  <a:pt x="937" y="308"/>
                  <a:pt x="889" y="308"/>
                </a:cubicBezTo>
                <a:cubicBezTo>
                  <a:pt x="841" y="308"/>
                  <a:pt x="801" y="268"/>
                  <a:pt x="801" y="220"/>
                </a:cubicBezTo>
                <a:lnTo>
                  <a:pt x="801" y="128"/>
                </a:lnTo>
                <a:lnTo>
                  <a:pt x="344" y="128"/>
                </a:lnTo>
                <a:lnTo>
                  <a:pt x="344" y="220"/>
                </a:lnTo>
                <a:cubicBezTo>
                  <a:pt x="344" y="268"/>
                  <a:pt x="305" y="308"/>
                  <a:pt x="257" y="308"/>
                </a:cubicBezTo>
                <a:cubicBezTo>
                  <a:pt x="208" y="308"/>
                  <a:pt x="169" y="268"/>
                  <a:pt x="169" y="220"/>
                </a:cubicBezTo>
                <a:lnTo>
                  <a:pt x="169" y="128"/>
                </a:lnTo>
                <a:lnTo>
                  <a:pt x="135" y="128"/>
                </a:lnTo>
                <a:cubicBezTo>
                  <a:pt x="61" y="128"/>
                  <a:pt x="0" y="189"/>
                  <a:pt x="0" y="264"/>
                </a:cubicBezTo>
                <a:lnTo>
                  <a:pt x="0" y="966"/>
                </a:lnTo>
                <a:cubicBezTo>
                  <a:pt x="0" y="1041"/>
                  <a:pt x="61" y="1102"/>
                  <a:pt x="135" y="1102"/>
                </a:cubicBezTo>
                <a:lnTo>
                  <a:pt x="1011" y="1102"/>
                </a:lnTo>
                <a:cubicBezTo>
                  <a:pt x="1085" y="1102"/>
                  <a:pt x="1145" y="1041"/>
                  <a:pt x="1145" y="966"/>
                </a:cubicBezTo>
                <a:lnTo>
                  <a:pt x="1145" y="264"/>
                </a:lnTo>
                <a:cubicBezTo>
                  <a:pt x="1145" y="189"/>
                  <a:pt x="1085" y="128"/>
                  <a:pt x="1011" y="128"/>
                </a:cubicBezTo>
                <a:close/>
                <a:moveTo>
                  <a:pt x="257" y="254"/>
                </a:moveTo>
                <a:cubicBezTo>
                  <a:pt x="276" y="254"/>
                  <a:pt x="291" y="239"/>
                  <a:pt x="291" y="220"/>
                </a:cubicBezTo>
                <a:lnTo>
                  <a:pt x="291" y="34"/>
                </a:lnTo>
                <a:cubicBezTo>
                  <a:pt x="291" y="15"/>
                  <a:pt x="276" y="0"/>
                  <a:pt x="257" y="0"/>
                </a:cubicBezTo>
                <a:cubicBezTo>
                  <a:pt x="238" y="0"/>
                  <a:pt x="222" y="15"/>
                  <a:pt x="222" y="34"/>
                </a:cubicBezTo>
                <a:lnTo>
                  <a:pt x="222" y="220"/>
                </a:lnTo>
                <a:cubicBezTo>
                  <a:pt x="222" y="239"/>
                  <a:pt x="238" y="254"/>
                  <a:pt x="257" y="254"/>
                </a:cubicBezTo>
                <a:close/>
              </a:path>
            </a:pathLst>
          </a:custGeom>
          <a:solidFill>
            <a:srgbClr val="323232"/>
          </a:solidFill>
          <a:ln>
            <a:solidFill>
              <a:srgbClr val="323232"/>
            </a:solidFill>
          </a:ln>
        </p:spPr>
        <p:txBody>
          <a:bodyPr/>
          <a:lstStyle/>
          <a:p>
            <a:endParaRPr lang="zh-CN" altLang="en-US">
              <a:solidFill>
                <a:srgbClr val="323232"/>
              </a:solidFill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8119036" y="1830435"/>
            <a:ext cx="2466278" cy="4109293"/>
          </a:xfrm>
          <a:custGeom>
            <a:gdLst>
              <a:gd name="T0" fmla="*/ 1091053 w 3132"/>
              <a:gd name="T1" fmla="*/ 13894 h 5219"/>
              <a:gd name="T2" fmla="*/ 1890756 w 3132"/>
              <a:gd name="T3" fmla="*/ 896448 h 5219"/>
              <a:gd name="T4" fmla="*/ 1770468 w 3132"/>
              <a:gd name="T5" fmla="*/ 1358566 h 5219"/>
              <a:gd name="T6" fmla="*/ 1586107 w 3132"/>
              <a:gd name="T7" fmla="*/ 1684767 h 5219"/>
              <a:gd name="T8" fmla="*/ 1471864 w 3132"/>
              <a:gd name="T9" fmla="*/ 2063523 h 5219"/>
              <a:gd name="T10" fmla="*/ 1378173 w 3132"/>
              <a:gd name="T11" fmla="*/ 2293675 h 5219"/>
              <a:gd name="T12" fmla="*/ 1339487 w 3132"/>
              <a:gd name="T13" fmla="*/ 2390327 h 5219"/>
              <a:gd name="T14" fmla="*/ 1347345 w 3132"/>
              <a:gd name="T15" fmla="*/ 2459796 h 5219"/>
              <a:gd name="T16" fmla="*/ 1350367 w 3132"/>
              <a:gd name="T17" fmla="*/ 2516579 h 5219"/>
              <a:gd name="T18" fmla="*/ 1345532 w 3132"/>
              <a:gd name="T19" fmla="*/ 2569738 h 5219"/>
              <a:gd name="T20" fmla="*/ 1347950 w 3132"/>
              <a:gd name="T21" fmla="*/ 2625313 h 5219"/>
              <a:gd name="T22" fmla="*/ 1349763 w 3132"/>
              <a:gd name="T23" fmla="*/ 2679076 h 5219"/>
              <a:gd name="T24" fmla="*/ 1350367 w 3132"/>
              <a:gd name="T25" fmla="*/ 2731630 h 5219"/>
              <a:gd name="T26" fmla="*/ 1346741 w 3132"/>
              <a:gd name="T27" fmla="*/ 2790830 h 5219"/>
              <a:gd name="T28" fmla="*/ 1340092 w 3132"/>
              <a:gd name="T29" fmla="*/ 2837948 h 5219"/>
              <a:gd name="T30" fmla="*/ 1326189 w 3132"/>
              <a:gd name="T31" fmla="*/ 2911645 h 5219"/>
              <a:gd name="T32" fmla="*/ 1089240 w 3132"/>
              <a:gd name="T33" fmla="*/ 3127904 h 5219"/>
              <a:gd name="T34" fmla="*/ 803934 w 3132"/>
              <a:gd name="T35" fmla="*/ 3127904 h 5219"/>
              <a:gd name="T36" fmla="*/ 566985 w 3132"/>
              <a:gd name="T37" fmla="*/ 2911645 h 5219"/>
              <a:gd name="T38" fmla="*/ 553082 w 3132"/>
              <a:gd name="T39" fmla="*/ 2837948 h 5219"/>
              <a:gd name="T40" fmla="*/ 547038 w 3132"/>
              <a:gd name="T41" fmla="*/ 2790830 h 5219"/>
              <a:gd name="T42" fmla="*/ 542807 w 3132"/>
              <a:gd name="T43" fmla="*/ 2731630 h 5219"/>
              <a:gd name="T44" fmla="*/ 543411 w 3132"/>
              <a:gd name="T45" fmla="*/ 2679076 h 5219"/>
              <a:gd name="T46" fmla="*/ 545224 w 3132"/>
              <a:gd name="T47" fmla="*/ 2625313 h 5219"/>
              <a:gd name="T48" fmla="*/ 547642 w 3132"/>
              <a:gd name="T49" fmla="*/ 2569738 h 5219"/>
              <a:gd name="T50" fmla="*/ 542807 w 3132"/>
              <a:gd name="T51" fmla="*/ 2516579 h 5219"/>
              <a:gd name="T52" fmla="*/ 545829 w 3132"/>
              <a:gd name="T53" fmla="*/ 2459796 h 5219"/>
              <a:gd name="T54" fmla="*/ 553687 w 3132"/>
              <a:gd name="T55" fmla="*/ 2390327 h 5219"/>
              <a:gd name="T56" fmla="*/ 515001 w 3132"/>
              <a:gd name="T57" fmla="*/ 2293675 h 5219"/>
              <a:gd name="T58" fmla="*/ 421310 w 3132"/>
              <a:gd name="T59" fmla="*/ 2063523 h 5219"/>
              <a:gd name="T60" fmla="*/ 307067 w 3132"/>
              <a:gd name="T61" fmla="*/ 1684767 h 5219"/>
              <a:gd name="T62" fmla="*/ 122706 w 3132"/>
              <a:gd name="T63" fmla="*/ 1358566 h 5219"/>
              <a:gd name="T64" fmla="*/ 2418 w 3132"/>
              <a:gd name="T65" fmla="*/ 896448 h 5219"/>
              <a:gd name="T66" fmla="*/ 825695 w 3132"/>
              <a:gd name="T67" fmla="*/ 10873 h 5219"/>
              <a:gd name="T68" fmla="*/ 1091053 w 3132"/>
              <a:gd name="T69" fmla="*/ 13290 h 5219"/>
              <a:gd name="T70" fmla="*/ 1091053 w 3132"/>
              <a:gd name="T71" fmla="*/ 13894 h 52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BCFF0F"/>
            </a:solidFill>
          </a:ln>
        </p:spPr>
        <p:txBody>
          <a:bodyPr/>
          <a:lstStyle/>
          <a:p>
            <a:endParaRPr lang="zh-CN" altLang="en-US">
              <a:solidFill>
                <a:srgbClr val="323232"/>
              </a:solidFill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8735042" y="2232871"/>
            <a:ext cx="1234265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8401499" y="3015412"/>
            <a:ext cx="1901349" cy="7386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zh-CN" alt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9436169" y="4483693"/>
            <a:ext cx="269215" cy="269215"/>
          </a:xfrm>
          <a:custGeom>
            <a:gdLst>
              <a:gd name="T0" fmla="*/ 220 w 440"/>
              <a:gd name="T1" fmla="*/ 288 h 440"/>
              <a:gd name="T2" fmla="*/ 152 w 440"/>
              <a:gd name="T3" fmla="*/ 220 h 440"/>
              <a:gd name="T4" fmla="*/ 220 w 440"/>
              <a:gd name="T5" fmla="*/ 152 h 440"/>
              <a:gd name="T6" fmla="*/ 288 w 440"/>
              <a:gd name="T7" fmla="*/ 220 h 440"/>
              <a:gd name="T8" fmla="*/ 220 w 440"/>
              <a:gd name="T9" fmla="*/ 288 h 440"/>
              <a:gd name="T10" fmla="*/ 428 w 440"/>
              <a:gd name="T11" fmla="*/ 180 h 440"/>
              <a:gd name="T12" fmla="*/ 362 w 440"/>
              <a:gd name="T13" fmla="*/ 168 h 440"/>
              <a:gd name="T14" fmla="*/ 357 w 440"/>
              <a:gd name="T15" fmla="*/ 156 h 440"/>
              <a:gd name="T16" fmla="*/ 395 w 440"/>
              <a:gd name="T17" fmla="*/ 101 h 440"/>
              <a:gd name="T18" fmla="*/ 393 w 440"/>
              <a:gd name="T19" fmla="*/ 82 h 440"/>
              <a:gd name="T20" fmla="*/ 357 w 440"/>
              <a:gd name="T21" fmla="*/ 46 h 440"/>
              <a:gd name="T22" fmla="*/ 339 w 440"/>
              <a:gd name="T23" fmla="*/ 45 h 440"/>
              <a:gd name="T24" fmla="*/ 283 w 440"/>
              <a:gd name="T25" fmla="*/ 82 h 440"/>
              <a:gd name="T26" fmla="*/ 271 w 440"/>
              <a:gd name="T27" fmla="*/ 77 h 440"/>
              <a:gd name="T28" fmla="*/ 259 w 440"/>
              <a:gd name="T29" fmla="*/ 11 h 440"/>
              <a:gd name="T30" fmla="*/ 245 w 440"/>
              <a:gd name="T31" fmla="*/ 0 h 440"/>
              <a:gd name="T32" fmla="*/ 194 w 440"/>
              <a:gd name="T33" fmla="*/ 0 h 440"/>
              <a:gd name="T34" fmla="*/ 180 w 440"/>
              <a:gd name="T35" fmla="*/ 11 h 440"/>
              <a:gd name="T36" fmla="*/ 168 w 440"/>
              <a:gd name="T37" fmla="*/ 77 h 440"/>
              <a:gd name="T38" fmla="*/ 156 w 440"/>
              <a:gd name="T39" fmla="*/ 82 h 440"/>
              <a:gd name="T40" fmla="*/ 100 w 440"/>
              <a:gd name="T41" fmla="*/ 45 h 440"/>
              <a:gd name="T42" fmla="*/ 82 w 440"/>
              <a:gd name="T43" fmla="*/ 46 h 440"/>
              <a:gd name="T44" fmla="*/ 46 w 440"/>
              <a:gd name="T45" fmla="*/ 82 h 440"/>
              <a:gd name="T46" fmla="*/ 44 w 440"/>
              <a:gd name="T47" fmla="*/ 101 h 440"/>
              <a:gd name="T48" fmla="*/ 82 w 440"/>
              <a:gd name="T49" fmla="*/ 156 h 440"/>
              <a:gd name="T50" fmla="*/ 77 w 440"/>
              <a:gd name="T51" fmla="*/ 168 h 440"/>
              <a:gd name="T52" fmla="*/ 11 w 440"/>
              <a:gd name="T53" fmla="*/ 180 h 440"/>
              <a:gd name="T54" fmla="*/ 0 w 440"/>
              <a:gd name="T55" fmla="*/ 194 h 440"/>
              <a:gd name="T56" fmla="*/ 0 w 440"/>
              <a:gd name="T57" fmla="*/ 245 h 440"/>
              <a:gd name="T58" fmla="*/ 11 w 440"/>
              <a:gd name="T59" fmla="*/ 259 h 440"/>
              <a:gd name="T60" fmla="*/ 77 w 440"/>
              <a:gd name="T61" fmla="*/ 271 h 440"/>
              <a:gd name="T62" fmla="*/ 82 w 440"/>
              <a:gd name="T63" fmla="*/ 283 h 440"/>
              <a:gd name="T64" fmla="*/ 44 w 440"/>
              <a:gd name="T65" fmla="*/ 339 h 440"/>
              <a:gd name="T66" fmla="*/ 46 w 440"/>
              <a:gd name="T67" fmla="*/ 357 h 440"/>
              <a:gd name="T68" fmla="*/ 82 w 440"/>
              <a:gd name="T69" fmla="*/ 393 h 440"/>
              <a:gd name="T70" fmla="*/ 100 w 440"/>
              <a:gd name="T71" fmla="*/ 395 h 440"/>
              <a:gd name="T72" fmla="*/ 156 w 440"/>
              <a:gd name="T73" fmla="*/ 358 h 440"/>
              <a:gd name="T74" fmla="*/ 168 w 440"/>
              <a:gd name="T75" fmla="*/ 363 h 440"/>
              <a:gd name="T76" fmla="*/ 180 w 440"/>
              <a:gd name="T77" fmla="*/ 428 h 440"/>
              <a:gd name="T78" fmla="*/ 194 w 440"/>
              <a:gd name="T79" fmla="*/ 440 h 440"/>
              <a:gd name="T80" fmla="*/ 245 w 440"/>
              <a:gd name="T81" fmla="*/ 440 h 440"/>
              <a:gd name="T82" fmla="*/ 259 w 440"/>
              <a:gd name="T83" fmla="*/ 428 h 440"/>
              <a:gd name="T84" fmla="*/ 271 w 440"/>
              <a:gd name="T85" fmla="*/ 363 h 440"/>
              <a:gd name="T86" fmla="*/ 283 w 440"/>
              <a:gd name="T87" fmla="*/ 358 h 440"/>
              <a:gd name="T88" fmla="*/ 339 w 440"/>
              <a:gd name="T89" fmla="*/ 395 h 440"/>
              <a:gd name="T90" fmla="*/ 357 w 440"/>
              <a:gd name="T91" fmla="*/ 393 h 440"/>
              <a:gd name="T92" fmla="*/ 393 w 440"/>
              <a:gd name="T93" fmla="*/ 357 h 440"/>
              <a:gd name="T94" fmla="*/ 395 w 440"/>
              <a:gd name="T95" fmla="*/ 339 h 440"/>
              <a:gd name="T96" fmla="*/ 357 w 440"/>
              <a:gd name="T97" fmla="*/ 283 h 440"/>
              <a:gd name="T98" fmla="*/ 362 w 440"/>
              <a:gd name="T99" fmla="*/ 271 h 440"/>
              <a:gd name="T100" fmla="*/ 428 w 440"/>
              <a:gd name="T101" fmla="*/ 259 h 440"/>
              <a:gd name="T102" fmla="*/ 440 w 440"/>
              <a:gd name="T103" fmla="*/ 245 h 440"/>
              <a:gd name="T104" fmla="*/ 440 w 440"/>
              <a:gd name="T105" fmla="*/ 194 h 440"/>
              <a:gd name="T106" fmla="*/ 428 w 440"/>
              <a:gd name="T107" fmla="*/ 180 h 4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0" h="440">
                <a:moveTo>
                  <a:pt x="220" y="288"/>
                </a:moveTo>
                <a:cubicBezTo>
                  <a:pt x="182" y="288"/>
                  <a:pt x="152" y="258"/>
                  <a:pt x="152" y="220"/>
                </a:cubicBezTo>
                <a:cubicBezTo>
                  <a:pt x="152" y="182"/>
                  <a:pt x="182" y="152"/>
                  <a:pt x="220" y="152"/>
                </a:cubicBezTo>
                <a:cubicBezTo>
                  <a:pt x="258" y="152"/>
                  <a:pt x="288" y="182"/>
                  <a:pt x="288" y="220"/>
                </a:cubicBezTo>
                <a:cubicBezTo>
                  <a:pt x="288" y="258"/>
                  <a:pt x="258" y="288"/>
                  <a:pt x="220" y="288"/>
                </a:cubicBezTo>
                <a:close/>
                <a:moveTo>
                  <a:pt x="428" y="180"/>
                </a:moveTo>
                <a:lnTo>
                  <a:pt x="362" y="168"/>
                </a:lnTo>
                <a:cubicBezTo>
                  <a:pt x="356" y="167"/>
                  <a:pt x="354" y="162"/>
                  <a:pt x="357" y="156"/>
                </a:cubicBezTo>
                <a:lnTo>
                  <a:pt x="395" y="101"/>
                </a:lnTo>
                <a:cubicBezTo>
                  <a:pt x="399" y="95"/>
                  <a:pt x="398" y="87"/>
                  <a:pt x="393" y="82"/>
                </a:cubicBezTo>
                <a:lnTo>
                  <a:pt x="357" y="46"/>
                </a:lnTo>
                <a:cubicBezTo>
                  <a:pt x="353" y="42"/>
                  <a:pt x="344" y="41"/>
                  <a:pt x="339" y="45"/>
                </a:cubicBezTo>
                <a:lnTo>
                  <a:pt x="283" y="82"/>
                </a:lnTo>
                <a:cubicBezTo>
                  <a:pt x="278" y="86"/>
                  <a:pt x="272" y="84"/>
                  <a:pt x="271" y="77"/>
                </a:cubicBezTo>
                <a:lnTo>
                  <a:pt x="259" y="11"/>
                </a:lnTo>
                <a:cubicBezTo>
                  <a:pt x="258" y="5"/>
                  <a:pt x="252" y="0"/>
                  <a:pt x="245" y="0"/>
                </a:cubicBezTo>
                <a:lnTo>
                  <a:pt x="194" y="0"/>
                </a:lnTo>
                <a:cubicBezTo>
                  <a:pt x="188" y="0"/>
                  <a:pt x="181" y="5"/>
                  <a:pt x="180" y="11"/>
                </a:cubicBezTo>
                <a:lnTo>
                  <a:pt x="168" y="77"/>
                </a:lnTo>
                <a:cubicBezTo>
                  <a:pt x="167" y="84"/>
                  <a:pt x="162" y="86"/>
                  <a:pt x="156" y="82"/>
                </a:cubicBezTo>
                <a:lnTo>
                  <a:pt x="100" y="45"/>
                </a:lnTo>
                <a:cubicBezTo>
                  <a:pt x="95" y="41"/>
                  <a:pt x="87" y="42"/>
                  <a:pt x="82" y="46"/>
                </a:cubicBezTo>
                <a:lnTo>
                  <a:pt x="46" y="82"/>
                </a:lnTo>
                <a:cubicBezTo>
                  <a:pt x="41" y="87"/>
                  <a:pt x="41" y="95"/>
                  <a:pt x="44" y="101"/>
                </a:cubicBezTo>
                <a:lnTo>
                  <a:pt x="82" y="156"/>
                </a:lnTo>
                <a:cubicBezTo>
                  <a:pt x="86" y="162"/>
                  <a:pt x="83" y="167"/>
                  <a:pt x="77" y="168"/>
                </a:cubicBezTo>
                <a:lnTo>
                  <a:pt x="11" y="180"/>
                </a:lnTo>
                <a:cubicBezTo>
                  <a:pt x="5" y="182"/>
                  <a:pt x="0" y="188"/>
                  <a:pt x="0" y="194"/>
                </a:cubicBezTo>
                <a:lnTo>
                  <a:pt x="0" y="245"/>
                </a:lnTo>
                <a:cubicBezTo>
                  <a:pt x="0" y="252"/>
                  <a:pt x="5" y="258"/>
                  <a:pt x="11" y="259"/>
                </a:cubicBezTo>
                <a:lnTo>
                  <a:pt x="77" y="271"/>
                </a:lnTo>
                <a:cubicBezTo>
                  <a:pt x="83" y="273"/>
                  <a:pt x="86" y="278"/>
                  <a:pt x="82" y="283"/>
                </a:cubicBezTo>
                <a:lnTo>
                  <a:pt x="44" y="339"/>
                </a:lnTo>
                <a:cubicBezTo>
                  <a:pt x="41" y="345"/>
                  <a:pt x="41" y="353"/>
                  <a:pt x="46" y="357"/>
                </a:cubicBezTo>
                <a:lnTo>
                  <a:pt x="82" y="393"/>
                </a:lnTo>
                <a:cubicBezTo>
                  <a:pt x="87" y="398"/>
                  <a:pt x="95" y="399"/>
                  <a:pt x="100" y="395"/>
                </a:cubicBezTo>
                <a:lnTo>
                  <a:pt x="156" y="358"/>
                </a:lnTo>
                <a:cubicBezTo>
                  <a:pt x="162" y="354"/>
                  <a:pt x="167" y="356"/>
                  <a:pt x="168" y="363"/>
                </a:cubicBezTo>
                <a:lnTo>
                  <a:pt x="180" y="428"/>
                </a:lnTo>
                <a:cubicBezTo>
                  <a:pt x="181" y="435"/>
                  <a:pt x="188" y="440"/>
                  <a:pt x="194" y="440"/>
                </a:cubicBezTo>
                <a:lnTo>
                  <a:pt x="245" y="440"/>
                </a:lnTo>
                <a:cubicBezTo>
                  <a:pt x="252" y="440"/>
                  <a:pt x="258" y="435"/>
                  <a:pt x="259" y="428"/>
                </a:cubicBezTo>
                <a:lnTo>
                  <a:pt x="271" y="363"/>
                </a:lnTo>
                <a:cubicBezTo>
                  <a:pt x="272" y="356"/>
                  <a:pt x="278" y="354"/>
                  <a:pt x="283" y="358"/>
                </a:cubicBezTo>
                <a:lnTo>
                  <a:pt x="339" y="395"/>
                </a:lnTo>
                <a:cubicBezTo>
                  <a:pt x="344" y="399"/>
                  <a:pt x="353" y="398"/>
                  <a:pt x="357" y="393"/>
                </a:cubicBezTo>
                <a:lnTo>
                  <a:pt x="393" y="357"/>
                </a:lnTo>
                <a:cubicBezTo>
                  <a:pt x="398" y="353"/>
                  <a:pt x="399" y="345"/>
                  <a:pt x="395" y="339"/>
                </a:cubicBezTo>
                <a:lnTo>
                  <a:pt x="357" y="283"/>
                </a:lnTo>
                <a:cubicBezTo>
                  <a:pt x="354" y="278"/>
                  <a:pt x="356" y="273"/>
                  <a:pt x="362" y="271"/>
                </a:cubicBezTo>
                <a:lnTo>
                  <a:pt x="428" y="259"/>
                </a:lnTo>
                <a:cubicBezTo>
                  <a:pt x="434" y="258"/>
                  <a:pt x="440" y="252"/>
                  <a:pt x="440" y="245"/>
                </a:cubicBezTo>
                <a:lnTo>
                  <a:pt x="440" y="194"/>
                </a:lnTo>
                <a:cubicBezTo>
                  <a:pt x="440" y="188"/>
                  <a:pt x="434" y="182"/>
                  <a:pt x="428" y="18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23232"/>
              </a:solidFill>
              <a:latin typeface="+mn-lt"/>
              <a:ea typeface="+mn-ea"/>
            </a:endParaRPr>
          </a:p>
        </p:txBody>
      </p:sp>
      <p:sp>
        <p:nvSpPr>
          <p:cNvPr id="17" name="Freeform 12"/>
          <p:cNvSpPr>
            <a:spLocks noEditPoints="1"/>
          </p:cNvSpPr>
          <p:nvPr/>
        </p:nvSpPr>
        <p:spPr bwMode="auto">
          <a:xfrm>
            <a:off x="9018886" y="4577918"/>
            <a:ext cx="459908" cy="457665"/>
          </a:xfrm>
          <a:custGeom>
            <a:gdLst>
              <a:gd name="T0" fmla="*/ 376 w 751"/>
              <a:gd name="T1" fmla="*/ 512 h 751"/>
              <a:gd name="T2" fmla="*/ 240 w 751"/>
              <a:gd name="T3" fmla="*/ 376 h 751"/>
              <a:gd name="T4" fmla="*/ 376 w 751"/>
              <a:gd name="T5" fmla="*/ 240 h 751"/>
              <a:gd name="T6" fmla="*/ 511 w 751"/>
              <a:gd name="T7" fmla="*/ 376 h 751"/>
              <a:gd name="T8" fmla="*/ 376 w 751"/>
              <a:gd name="T9" fmla="*/ 512 h 751"/>
              <a:gd name="T10" fmla="*/ 731 w 751"/>
              <a:gd name="T11" fmla="*/ 308 h 751"/>
              <a:gd name="T12" fmla="*/ 619 w 751"/>
              <a:gd name="T13" fmla="*/ 288 h 751"/>
              <a:gd name="T14" fmla="*/ 611 w 751"/>
              <a:gd name="T15" fmla="*/ 267 h 751"/>
              <a:gd name="T16" fmla="*/ 675 w 751"/>
              <a:gd name="T17" fmla="*/ 172 h 751"/>
              <a:gd name="T18" fmla="*/ 672 w 751"/>
              <a:gd name="T19" fmla="*/ 141 h 751"/>
              <a:gd name="T20" fmla="*/ 610 w 751"/>
              <a:gd name="T21" fmla="*/ 79 h 751"/>
              <a:gd name="T22" fmla="*/ 579 w 751"/>
              <a:gd name="T23" fmla="*/ 76 h 751"/>
              <a:gd name="T24" fmla="*/ 484 w 751"/>
              <a:gd name="T25" fmla="*/ 141 h 751"/>
              <a:gd name="T26" fmla="*/ 464 w 751"/>
              <a:gd name="T27" fmla="*/ 132 h 751"/>
              <a:gd name="T28" fmla="*/ 443 w 751"/>
              <a:gd name="T29" fmla="*/ 20 h 751"/>
              <a:gd name="T30" fmla="*/ 419 w 751"/>
              <a:gd name="T31" fmla="*/ 0 h 751"/>
              <a:gd name="T32" fmla="*/ 332 w 751"/>
              <a:gd name="T33" fmla="*/ 0 h 751"/>
              <a:gd name="T34" fmla="*/ 308 w 751"/>
              <a:gd name="T35" fmla="*/ 20 h 751"/>
              <a:gd name="T36" fmla="*/ 288 w 751"/>
              <a:gd name="T37" fmla="*/ 132 h 751"/>
              <a:gd name="T38" fmla="*/ 267 w 751"/>
              <a:gd name="T39" fmla="*/ 141 h 751"/>
              <a:gd name="T40" fmla="*/ 172 w 751"/>
              <a:gd name="T41" fmla="*/ 76 h 751"/>
              <a:gd name="T42" fmla="*/ 141 w 751"/>
              <a:gd name="T43" fmla="*/ 79 h 751"/>
              <a:gd name="T44" fmla="*/ 79 w 751"/>
              <a:gd name="T45" fmla="*/ 141 h 751"/>
              <a:gd name="T46" fmla="*/ 76 w 751"/>
              <a:gd name="T47" fmla="*/ 172 h 751"/>
              <a:gd name="T48" fmla="*/ 141 w 751"/>
              <a:gd name="T49" fmla="*/ 267 h 751"/>
              <a:gd name="T50" fmla="*/ 132 w 751"/>
              <a:gd name="T51" fmla="*/ 288 h 751"/>
              <a:gd name="T52" fmla="*/ 20 w 751"/>
              <a:gd name="T53" fmla="*/ 308 h 751"/>
              <a:gd name="T54" fmla="*/ 0 w 751"/>
              <a:gd name="T55" fmla="*/ 332 h 751"/>
              <a:gd name="T56" fmla="*/ 0 w 751"/>
              <a:gd name="T57" fmla="*/ 419 h 751"/>
              <a:gd name="T58" fmla="*/ 20 w 751"/>
              <a:gd name="T59" fmla="*/ 443 h 751"/>
              <a:gd name="T60" fmla="*/ 132 w 751"/>
              <a:gd name="T61" fmla="*/ 464 h 751"/>
              <a:gd name="T62" fmla="*/ 141 w 751"/>
              <a:gd name="T63" fmla="*/ 484 h 751"/>
              <a:gd name="T64" fmla="*/ 76 w 751"/>
              <a:gd name="T65" fmla="*/ 580 h 751"/>
              <a:gd name="T66" fmla="*/ 79 w 751"/>
              <a:gd name="T67" fmla="*/ 611 h 751"/>
              <a:gd name="T68" fmla="*/ 141 w 751"/>
              <a:gd name="T69" fmla="*/ 672 h 751"/>
              <a:gd name="T70" fmla="*/ 172 w 751"/>
              <a:gd name="T71" fmla="*/ 675 h 751"/>
              <a:gd name="T72" fmla="*/ 267 w 751"/>
              <a:gd name="T73" fmla="*/ 611 h 751"/>
              <a:gd name="T74" fmla="*/ 288 w 751"/>
              <a:gd name="T75" fmla="*/ 619 h 751"/>
              <a:gd name="T76" fmla="*/ 308 w 751"/>
              <a:gd name="T77" fmla="*/ 732 h 751"/>
              <a:gd name="T78" fmla="*/ 332 w 751"/>
              <a:gd name="T79" fmla="*/ 751 h 751"/>
              <a:gd name="T80" fmla="*/ 419 w 751"/>
              <a:gd name="T81" fmla="*/ 751 h 751"/>
              <a:gd name="T82" fmla="*/ 443 w 751"/>
              <a:gd name="T83" fmla="*/ 732 h 751"/>
              <a:gd name="T84" fmla="*/ 464 w 751"/>
              <a:gd name="T85" fmla="*/ 619 h 751"/>
              <a:gd name="T86" fmla="*/ 484 w 751"/>
              <a:gd name="T87" fmla="*/ 611 h 751"/>
              <a:gd name="T88" fmla="*/ 579 w 751"/>
              <a:gd name="T89" fmla="*/ 675 h 751"/>
              <a:gd name="T90" fmla="*/ 610 w 751"/>
              <a:gd name="T91" fmla="*/ 672 h 751"/>
              <a:gd name="T92" fmla="*/ 672 w 751"/>
              <a:gd name="T93" fmla="*/ 611 h 751"/>
              <a:gd name="T94" fmla="*/ 675 w 751"/>
              <a:gd name="T95" fmla="*/ 580 h 751"/>
              <a:gd name="T96" fmla="*/ 611 w 751"/>
              <a:gd name="T97" fmla="*/ 484 h 751"/>
              <a:gd name="T98" fmla="*/ 619 w 751"/>
              <a:gd name="T99" fmla="*/ 464 h 751"/>
              <a:gd name="T100" fmla="*/ 731 w 751"/>
              <a:gd name="T101" fmla="*/ 443 h 751"/>
              <a:gd name="T102" fmla="*/ 751 w 751"/>
              <a:gd name="T103" fmla="*/ 419 h 751"/>
              <a:gd name="T104" fmla="*/ 751 w 751"/>
              <a:gd name="T105" fmla="*/ 332 h 751"/>
              <a:gd name="T106" fmla="*/ 731 w 751"/>
              <a:gd name="T107" fmla="*/ 308 h 7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51" h="751">
                <a:moveTo>
                  <a:pt x="376" y="512"/>
                </a:moveTo>
                <a:cubicBezTo>
                  <a:pt x="301" y="512"/>
                  <a:pt x="240" y="451"/>
                  <a:pt x="240" y="376"/>
                </a:cubicBezTo>
                <a:cubicBezTo>
                  <a:pt x="240" y="301"/>
                  <a:pt x="301" y="240"/>
                  <a:pt x="376" y="240"/>
                </a:cubicBezTo>
                <a:cubicBezTo>
                  <a:pt x="451" y="240"/>
                  <a:pt x="511" y="301"/>
                  <a:pt x="511" y="376"/>
                </a:cubicBezTo>
                <a:cubicBezTo>
                  <a:pt x="511" y="451"/>
                  <a:pt x="451" y="512"/>
                  <a:pt x="376" y="512"/>
                </a:cubicBezTo>
                <a:close/>
                <a:moveTo>
                  <a:pt x="731" y="308"/>
                </a:moveTo>
                <a:lnTo>
                  <a:pt x="619" y="288"/>
                </a:lnTo>
                <a:cubicBezTo>
                  <a:pt x="608" y="286"/>
                  <a:pt x="604" y="277"/>
                  <a:pt x="611" y="267"/>
                </a:cubicBezTo>
                <a:lnTo>
                  <a:pt x="675" y="172"/>
                </a:lnTo>
                <a:cubicBezTo>
                  <a:pt x="681" y="163"/>
                  <a:pt x="680" y="149"/>
                  <a:pt x="672" y="141"/>
                </a:cubicBezTo>
                <a:lnTo>
                  <a:pt x="610" y="79"/>
                </a:lnTo>
                <a:cubicBezTo>
                  <a:pt x="602" y="72"/>
                  <a:pt x="589" y="70"/>
                  <a:pt x="579" y="76"/>
                </a:cubicBezTo>
                <a:lnTo>
                  <a:pt x="484" y="141"/>
                </a:lnTo>
                <a:cubicBezTo>
                  <a:pt x="475" y="147"/>
                  <a:pt x="466" y="143"/>
                  <a:pt x="464" y="132"/>
                </a:cubicBezTo>
                <a:lnTo>
                  <a:pt x="443" y="20"/>
                </a:lnTo>
                <a:cubicBezTo>
                  <a:pt x="441" y="9"/>
                  <a:pt x="430" y="0"/>
                  <a:pt x="419" y="0"/>
                </a:cubicBezTo>
                <a:lnTo>
                  <a:pt x="332" y="0"/>
                </a:lnTo>
                <a:cubicBezTo>
                  <a:pt x="321" y="0"/>
                  <a:pt x="310" y="9"/>
                  <a:pt x="308" y="20"/>
                </a:cubicBezTo>
                <a:lnTo>
                  <a:pt x="288" y="132"/>
                </a:lnTo>
                <a:cubicBezTo>
                  <a:pt x="286" y="143"/>
                  <a:pt x="276" y="147"/>
                  <a:pt x="267" y="141"/>
                </a:cubicBezTo>
                <a:lnTo>
                  <a:pt x="172" y="76"/>
                </a:lnTo>
                <a:cubicBezTo>
                  <a:pt x="163" y="70"/>
                  <a:pt x="149" y="72"/>
                  <a:pt x="141" y="79"/>
                </a:cubicBezTo>
                <a:lnTo>
                  <a:pt x="79" y="141"/>
                </a:lnTo>
                <a:cubicBezTo>
                  <a:pt x="71" y="149"/>
                  <a:pt x="70" y="163"/>
                  <a:pt x="76" y="172"/>
                </a:cubicBezTo>
                <a:lnTo>
                  <a:pt x="141" y="267"/>
                </a:lnTo>
                <a:cubicBezTo>
                  <a:pt x="147" y="277"/>
                  <a:pt x="143" y="286"/>
                  <a:pt x="132" y="288"/>
                </a:cubicBezTo>
                <a:lnTo>
                  <a:pt x="20" y="308"/>
                </a:lnTo>
                <a:cubicBezTo>
                  <a:pt x="9" y="310"/>
                  <a:pt x="0" y="321"/>
                  <a:pt x="0" y="332"/>
                </a:cubicBezTo>
                <a:lnTo>
                  <a:pt x="0" y="419"/>
                </a:lnTo>
                <a:cubicBezTo>
                  <a:pt x="0" y="431"/>
                  <a:pt x="9" y="441"/>
                  <a:pt x="20" y="443"/>
                </a:cubicBezTo>
                <a:lnTo>
                  <a:pt x="132" y="464"/>
                </a:lnTo>
                <a:cubicBezTo>
                  <a:pt x="143" y="466"/>
                  <a:pt x="147" y="475"/>
                  <a:pt x="141" y="484"/>
                </a:cubicBezTo>
                <a:lnTo>
                  <a:pt x="76" y="580"/>
                </a:lnTo>
                <a:cubicBezTo>
                  <a:pt x="70" y="589"/>
                  <a:pt x="71" y="603"/>
                  <a:pt x="79" y="611"/>
                </a:cubicBezTo>
                <a:lnTo>
                  <a:pt x="141" y="672"/>
                </a:lnTo>
                <a:cubicBezTo>
                  <a:pt x="149" y="680"/>
                  <a:pt x="163" y="681"/>
                  <a:pt x="172" y="675"/>
                </a:cubicBezTo>
                <a:lnTo>
                  <a:pt x="267" y="611"/>
                </a:lnTo>
                <a:cubicBezTo>
                  <a:pt x="276" y="605"/>
                  <a:pt x="286" y="609"/>
                  <a:pt x="288" y="619"/>
                </a:cubicBezTo>
                <a:lnTo>
                  <a:pt x="308" y="732"/>
                </a:lnTo>
                <a:cubicBezTo>
                  <a:pt x="310" y="742"/>
                  <a:pt x="321" y="751"/>
                  <a:pt x="332" y="751"/>
                </a:cubicBezTo>
                <a:lnTo>
                  <a:pt x="419" y="751"/>
                </a:lnTo>
                <a:cubicBezTo>
                  <a:pt x="430" y="751"/>
                  <a:pt x="441" y="742"/>
                  <a:pt x="443" y="732"/>
                </a:cubicBezTo>
                <a:lnTo>
                  <a:pt x="464" y="619"/>
                </a:lnTo>
                <a:cubicBezTo>
                  <a:pt x="466" y="609"/>
                  <a:pt x="475" y="605"/>
                  <a:pt x="484" y="611"/>
                </a:cubicBezTo>
                <a:lnTo>
                  <a:pt x="579" y="675"/>
                </a:lnTo>
                <a:cubicBezTo>
                  <a:pt x="589" y="681"/>
                  <a:pt x="602" y="680"/>
                  <a:pt x="610" y="672"/>
                </a:cubicBezTo>
                <a:lnTo>
                  <a:pt x="672" y="611"/>
                </a:lnTo>
                <a:cubicBezTo>
                  <a:pt x="680" y="603"/>
                  <a:pt x="681" y="589"/>
                  <a:pt x="675" y="580"/>
                </a:cubicBezTo>
                <a:lnTo>
                  <a:pt x="611" y="484"/>
                </a:lnTo>
                <a:cubicBezTo>
                  <a:pt x="604" y="475"/>
                  <a:pt x="608" y="466"/>
                  <a:pt x="619" y="464"/>
                </a:cubicBezTo>
                <a:lnTo>
                  <a:pt x="731" y="443"/>
                </a:lnTo>
                <a:cubicBezTo>
                  <a:pt x="742" y="441"/>
                  <a:pt x="751" y="431"/>
                  <a:pt x="751" y="419"/>
                </a:cubicBezTo>
                <a:lnTo>
                  <a:pt x="751" y="332"/>
                </a:lnTo>
                <a:cubicBezTo>
                  <a:pt x="751" y="321"/>
                  <a:pt x="742" y="310"/>
                  <a:pt x="731" y="30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23232"/>
              </a:solidFill>
              <a:latin typeface="+mn-lt"/>
              <a:ea typeface="+mn-ea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1606686" y="1897869"/>
            <a:ext cx="2466278" cy="4109293"/>
          </a:xfrm>
          <a:custGeom>
            <a:gdLst>
              <a:gd name="T0" fmla="*/ 1091053 w 3132"/>
              <a:gd name="T1" fmla="*/ 13894 h 5219"/>
              <a:gd name="T2" fmla="*/ 1890756 w 3132"/>
              <a:gd name="T3" fmla="*/ 896448 h 5219"/>
              <a:gd name="T4" fmla="*/ 1770468 w 3132"/>
              <a:gd name="T5" fmla="*/ 1358566 h 5219"/>
              <a:gd name="T6" fmla="*/ 1586107 w 3132"/>
              <a:gd name="T7" fmla="*/ 1684767 h 5219"/>
              <a:gd name="T8" fmla="*/ 1471864 w 3132"/>
              <a:gd name="T9" fmla="*/ 2063523 h 5219"/>
              <a:gd name="T10" fmla="*/ 1378173 w 3132"/>
              <a:gd name="T11" fmla="*/ 2293675 h 5219"/>
              <a:gd name="T12" fmla="*/ 1339487 w 3132"/>
              <a:gd name="T13" fmla="*/ 2390327 h 5219"/>
              <a:gd name="T14" fmla="*/ 1347345 w 3132"/>
              <a:gd name="T15" fmla="*/ 2459796 h 5219"/>
              <a:gd name="T16" fmla="*/ 1350367 w 3132"/>
              <a:gd name="T17" fmla="*/ 2516579 h 5219"/>
              <a:gd name="T18" fmla="*/ 1345532 w 3132"/>
              <a:gd name="T19" fmla="*/ 2569738 h 5219"/>
              <a:gd name="T20" fmla="*/ 1347950 w 3132"/>
              <a:gd name="T21" fmla="*/ 2625313 h 5219"/>
              <a:gd name="T22" fmla="*/ 1349763 w 3132"/>
              <a:gd name="T23" fmla="*/ 2679076 h 5219"/>
              <a:gd name="T24" fmla="*/ 1350367 w 3132"/>
              <a:gd name="T25" fmla="*/ 2731630 h 5219"/>
              <a:gd name="T26" fmla="*/ 1346741 w 3132"/>
              <a:gd name="T27" fmla="*/ 2790830 h 5219"/>
              <a:gd name="T28" fmla="*/ 1340092 w 3132"/>
              <a:gd name="T29" fmla="*/ 2837948 h 5219"/>
              <a:gd name="T30" fmla="*/ 1326189 w 3132"/>
              <a:gd name="T31" fmla="*/ 2911645 h 5219"/>
              <a:gd name="T32" fmla="*/ 1089240 w 3132"/>
              <a:gd name="T33" fmla="*/ 3127904 h 5219"/>
              <a:gd name="T34" fmla="*/ 803934 w 3132"/>
              <a:gd name="T35" fmla="*/ 3127904 h 5219"/>
              <a:gd name="T36" fmla="*/ 566985 w 3132"/>
              <a:gd name="T37" fmla="*/ 2911645 h 5219"/>
              <a:gd name="T38" fmla="*/ 553082 w 3132"/>
              <a:gd name="T39" fmla="*/ 2837948 h 5219"/>
              <a:gd name="T40" fmla="*/ 547038 w 3132"/>
              <a:gd name="T41" fmla="*/ 2790830 h 5219"/>
              <a:gd name="T42" fmla="*/ 542807 w 3132"/>
              <a:gd name="T43" fmla="*/ 2731630 h 5219"/>
              <a:gd name="T44" fmla="*/ 543411 w 3132"/>
              <a:gd name="T45" fmla="*/ 2679076 h 5219"/>
              <a:gd name="T46" fmla="*/ 545224 w 3132"/>
              <a:gd name="T47" fmla="*/ 2625313 h 5219"/>
              <a:gd name="T48" fmla="*/ 547642 w 3132"/>
              <a:gd name="T49" fmla="*/ 2569738 h 5219"/>
              <a:gd name="T50" fmla="*/ 542807 w 3132"/>
              <a:gd name="T51" fmla="*/ 2516579 h 5219"/>
              <a:gd name="T52" fmla="*/ 545829 w 3132"/>
              <a:gd name="T53" fmla="*/ 2459796 h 5219"/>
              <a:gd name="T54" fmla="*/ 553687 w 3132"/>
              <a:gd name="T55" fmla="*/ 2390327 h 5219"/>
              <a:gd name="T56" fmla="*/ 515001 w 3132"/>
              <a:gd name="T57" fmla="*/ 2293675 h 5219"/>
              <a:gd name="T58" fmla="*/ 421310 w 3132"/>
              <a:gd name="T59" fmla="*/ 2063523 h 5219"/>
              <a:gd name="T60" fmla="*/ 307067 w 3132"/>
              <a:gd name="T61" fmla="*/ 1684767 h 5219"/>
              <a:gd name="T62" fmla="*/ 122706 w 3132"/>
              <a:gd name="T63" fmla="*/ 1358566 h 5219"/>
              <a:gd name="T64" fmla="*/ 2418 w 3132"/>
              <a:gd name="T65" fmla="*/ 896448 h 5219"/>
              <a:gd name="T66" fmla="*/ 825695 w 3132"/>
              <a:gd name="T67" fmla="*/ 10873 h 5219"/>
              <a:gd name="T68" fmla="*/ 1091053 w 3132"/>
              <a:gd name="T69" fmla="*/ 13290 h 5219"/>
              <a:gd name="T70" fmla="*/ 1091053 w 3132"/>
              <a:gd name="T71" fmla="*/ 13894 h 52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zh-CN" altLang="en-US">
              <a:solidFill>
                <a:srgbClr val="323232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855670" y="2232871"/>
            <a:ext cx="1968311" cy="1521205"/>
            <a:chOff x="1839414" y="2232871"/>
            <a:chExt cx="1968311" cy="1521205"/>
          </a:xfrm>
        </p:grpSpPr>
        <p:sp>
          <p:nvSpPr>
            <p:cNvPr id="19" name="TextBox 10"/>
            <p:cNvSpPr txBox="1"/>
            <p:nvPr/>
          </p:nvSpPr>
          <p:spPr>
            <a:xfrm>
              <a:off x="2206437" y="2232871"/>
              <a:ext cx="1234264" cy="70788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1"/>
            <p:cNvSpPr txBox="1"/>
            <p:nvPr/>
          </p:nvSpPr>
          <p:spPr>
            <a:xfrm>
              <a:off x="1839414" y="3015412"/>
              <a:ext cx="1968311" cy="73866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单击添加标题，建议您在展示时采用微软雅黑字体。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2923819" y="4483693"/>
            <a:ext cx="269215" cy="269215"/>
          </a:xfrm>
          <a:custGeom>
            <a:gdLst>
              <a:gd name="T0" fmla="*/ 220 w 440"/>
              <a:gd name="T1" fmla="*/ 288 h 440"/>
              <a:gd name="T2" fmla="*/ 152 w 440"/>
              <a:gd name="T3" fmla="*/ 220 h 440"/>
              <a:gd name="T4" fmla="*/ 220 w 440"/>
              <a:gd name="T5" fmla="*/ 152 h 440"/>
              <a:gd name="T6" fmla="*/ 288 w 440"/>
              <a:gd name="T7" fmla="*/ 220 h 440"/>
              <a:gd name="T8" fmla="*/ 220 w 440"/>
              <a:gd name="T9" fmla="*/ 288 h 440"/>
              <a:gd name="T10" fmla="*/ 428 w 440"/>
              <a:gd name="T11" fmla="*/ 180 h 440"/>
              <a:gd name="T12" fmla="*/ 362 w 440"/>
              <a:gd name="T13" fmla="*/ 168 h 440"/>
              <a:gd name="T14" fmla="*/ 357 w 440"/>
              <a:gd name="T15" fmla="*/ 156 h 440"/>
              <a:gd name="T16" fmla="*/ 395 w 440"/>
              <a:gd name="T17" fmla="*/ 101 h 440"/>
              <a:gd name="T18" fmla="*/ 393 w 440"/>
              <a:gd name="T19" fmla="*/ 82 h 440"/>
              <a:gd name="T20" fmla="*/ 357 w 440"/>
              <a:gd name="T21" fmla="*/ 46 h 440"/>
              <a:gd name="T22" fmla="*/ 339 w 440"/>
              <a:gd name="T23" fmla="*/ 45 h 440"/>
              <a:gd name="T24" fmla="*/ 283 w 440"/>
              <a:gd name="T25" fmla="*/ 82 h 440"/>
              <a:gd name="T26" fmla="*/ 271 w 440"/>
              <a:gd name="T27" fmla="*/ 77 h 440"/>
              <a:gd name="T28" fmla="*/ 259 w 440"/>
              <a:gd name="T29" fmla="*/ 11 h 440"/>
              <a:gd name="T30" fmla="*/ 245 w 440"/>
              <a:gd name="T31" fmla="*/ 0 h 440"/>
              <a:gd name="T32" fmla="*/ 194 w 440"/>
              <a:gd name="T33" fmla="*/ 0 h 440"/>
              <a:gd name="T34" fmla="*/ 180 w 440"/>
              <a:gd name="T35" fmla="*/ 11 h 440"/>
              <a:gd name="T36" fmla="*/ 168 w 440"/>
              <a:gd name="T37" fmla="*/ 77 h 440"/>
              <a:gd name="T38" fmla="*/ 156 w 440"/>
              <a:gd name="T39" fmla="*/ 82 h 440"/>
              <a:gd name="T40" fmla="*/ 100 w 440"/>
              <a:gd name="T41" fmla="*/ 45 h 440"/>
              <a:gd name="T42" fmla="*/ 82 w 440"/>
              <a:gd name="T43" fmla="*/ 46 h 440"/>
              <a:gd name="T44" fmla="*/ 46 w 440"/>
              <a:gd name="T45" fmla="*/ 82 h 440"/>
              <a:gd name="T46" fmla="*/ 44 w 440"/>
              <a:gd name="T47" fmla="*/ 101 h 440"/>
              <a:gd name="T48" fmla="*/ 82 w 440"/>
              <a:gd name="T49" fmla="*/ 156 h 440"/>
              <a:gd name="T50" fmla="*/ 77 w 440"/>
              <a:gd name="T51" fmla="*/ 168 h 440"/>
              <a:gd name="T52" fmla="*/ 11 w 440"/>
              <a:gd name="T53" fmla="*/ 180 h 440"/>
              <a:gd name="T54" fmla="*/ 0 w 440"/>
              <a:gd name="T55" fmla="*/ 194 h 440"/>
              <a:gd name="T56" fmla="*/ 0 w 440"/>
              <a:gd name="T57" fmla="*/ 245 h 440"/>
              <a:gd name="T58" fmla="*/ 11 w 440"/>
              <a:gd name="T59" fmla="*/ 259 h 440"/>
              <a:gd name="T60" fmla="*/ 77 w 440"/>
              <a:gd name="T61" fmla="*/ 271 h 440"/>
              <a:gd name="T62" fmla="*/ 82 w 440"/>
              <a:gd name="T63" fmla="*/ 283 h 440"/>
              <a:gd name="T64" fmla="*/ 44 w 440"/>
              <a:gd name="T65" fmla="*/ 339 h 440"/>
              <a:gd name="T66" fmla="*/ 46 w 440"/>
              <a:gd name="T67" fmla="*/ 357 h 440"/>
              <a:gd name="T68" fmla="*/ 82 w 440"/>
              <a:gd name="T69" fmla="*/ 393 h 440"/>
              <a:gd name="T70" fmla="*/ 100 w 440"/>
              <a:gd name="T71" fmla="*/ 395 h 440"/>
              <a:gd name="T72" fmla="*/ 156 w 440"/>
              <a:gd name="T73" fmla="*/ 358 h 440"/>
              <a:gd name="T74" fmla="*/ 168 w 440"/>
              <a:gd name="T75" fmla="*/ 363 h 440"/>
              <a:gd name="T76" fmla="*/ 180 w 440"/>
              <a:gd name="T77" fmla="*/ 428 h 440"/>
              <a:gd name="T78" fmla="*/ 194 w 440"/>
              <a:gd name="T79" fmla="*/ 440 h 440"/>
              <a:gd name="T80" fmla="*/ 245 w 440"/>
              <a:gd name="T81" fmla="*/ 440 h 440"/>
              <a:gd name="T82" fmla="*/ 259 w 440"/>
              <a:gd name="T83" fmla="*/ 428 h 440"/>
              <a:gd name="T84" fmla="*/ 271 w 440"/>
              <a:gd name="T85" fmla="*/ 363 h 440"/>
              <a:gd name="T86" fmla="*/ 283 w 440"/>
              <a:gd name="T87" fmla="*/ 358 h 440"/>
              <a:gd name="T88" fmla="*/ 339 w 440"/>
              <a:gd name="T89" fmla="*/ 395 h 440"/>
              <a:gd name="T90" fmla="*/ 357 w 440"/>
              <a:gd name="T91" fmla="*/ 393 h 440"/>
              <a:gd name="T92" fmla="*/ 393 w 440"/>
              <a:gd name="T93" fmla="*/ 357 h 440"/>
              <a:gd name="T94" fmla="*/ 395 w 440"/>
              <a:gd name="T95" fmla="*/ 339 h 440"/>
              <a:gd name="T96" fmla="*/ 357 w 440"/>
              <a:gd name="T97" fmla="*/ 283 h 440"/>
              <a:gd name="T98" fmla="*/ 362 w 440"/>
              <a:gd name="T99" fmla="*/ 271 h 440"/>
              <a:gd name="T100" fmla="*/ 428 w 440"/>
              <a:gd name="T101" fmla="*/ 259 h 440"/>
              <a:gd name="T102" fmla="*/ 440 w 440"/>
              <a:gd name="T103" fmla="*/ 245 h 440"/>
              <a:gd name="T104" fmla="*/ 440 w 440"/>
              <a:gd name="T105" fmla="*/ 194 h 440"/>
              <a:gd name="T106" fmla="*/ 428 w 440"/>
              <a:gd name="T107" fmla="*/ 180 h 4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0" h="440">
                <a:moveTo>
                  <a:pt x="220" y="288"/>
                </a:moveTo>
                <a:cubicBezTo>
                  <a:pt x="182" y="288"/>
                  <a:pt x="152" y="258"/>
                  <a:pt x="152" y="220"/>
                </a:cubicBezTo>
                <a:cubicBezTo>
                  <a:pt x="152" y="182"/>
                  <a:pt x="182" y="152"/>
                  <a:pt x="220" y="152"/>
                </a:cubicBezTo>
                <a:cubicBezTo>
                  <a:pt x="258" y="152"/>
                  <a:pt x="288" y="182"/>
                  <a:pt x="288" y="220"/>
                </a:cubicBezTo>
                <a:cubicBezTo>
                  <a:pt x="288" y="258"/>
                  <a:pt x="258" y="288"/>
                  <a:pt x="220" y="288"/>
                </a:cubicBezTo>
                <a:close/>
                <a:moveTo>
                  <a:pt x="428" y="180"/>
                </a:moveTo>
                <a:lnTo>
                  <a:pt x="362" y="168"/>
                </a:lnTo>
                <a:cubicBezTo>
                  <a:pt x="356" y="167"/>
                  <a:pt x="354" y="162"/>
                  <a:pt x="357" y="156"/>
                </a:cubicBezTo>
                <a:lnTo>
                  <a:pt x="395" y="101"/>
                </a:lnTo>
                <a:cubicBezTo>
                  <a:pt x="399" y="95"/>
                  <a:pt x="398" y="87"/>
                  <a:pt x="393" y="82"/>
                </a:cubicBezTo>
                <a:lnTo>
                  <a:pt x="357" y="46"/>
                </a:lnTo>
                <a:cubicBezTo>
                  <a:pt x="353" y="42"/>
                  <a:pt x="344" y="41"/>
                  <a:pt x="339" y="45"/>
                </a:cubicBezTo>
                <a:lnTo>
                  <a:pt x="283" y="82"/>
                </a:lnTo>
                <a:cubicBezTo>
                  <a:pt x="278" y="86"/>
                  <a:pt x="272" y="84"/>
                  <a:pt x="271" y="77"/>
                </a:cubicBezTo>
                <a:lnTo>
                  <a:pt x="259" y="11"/>
                </a:lnTo>
                <a:cubicBezTo>
                  <a:pt x="258" y="5"/>
                  <a:pt x="252" y="0"/>
                  <a:pt x="245" y="0"/>
                </a:cubicBezTo>
                <a:lnTo>
                  <a:pt x="194" y="0"/>
                </a:lnTo>
                <a:cubicBezTo>
                  <a:pt x="188" y="0"/>
                  <a:pt x="181" y="5"/>
                  <a:pt x="180" y="11"/>
                </a:cubicBezTo>
                <a:lnTo>
                  <a:pt x="168" y="77"/>
                </a:lnTo>
                <a:cubicBezTo>
                  <a:pt x="167" y="84"/>
                  <a:pt x="162" y="86"/>
                  <a:pt x="156" y="82"/>
                </a:cubicBezTo>
                <a:lnTo>
                  <a:pt x="100" y="45"/>
                </a:lnTo>
                <a:cubicBezTo>
                  <a:pt x="95" y="41"/>
                  <a:pt x="87" y="42"/>
                  <a:pt x="82" y="46"/>
                </a:cubicBezTo>
                <a:lnTo>
                  <a:pt x="46" y="82"/>
                </a:lnTo>
                <a:cubicBezTo>
                  <a:pt x="41" y="87"/>
                  <a:pt x="41" y="95"/>
                  <a:pt x="44" y="101"/>
                </a:cubicBezTo>
                <a:lnTo>
                  <a:pt x="82" y="156"/>
                </a:lnTo>
                <a:cubicBezTo>
                  <a:pt x="86" y="162"/>
                  <a:pt x="83" y="167"/>
                  <a:pt x="77" y="168"/>
                </a:cubicBezTo>
                <a:lnTo>
                  <a:pt x="11" y="180"/>
                </a:lnTo>
                <a:cubicBezTo>
                  <a:pt x="5" y="182"/>
                  <a:pt x="0" y="188"/>
                  <a:pt x="0" y="194"/>
                </a:cubicBezTo>
                <a:lnTo>
                  <a:pt x="0" y="245"/>
                </a:lnTo>
                <a:cubicBezTo>
                  <a:pt x="0" y="252"/>
                  <a:pt x="5" y="258"/>
                  <a:pt x="11" y="259"/>
                </a:cubicBezTo>
                <a:lnTo>
                  <a:pt x="77" y="271"/>
                </a:lnTo>
                <a:cubicBezTo>
                  <a:pt x="83" y="273"/>
                  <a:pt x="86" y="278"/>
                  <a:pt x="82" y="283"/>
                </a:cubicBezTo>
                <a:lnTo>
                  <a:pt x="44" y="339"/>
                </a:lnTo>
                <a:cubicBezTo>
                  <a:pt x="41" y="345"/>
                  <a:pt x="41" y="353"/>
                  <a:pt x="46" y="357"/>
                </a:cubicBezTo>
                <a:lnTo>
                  <a:pt x="82" y="393"/>
                </a:lnTo>
                <a:cubicBezTo>
                  <a:pt x="87" y="398"/>
                  <a:pt x="95" y="399"/>
                  <a:pt x="100" y="395"/>
                </a:cubicBezTo>
                <a:lnTo>
                  <a:pt x="156" y="358"/>
                </a:lnTo>
                <a:cubicBezTo>
                  <a:pt x="162" y="354"/>
                  <a:pt x="167" y="356"/>
                  <a:pt x="168" y="363"/>
                </a:cubicBezTo>
                <a:lnTo>
                  <a:pt x="180" y="428"/>
                </a:lnTo>
                <a:cubicBezTo>
                  <a:pt x="181" y="435"/>
                  <a:pt x="188" y="440"/>
                  <a:pt x="194" y="440"/>
                </a:cubicBezTo>
                <a:lnTo>
                  <a:pt x="245" y="440"/>
                </a:lnTo>
                <a:cubicBezTo>
                  <a:pt x="252" y="440"/>
                  <a:pt x="258" y="435"/>
                  <a:pt x="259" y="428"/>
                </a:cubicBezTo>
                <a:lnTo>
                  <a:pt x="271" y="363"/>
                </a:lnTo>
                <a:cubicBezTo>
                  <a:pt x="272" y="356"/>
                  <a:pt x="278" y="354"/>
                  <a:pt x="283" y="358"/>
                </a:cubicBezTo>
                <a:lnTo>
                  <a:pt x="339" y="395"/>
                </a:lnTo>
                <a:cubicBezTo>
                  <a:pt x="344" y="399"/>
                  <a:pt x="353" y="398"/>
                  <a:pt x="357" y="393"/>
                </a:cubicBezTo>
                <a:lnTo>
                  <a:pt x="393" y="357"/>
                </a:lnTo>
                <a:cubicBezTo>
                  <a:pt x="398" y="353"/>
                  <a:pt x="399" y="345"/>
                  <a:pt x="395" y="339"/>
                </a:cubicBezTo>
                <a:lnTo>
                  <a:pt x="357" y="283"/>
                </a:lnTo>
                <a:cubicBezTo>
                  <a:pt x="354" y="278"/>
                  <a:pt x="356" y="273"/>
                  <a:pt x="362" y="271"/>
                </a:cubicBezTo>
                <a:lnTo>
                  <a:pt x="428" y="259"/>
                </a:lnTo>
                <a:cubicBezTo>
                  <a:pt x="434" y="258"/>
                  <a:pt x="440" y="252"/>
                  <a:pt x="440" y="245"/>
                </a:cubicBezTo>
                <a:lnTo>
                  <a:pt x="440" y="194"/>
                </a:lnTo>
                <a:cubicBezTo>
                  <a:pt x="440" y="188"/>
                  <a:pt x="434" y="182"/>
                  <a:pt x="428" y="18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23232"/>
              </a:solidFill>
              <a:latin typeface="+mn-lt"/>
              <a:ea typeface="+mn-ea"/>
            </a:endParaRPr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2506536" y="4577918"/>
            <a:ext cx="459908" cy="457665"/>
          </a:xfrm>
          <a:custGeom>
            <a:gdLst>
              <a:gd name="T0" fmla="*/ 376 w 751"/>
              <a:gd name="T1" fmla="*/ 512 h 751"/>
              <a:gd name="T2" fmla="*/ 240 w 751"/>
              <a:gd name="T3" fmla="*/ 376 h 751"/>
              <a:gd name="T4" fmla="*/ 376 w 751"/>
              <a:gd name="T5" fmla="*/ 240 h 751"/>
              <a:gd name="T6" fmla="*/ 511 w 751"/>
              <a:gd name="T7" fmla="*/ 376 h 751"/>
              <a:gd name="T8" fmla="*/ 376 w 751"/>
              <a:gd name="T9" fmla="*/ 512 h 751"/>
              <a:gd name="T10" fmla="*/ 731 w 751"/>
              <a:gd name="T11" fmla="*/ 308 h 751"/>
              <a:gd name="T12" fmla="*/ 619 w 751"/>
              <a:gd name="T13" fmla="*/ 288 h 751"/>
              <a:gd name="T14" fmla="*/ 611 w 751"/>
              <a:gd name="T15" fmla="*/ 267 h 751"/>
              <a:gd name="T16" fmla="*/ 675 w 751"/>
              <a:gd name="T17" fmla="*/ 172 h 751"/>
              <a:gd name="T18" fmla="*/ 672 w 751"/>
              <a:gd name="T19" fmla="*/ 141 h 751"/>
              <a:gd name="T20" fmla="*/ 610 w 751"/>
              <a:gd name="T21" fmla="*/ 79 h 751"/>
              <a:gd name="T22" fmla="*/ 579 w 751"/>
              <a:gd name="T23" fmla="*/ 76 h 751"/>
              <a:gd name="T24" fmla="*/ 484 w 751"/>
              <a:gd name="T25" fmla="*/ 141 h 751"/>
              <a:gd name="T26" fmla="*/ 464 w 751"/>
              <a:gd name="T27" fmla="*/ 132 h 751"/>
              <a:gd name="T28" fmla="*/ 443 w 751"/>
              <a:gd name="T29" fmla="*/ 20 h 751"/>
              <a:gd name="T30" fmla="*/ 419 w 751"/>
              <a:gd name="T31" fmla="*/ 0 h 751"/>
              <a:gd name="T32" fmla="*/ 332 w 751"/>
              <a:gd name="T33" fmla="*/ 0 h 751"/>
              <a:gd name="T34" fmla="*/ 308 w 751"/>
              <a:gd name="T35" fmla="*/ 20 h 751"/>
              <a:gd name="T36" fmla="*/ 288 w 751"/>
              <a:gd name="T37" fmla="*/ 132 h 751"/>
              <a:gd name="T38" fmla="*/ 267 w 751"/>
              <a:gd name="T39" fmla="*/ 141 h 751"/>
              <a:gd name="T40" fmla="*/ 172 w 751"/>
              <a:gd name="T41" fmla="*/ 76 h 751"/>
              <a:gd name="T42" fmla="*/ 141 w 751"/>
              <a:gd name="T43" fmla="*/ 79 h 751"/>
              <a:gd name="T44" fmla="*/ 79 w 751"/>
              <a:gd name="T45" fmla="*/ 141 h 751"/>
              <a:gd name="T46" fmla="*/ 76 w 751"/>
              <a:gd name="T47" fmla="*/ 172 h 751"/>
              <a:gd name="T48" fmla="*/ 141 w 751"/>
              <a:gd name="T49" fmla="*/ 267 h 751"/>
              <a:gd name="T50" fmla="*/ 132 w 751"/>
              <a:gd name="T51" fmla="*/ 288 h 751"/>
              <a:gd name="T52" fmla="*/ 20 w 751"/>
              <a:gd name="T53" fmla="*/ 308 h 751"/>
              <a:gd name="T54" fmla="*/ 0 w 751"/>
              <a:gd name="T55" fmla="*/ 332 h 751"/>
              <a:gd name="T56" fmla="*/ 0 w 751"/>
              <a:gd name="T57" fmla="*/ 419 h 751"/>
              <a:gd name="T58" fmla="*/ 20 w 751"/>
              <a:gd name="T59" fmla="*/ 443 h 751"/>
              <a:gd name="T60" fmla="*/ 132 w 751"/>
              <a:gd name="T61" fmla="*/ 464 h 751"/>
              <a:gd name="T62" fmla="*/ 141 w 751"/>
              <a:gd name="T63" fmla="*/ 484 h 751"/>
              <a:gd name="T64" fmla="*/ 76 w 751"/>
              <a:gd name="T65" fmla="*/ 580 h 751"/>
              <a:gd name="T66" fmla="*/ 79 w 751"/>
              <a:gd name="T67" fmla="*/ 611 h 751"/>
              <a:gd name="T68" fmla="*/ 141 w 751"/>
              <a:gd name="T69" fmla="*/ 672 h 751"/>
              <a:gd name="T70" fmla="*/ 172 w 751"/>
              <a:gd name="T71" fmla="*/ 675 h 751"/>
              <a:gd name="T72" fmla="*/ 267 w 751"/>
              <a:gd name="T73" fmla="*/ 611 h 751"/>
              <a:gd name="T74" fmla="*/ 288 w 751"/>
              <a:gd name="T75" fmla="*/ 619 h 751"/>
              <a:gd name="T76" fmla="*/ 308 w 751"/>
              <a:gd name="T77" fmla="*/ 732 h 751"/>
              <a:gd name="T78" fmla="*/ 332 w 751"/>
              <a:gd name="T79" fmla="*/ 751 h 751"/>
              <a:gd name="T80" fmla="*/ 419 w 751"/>
              <a:gd name="T81" fmla="*/ 751 h 751"/>
              <a:gd name="T82" fmla="*/ 443 w 751"/>
              <a:gd name="T83" fmla="*/ 732 h 751"/>
              <a:gd name="T84" fmla="*/ 464 w 751"/>
              <a:gd name="T85" fmla="*/ 619 h 751"/>
              <a:gd name="T86" fmla="*/ 484 w 751"/>
              <a:gd name="T87" fmla="*/ 611 h 751"/>
              <a:gd name="T88" fmla="*/ 579 w 751"/>
              <a:gd name="T89" fmla="*/ 675 h 751"/>
              <a:gd name="T90" fmla="*/ 610 w 751"/>
              <a:gd name="T91" fmla="*/ 672 h 751"/>
              <a:gd name="T92" fmla="*/ 672 w 751"/>
              <a:gd name="T93" fmla="*/ 611 h 751"/>
              <a:gd name="T94" fmla="*/ 675 w 751"/>
              <a:gd name="T95" fmla="*/ 580 h 751"/>
              <a:gd name="T96" fmla="*/ 611 w 751"/>
              <a:gd name="T97" fmla="*/ 484 h 751"/>
              <a:gd name="T98" fmla="*/ 619 w 751"/>
              <a:gd name="T99" fmla="*/ 464 h 751"/>
              <a:gd name="T100" fmla="*/ 731 w 751"/>
              <a:gd name="T101" fmla="*/ 443 h 751"/>
              <a:gd name="T102" fmla="*/ 751 w 751"/>
              <a:gd name="T103" fmla="*/ 419 h 751"/>
              <a:gd name="T104" fmla="*/ 751 w 751"/>
              <a:gd name="T105" fmla="*/ 332 h 751"/>
              <a:gd name="T106" fmla="*/ 731 w 751"/>
              <a:gd name="T107" fmla="*/ 308 h 7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51" h="751">
                <a:moveTo>
                  <a:pt x="376" y="512"/>
                </a:moveTo>
                <a:cubicBezTo>
                  <a:pt x="301" y="512"/>
                  <a:pt x="240" y="451"/>
                  <a:pt x="240" y="376"/>
                </a:cubicBezTo>
                <a:cubicBezTo>
                  <a:pt x="240" y="301"/>
                  <a:pt x="301" y="240"/>
                  <a:pt x="376" y="240"/>
                </a:cubicBezTo>
                <a:cubicBezTo>
                  <a:pt x="451" y="240"/>
                  <a:pt x="511" y="301"/>
                  <a:pt x="511" y="376"/>
                </a:cubicBezTo>
                <a:cubicBezTo>
                  <a:pt x="511" y="451"/>
                  <a:pt x="451" y="512"/>
                  <a:pt x="376" y="512"/>
                </a:cubicBezTo>
                <a:close/>
                <a:moveTo>
                  <a:pt x="731" y="308"/>
                </a:moveTo>
                <a:lnTo>
                  <a:pt x="619" y="288"/>
                </a:lnTo>
                <a:cubicBezTo>
                  <a:pt x="608" y="286"/>
                  <a:pt x="604" y="277"/>
                  <a:pt x="611" y="267"/>
                </a:cubicBezTo>
                <a:lnTo>
                  <a:pt x="675" y="172"/>
                </a:lnTo>
                <a:cubicBezTo>
                  <a:pt x="681" y="163"/>
                  <a:pt x="680" y="149"/>
                  <a:pt x="672" y="141"/>
                </a:cubicBezTo>
                <a:lnTo>
                  <a:pt x="610" y="79"/>
                </a:lnTo>
                <a:cubicBezTo>
                  <a:pt x="602" y="72"/>
                  <a:pt x="589" y="70"/>
                  <a:pt x="579" y="76"/>
                </a:cubicBezTo>
                <a:lnTo>
                  <a:pt x="484" y="141"/>
                </a:lnTo>
                <a:cubicBezTo>
                  <a:pt x="475" y="147"/>
                  <a:pt x="466" y="143"/>
                  <a:pt x="464" y="132"/>
                </a:cubicBezTo>
                <a:lnTo>
                  <a:pt x="443" y="20"/>
                </a:lnTo>
                <a:cubicBezTo>
                  <a:pt x="441" y="9"/>
                  <a:pt x="430" y="0"/>
                  <a:pt x="419" y="0"/>
                </a:cubicBezTo>
                <a:lnTo>
                  <a:pt x="332" y="0"/>
                </a:lnTo>
                <a:cubicBezTo>
                  <a:pt x="321" y="0"/>
                  <a:pt x="310" y="9"/>
                  <a:pt x="308" y="20"/>
                </a:cubicBezTo>
                <a:lnTo>
                  <a:pt x="288" y="132"/>
                </a:lnTo>
                <a:cubicBezTo>
                  <a:pt x="286" y="143"/>
                  <a:pt x="276" y="147"/>
                  <a:pt x="267" y="141"/>
                </a:cubicBezTo>
                <a:lnTo>
                  <a:pt x="172" y="76"/>
                </a:lnTo>
                <a:cubicBezTo>
                  <a:pt x="163" y="70"/>
                  <a:pt x="149" y="72"/>
                  <a:pt x="141" y="79"/>
                </a:cubicBezTo>
                <a:lnTo>
                  <a:pt x="79" y="141"/>
                </a:lnTo>
                <a:cubicBezTo>
                  <a:pt x="71" y="149"/>
                  <a:pt x="70" y="163"/>
                  <a:pt x="76" y="172"/>
                </a:cubicBezTo>
                <a:lnTo>
                  <a:pt x="141" y="267"/>
                </a:lnTo>
                <a:cubicBezTo>
                  <a:pt x="147" y="277"/>
                  <a:pt x="143" y="286"/>
                  <a:pt x="132" y="288"/>
                </a:cubicBezTo>
                <a:lnTo>
                  <a:pt x="20" y="308"/>
                </a:lnTo>
                <a:cubicBezTo>
                  <a:pt x="9" y="310"/>
                  <a:pt x="0" y="321"/>
                  <a:pt x="0" y="332"/>
                </a:cubicBezTo>
                <a:lnTo>
                  <a:pt x="0" y="419"/>
                </a:lnTo>
                <a:cubicBezTo>
                  <a:pt x="0" y="431"/>
                  <a:pt x="9" y="441"/>
                  <a:pt x="20" y="443"/>
                </a:cubicBezTo>
                <a:lnTo>
                  <a:pt x="132" y="464"/>
                </a:lnTo>
                <a:cubicBezTo>
                  <a:pt x="143" y="466"/>
                  <a:pt x="147" y="475"/>
                  <a:pt x="141" y="484"/>
                </a:cubicBezTo>
                <a:lnTo>
                  <a:pt x="76" y="580"/>
                </a:lnTo>
                <a:cubicBezTo>
                  <a:pt x="70" y="589"/>
                  <a:pt x="71" y="603"/>
                  <a:pt x="79" y="611"/>
                </a:cubicBezTo>
                <a:lnTo>
                  <a:pt x="141" y="672"/>
                </a:lnTo>
                <a:cubicBezTo>
                  <a:pt x="149" y="680"/>
                  <a:pt x="163" y="681"/>
                  <a:pt x="172" y="675"/>
                </a:cubicBezTo>
                <a:lnTo>
                  <a:pt x="267" y="611"/>
                </a:lnTo>
                <a:cubicBezTo>
                  <a:pt x="276" y="605"/>
                  <a:pt x="286" y="609"/>
                  <a:pt x="288" y="619"/>
                </a:cubicBezTo>
                <a:lnTo>
                  <a:pt x="308" y="732"/>
                </a:lnTo>
                <a:cubicBezTo>
                  <a:pt x="310" y="742"/>
                  <a:pt x="321" y="751"/>
                  <a:pt x="332" y="751"/>
                </a:cubicBezTo>
                <a:lnTo>
                  <a:pt x="419" y="751"/>
                </a:lnTo>
                <a:cubicBezTo>
                  <a:pt x="430" y="751"/>
                  <a:pt x="441" y="742"/>
                  <a:pt x="443" y="732"/>
                </a:cubicBezTo>
                <a:lnTo>
                  <a:pt x="464" y="619"/>
                </a:lnTo>
                <a:cubicBezTo>
                  <a:pt x="466" y="609"/>
                  <a:pt x="475" y="605"/>
                  <a:pt x="484" y="611"/>
                </a:cubicBezTo>
                <a:lnTo>
                  <a:pt x="579" y="675"/>
                </a:lnTo>
                <a:cubicBezTo>
                  <a:pt x="589" y="681"/>
                  <a:pt x="602" y="680"/>
                  <a:pt x="610" y="672"/>
                </a:cubicBezTo>
                <a:lnTo>
                  <a:pt x="672" y="611"/>
                </a:lnTo>
                <a:cubicBezTo>
                  <a:pt x="680" y="603"/>
                  <a:pt x="681" y="589"/>
                  <a:pt x="675" y="580"/>
                </a:cubicBezTo>
                <a:lnTo>
                  <a:pt x="611" y="484"/>
                </a:lnTo>
                <a:cubicBezTo>
                  <a:pt x="604" y="475"/>
                  <a:pt x="608" y="466"/>
                  <a:pt x="619" y="464"/>
                </a:cubicBezTo>
                <a:lnTo>
                  <a:pt x="731" y="443"/>
                </a:lnTo>
                <a:cubicBezTo>
                  <a:pt x="742" y="441"/>
                  <a:pt x="751" y="431"/>
                  <a:pt x="751" y="419"/>
                </a:cubicBezTo>
                <a:lnTo>
                  <a:pt x="751" y="332"/>
                </a:lnTo>
                <a:cubicBezTo>
                  <a:pt x="751" y="321"/>
                  <a:pt x="742" y="310"/>
                  <a:pt x="731" y="30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32323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7"/>
          <p:cNvSpPr/>
          <p:nvPr/>
        </p:nvSpPr>
        <p:spPr>
          <a:xfrm>
            <a:off x="3989208" y="2134812"/>
            <a:ext cx="3371781" cy="3372117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8"/>
          <p:cNvSpPr/>
          <p:nvPr/>
        </p:nvSpPr>
        <p:spPr>
          <a:xfrm>
            <a:off x="4195931" y="2341555"/>
            <a:ext cx="2958337" cy="2958631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9"/>
          <p:cNvSpPr/>
          <p:nvPr/>
        </p:nvSpPr>
        <p:spPr>
          <a:xfrm>
            <a:off x="4401288" y="2546933"/>
            <a:ext cx="2547622" cy="2547875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0"/>
          <p:cNvSpPr/>
          <p:nvPr/>
        </p:nvSpPr>
        <p:spPr>
          <a:xfrm>
            <a:off x="4608411" y="2754077"/>
            <a:ext cx="2133374" cy="2133587"/>
          </a:xfrm>
          <a:prstGeom prst="ellipse">
            <a:avLst/>
          </a:prstGeom>
          <a:noFill/>
          <a:ln w="127000" cap="rnd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rc 11"/>
          <p:cNvSpPr/>
          <p:nvPr/>
        </p:nvSpPr>
        <p:spPr>
          <a:xfrm>
            <a:off x="3989208" y="2134812"/>
            <a:ext cx="3371781" cy="3372117"/>
          </a:xfrm>
          <a:prstGeom prst="arc">
            <a:avLst>
              <a:gd name="adj1" fmla="val 16200000"/>
              <a:gd name="adj2" fmla="val 21257035"/>
            </a:avLst>
          </a:prstGeom>
          <a:noFill/>
          <a:ln w="1270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rc 12"/>
          <p:cNvSpPr/>
          <p:nvPr/>
        </p:nvSpPr>
        <p:spPr>
          <a:xfrm>
            <a:off x="4195931" y="2341554"/>
            <a:ext cx="2958337" cy="2958631"/>
          </a:xfrm>
          <a:prstGeom prst="arc">
            <a:avLst>
              <a:gd name="adj1" fmla="val 16200000"/>
              <a:gd name="adj2" fmla="val 2624571"/>
            </a:avLst>
          </a:prstGeom>
          <a:noFill/>
          <a:ln w="1270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rc 13"/>
          <p:cNvSpPr/>
          <p:nvPr/>
        </p:nvSpPr>
        <p:spPr>
          <a:xfrm>
            <a:off x="4401288" y="2546933"/>
            <a:ext cx="2547622" cy="2547875"/>
          </a:xfrm>
          <a:prstGeom prst="arc">
            <a:avLst>
              <a:gd name="adj1" fmla="val 16200000"/>
              <a:gd name="adj2" fmla="val 8081276"/>
            </a:avLst>
          </a:prstGeom>
          <a:noFill/>
          <a:ln w="1270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rc 14"/>
          <p:cNvSpPr/>
          <p:nvPr/>
        </p:nvSpPr>
        <p:spPr>
          <a:xfrm>
            <a:off x="4608411" y="2754077"/>
            <a:ext cx="2133374" cy="2133587"/>
          </a:xfrm>
          <a:prstGeom prst="arc">
            <a:avLst>
              <a:gd name="adj1" fmla="val 16200000"/>
              <a:gd name="adj2" fmla="val 12374596"/>
            </a:avLst>
          </a:prstGeom>
          <a:noFill/>
          <a:ln w="127000" cap="rnd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4827119" y="3395040"/>
            <a:ext cx="1725449" cy="84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合作共赢  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Straight Connector 28"/>
          <p:cNvCxnSpPr/>
          <p:nvPr/>
        </p:nvCxnSpPr>
        <p:spPr>
          <a:xfrm>
            <a:off x="7360990" y="3670535"/>
            <a:ext cx="144998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9"/>
          <p:cNvCxnSpPr/>
          <p:nvPr/>
        </p:nvCxnSpPr>
        <p:spPr>
          <a:xfrm>
            <a:off x="6741727" y="4888324"/>
            <a:ext cx="20714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0"/>
          <p:cNvCxnSpPr/>
          <p:nvPr/>
        </p:nvCxnSpPr>
        <p:spPr>
          <a:xfrm>
            <a:off x="3998558" y="4668935"/>
            <a:ext cx="144998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1"/>
          <p:cNvCxnSpPr/>
          <p:nvPr/>
        </p:nvCxnSpPr>
        <p:spPr>
          <a:xfrm>
            <a:off x="3270985" y="3350443"/>
            <a:ext cx="1443214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2"/>
          <p:cNvSpPr txBox="1"/>
          <p:nvPr/>
        </p:nvSpPr>
        <p:spPr>
          <a:xfrm>
            <a:off x="8921014" y="3477760"/>
            <a:ext cx="2525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33"/>
          <p:cNvSpPr txBox="1"/>
          <p:nvPr/>
        </p:nvSpPr>
        <p:spPr>
          <a:xfrm>
            <a:off x="8921014" y="4711374"/>
            <a:ext cx="2525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745026" y="3163157"/>
            <a:ext cx="2525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1521449" y="4512845"/>
            <a:ext cx="2525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9355657" y="4021654"/>
            <a:ext cx="3733800" cy="1938889"/>
            <a:chOff x="8474611" y="3663464"/>
            <a:chExt cx="5308983" cy="2756850"/>
          </a:xfrm>
        </p:grpSpPr>
        <p:sp>
          <p:nvSpPr>
            <p:cNvPr id="3" name="直角三角形 2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337185"/>
            <a:ext cx="957427" cy="1110615"/>
            <a:chOff x="0" y="1893189"/>
            <a:chExt cx="2647950" cy="3071622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23950" y="575147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2"/>
          <p:cNvGrpSpPr/>
          <p:nvPr/>
        </p:nvGrpSpPr>
        <p:grpSpPr>
          <a:xfrm>
            <a:off x="5022754" y="1963020"/>
            <a:ext cx="2157062" cy="2292236"/>
            <a:chOff x="5013327" y="1757167"/>
            <a:chExt cx="2157062" cy="2292236"/>
          </a:xfrm>
          <a:solidFill>
            <a:srgbClr val="00B0F0"/>
          </a:solidFill>
        </p:grpSpPr>
        <p:sp>
          <p:nvSpPr>
            <p:cNvPr id="10" name="Freeform 1382"/>
            <p:cNvSpPr/>
            <p:nvPr/>
          </p:nvSpPr>
          <p:spPr bwMode="auto">
            <a:xfrm>
              <a:off x="5809135" y="3676878"/>
              <a:ext cx="558462" cy="104714"/>
            </a:xfrm>
            <a:custGeom>
              <a:gdLst>
                <a:gd name="T0" fmla="*/ 16 w 159"/>
                <a:gd name="T1" fmla="*/ 0 h 29"/>
                <a:gd name="T2" fmla="*/ 145 w 159"/>
                <a:gd name="T3" fmla="*/ 0 h 29"/>
                <a:gd name="T4" fmla="*/ 150 w 159"/>
                <a:gd name="T5" fmla="*/ 2 h 29"/>
                <a:gd name="T6" fmla="*/ 156 w 159"/>
                <a:gd name="T7" fmla="*/ 5 h 29"/>
                <a:gd name="T8" fmla="*/ 157 w 159"/>
                <a:gd name="T9" fmla="*/ 8 h 29"/>
                <a:gd name="T10" fmla="*/ 159 w 159"/>
                <a:gd name="T11" fmla="*/ 14 h 29"/>
                <a:gd name="T12" fmla="*/ 157 w 159"/>
                <a:gd name="T13" fmla="*/ 21 h 29"/>
                <a:gd name="T14" fmla="*/ 156 w 159"/>
                <a:gd name="T15" fmla="*/ 24 h 29"/>
                <a:gd name="T16" fmla="*/ 150 w 159"/>
                <a:gd name="T17" fmla="*/ 27 h 29"/>
                <a:gd name="T18" fmla="*/ 145 w 159"/>
                <a:gd name="T19" fmla="*/ 29 h 29"/>
                <a:gd name="T20" fmla="*/ 16 w 159"/>
                <a:gd name="T21" fmla="*/ 29 h 29"/>
                <a:gd name="T22" fmla="*/ 9 w 159"/>
                <a:gd name="T23" fmla="*/ 27 h 29"/>
                <a:gd name="T24" fmla="*/ 5 w 159"/>
                <a:gd name="T25" fmla="*/ 24 h 29"/>
                <a:gd name="T26" fmla="*/ 2 w 159"/>
                <a:gd name="T27" fmla="*/ 21 h 29"/>
                <a:gd name="T28" fmla="*/ 0 w 159"/>
                <a:gd name="T29" fmla="*/ 14 h 29"/>
                <a:gd name="T30" fmla="*/ 2 w 159"/>
                <a:gd name="T31" fmla="*/ 8 h 29"/>
                <a:gd name="T32" fmla="*/ 5 w 159"/>
                <a:gd name="T33" fmla="*/ 5 h 29"/>
                <a:gd name="T34" fmla="*/ 9 w 159"/>
                <a:gd name="T35" fmla="*/ 2 h 29"/>
                <a:gd name="T36" fmla="*/ 16 w 159"/>
                <a:gd name="T3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28">
                  <a:moveTo>
                    <a:pt x="16" y="0"/>
                  </a:moveTo>
                  <a:lnTo>
                    <a:pt x="145" y="0"/>
                  </a:lnTo>
                  <a:lnTo>
                    <a:pt x="150" y="2"/>
                  </a:lnTo>
                  <a:lnTo>
                    <a:pt x="156" y="5"/>
                  </a:lnTo>
                  <a:lnTo>
                    <a:pt x="157" y="8"/>
                  </a:lnTo>
                  <a:lnTo>
                    <a:pt x="159" y="14"/>
                  </a:lnTo>
                  <a:lnTo>
                    <a:pt x="157" y="21"/>
                  </a:lnTo>
                  <a:lnTo>
                    <a:pt x="156" y="24"/>
                  </a:lnTo>
                  <a:lnTo>
                    <a:pt x="150" y="27"/>
                  </a:lnTo>
                  <a:lnTo>
                    <a:pt x="145" y="29"/>
                  </a:lnTo>
                  <a:lnTo>
                    <a:pt x="16" y="29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5"/>
                  </a:lnTo>
                  <a:lnTo>
                    <a:pt x="9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383"/>
            <p:cNvSpPr/>
            <p:nvPr/>
          </p:nvSpPr>
          <p:spPr bwMode="auto">
            <a:xfrm>
              <a:off x="5809135" y="3816493"/>
              <a:ext cx="558462" cy="97731"/>
            </a:xfrm>
            <a:custGeom>
              <a:gdLst>
                <a:gd name="T0" fmla="*/ 16 w 159"/>
                <a:gd name="T1" fmla="*/ 0 h 27"/>
                <a:gd name="T2" fmla="*/ 145 w 159"/>
                <a:gd name="T3" fmla="*/ 0 h 27"/>
                <a:gd name="T4" fmla="*/ 150 w 159"/>
                <a:gd name="T5" fmla="*/ 1 h 27"/>
                <a:gd name="T6" fmla="*/ 156 w 159"/>
                <a:gd name="T7" fmla="*/ 3 h 27"/>
                <a:gd name="T8" fmla="*/ 157 w 159"/>
                <a:gd name="T9" fmla="*/ 8 h 27"/>
                <a:gd name="T10" fmla="*/ 159 w 159"/>
                <a:gd name="T11" fmla="*/ 13 h 27"/>
                <a:gd name="T12" fmla="*/ 157 w 159"/>
                <a:gd name="T13" fmla="*/ 19 h 27"/>
                <a:gd name="T14" fmla="*/ 156 w 159"/>
                <a:gd name="T15" fmla="*/ 24 h 27"/>
                <a:gd name="T16" fmla="*/ 150 w 159"/>
                <a:gd name="T17" fmla="*/ 27 h 27"/>
                <a:gd name="T18" fmla="*/ 145 w 159"/>
                <a:gd name="T19" fmla="*/ 27 h 27"/>
                <a:gd name="T20" fmla="*/ 16 w 159"/>
                <a:gd name="T21" fmla="*/ 27 h 27"/>
                <a:gd name="T22" fmla="*/ 9 w 159"/>
                <a:gd name="T23" fmla="*/ 27 h 27"/>
                <a:gd name="T24" fmla="*/ 5 w 159"/>
                <a:gd name="T25" fmla="*/ 24 h 27"/>
                <a:gd name="T26" fmla="*/ 2 w 159"/>
                <a:gd name="T27" fmla="*/ 19 h 27"/>
                <a:gd name="T28" fmla="*/ 0 w 159"/>
                <a:gd name="T29" fmla="*/ 13 h 27"/>
                <a:gd name="T30" fmla="*/ 2 w 159"/>
                <a:gd name="T31" fmla="*/ 8 h 27"/>
                <a:gd name="T32" fmla="*/ 5 w 159"/>
                <a:gd name="T33" fmla="*/ 3 h 27"/>
                <a:gd name="T34" fmla="*/ 9 w 159"/>
                <a:gd name="T35" fmla="*/ 1 h 27"/>
                <a:gd name="T36" fmla="*/ 16 w 159"/>
                <a:gd name="T37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27">
                  <a:moveTo>
                    <a:pt x="16" y="0"/>
                  </a:moveTo>
                  <a:lnTo>
                    <a:pt x="145" y="0"/>
                  </a:lnTo>
                  <a:lnTo>
                    <a:pt x="150" y="1"/>
                  </a:lnTo>
                  <a:lnTo>
                    <a:pt x="156" y="3"/>
                  </a:lnTo>
                  <a:lnTo>
                    <a:pt x="157" y="8"/>
                  </a:lnTo>
                  <a:lnTo>
                    <a:pt x="159" y="13"/>
                  </a:lnTo>
                  <a:lnTo>
                    <a:pt x="157" y="19"/>
                  </a:lnTo>
                  <a:lnTo>
                    <a:pt x="156" y="24"/>
                  </a:lnTo>
                  <a:lnTo>
                    <a:pt x="150" y="27"/>
                  </a:lnTo>
                  <a:lnTo>
                    <a:pt x="145" y="27"/>
                  </a:lnTo>
                  <a:lnTo>
                    <a:pt x="16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384"/>
            <p:cNvSpPr/>
            <p:nvPr/>
          </p:nvSpPr>
          <p:spPr bwMode="auto">
            <a:xfrm>
              <a:off x="5927811" y="3951672"/>
              <a:ext cx="314137" cy="97731"/>
            </a:xfrm>
            <a:custGeom>
              <a:gdLst>
                <a:gd name="T0" fmla="*/ 13 w 90"/>
                <a:gd name="T1" fmla="*/ 0 h 27"/>
                <a:gd name="T2" fmla="*/ 76 w 90"/>
                <a:gd name="T3" fmla="*/ 0 h 27"/>
                <a:gd name="T4" fmla="*/ 81 w 90"/>
                <a:gd name="T5" fmla="*/ 0 h 27"/>
                <a:gd name="T6" fmla="*/ 86 w 90"/>
                <a:gd name="T7" fmla="*/ 3 h 27"/>
                <a:gd name="T8" fmla="*/ 90 w 90"/>
                <a:gd name="T9" fmla="*/ 8 h 27"/>
                <a:gd name="T10" fmla="*/ 90 w 90"/>
                <a:gd name="T11" fmla="*/ 14 h 27"/>
                <a:gd name="T12" fmla="*/ 90 w 90"/>
                <a:gd name="T13" fmla="*/ 19 h 27"/>
                <a:gd name="T14" fmla="*/ 86 w 90"/>
                <a:gd name="T15" fmla="*/ 22 h 27"/>
                <a:gd name="T16" fmla="*/ 81 w 90"/>
                <a:gd name="T17" fmla="*/ 26 h 27"/>
                <a:gd name="T18" fmla="*/ 76 w 90"/>
                <a:gd name="T19" fmla="*/ 27 h 27"/>
                <a:gd name="T20" fmla="*/ 13 w 90"/>
                <a:gd name="T21" fmla="*/ 27 h 27"/>
                <a:gd name="T22" fmla="*/ 8 w 90"/>
                <a:gd name="T23" fmla="*/ 26 h 27"/>
                <a:gd name="T24" fmla="*/ 3 w 90"/>
                <a:gd name="T25" fmla="*/ 22 h 27"/>
                <a:gd name="T26" fmla="*/ 1 w 90"/>
                <a:gd name="T27" fmla="*/ 19 h 27"/>
                <a:gd name="T28" fmla="*/ 0 w 90"/>
                <a:gd name="T29" fmla="*/ 14 h 27"/>
                <a:gd name="T30" fmla="*/ 1 w 90"/>
                <a:gd name="T31" fmla="*/ 8 h 27"/>
                <a:gd name="T32" fmla="*/ 3 w 90"/>
                <a:gd name="T33" fmla="*/ 3 h 27"/>
                <a:gd name="T34" fmla="*/ 8 w 90"/>
                <a:gd name="T35" fmla="*/ 0 h 27"/>
                <a:gd name="T36" fmla="*/ 13 w 90"/>
                <a:gd name="T37" fmla="*/ 0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27">
                  <a:moveTo>
                    <a:pt x="13" y="0"/>
                  </a:moveTo>
                  <a:lnTo>
                    <a:pt x="76" y="0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90" y="8"/>
                  </a:lnTo>
                  <a:lnTo>
                    <a:pt x="90" y="14"/>
                  </a:lnTo>
                  <a:lnTo>
                    <a:pt x="90" y="19"/>
                  </a:lnTo>
                  <a:lnTo>
                    <a:pt x="86" y="22"/>
                  </a:lnTo>
                  <a:lnTo>
                    <a:pt x="81" y="26"/>
                  </a:lnTo>
                  <a:lnTo>
                    <a:pt x="76" y="27"/>
                  </a:lnTo>
                  <a:lnTo>
                    <a:pt x="13" y="27"/>
                  </a:lnTo>
                  <a:lnTo>
                    <a:pt x="8" y="26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385"/>
            <p:cNvSpPr/>
            <p:nvPr/>
          </p:nvSpPr>
          <p:spPr bwMode="auto">
            <a:xfrm>
              <a:off x="5013327" y="2790322"/>
              <a:ext cx="293193" cy="90752"/>
            </a:xfrm>
            <a:custGeom>
              <a:gdLst>
                <a:gd name="T0" fmla="*/ 12 w 85"/>
                <a:gd name="T1" fmla="*/ 0 h 26"/>
                <a:gd name="T2" fmla="*/ 71 w 85"/>
                <a:gd name="T3" fmla="*/ 0 h 26"/>
                <a:gd name="T4" fmla="*/ 76 w 85"/>
                <a:gd name="T5" fmla="*/ 0 h 26"/>
                <a:gd name="T6" fmla="*/ 79 w 85"/>
                <a:gd name="T7" fmla="*/ 3 h 26"/>
                <a:gd name="T8" fmla="*/ 83 w 85"/>
                <a:gd name="T9" fmla="*/ 7 h 26"/>
                <a:gd name="T10" fmla="*/ 85 w 85"/>
                <a:gd name="T11" fmla="*/ 12 h 26"/>
                <a:gd name="T12" fmla="*/ 83 w 85"/>
                <a:gd name="T13" fmla="*/ 17 h 26"/>
                <a:gd name="T14" fmla="*/ 79 w 85"/>
                <a:gd name="T15" fmla="*/ 22 h 26"/>
                <a:gd name="T16" fmla="*/ 76 w 85"/>
                <a:gd name="T17" fmla="*/ 24 h 26"/>
                <a:gd name="T18" fmla="*/ 71 w 85"/>
                <a:gd name="T19" fmla="*/ 26 h 26"/>
                <a:gd name="T20" fmla="*/ 12 w 85"/>
                <a:gd name="T21" fmla="*/ 26 h 26"/>
                <a:gd name="T22" fmla="*/ 7 w 85"/>
                <a:gd name="T23" fmla="*/ 24 h 26"/>
                <a:gd name="T24" fmla="*/ 3 w 85"/>
                <a:gd name="T25" fmla="*/ 22 h 26"/>
                <a:gd name="T26" fmla="*/ 0 w 85"/>
                <a:gd name="T27" fmla="*/ 17 h 26"/>
                <a:gd name="T28" fmla="*/ 0 w 85"/>
                <a:gd name="T29" fmla="*/ 12 h 26"/>
                <a:gd name="T30" fmla="*/ 0 w 85"/>
                <a:gd name="T31" fmla="*/ 7 h 26"/>
                <a:gd name="T32" fmla="*/ 3 w 85"/>
                <a:gd name="T33" fmla="*/ 3 h 26"/>
                <a:gd name="T34" fmla="*/ 7 w 85"/>
                <a:gd name="T35" fmla="*/ 0 h 26"/>
                <a:gd name="T36" fmla="*/ 12 w 85"/>
                <a:gd name="T37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26">
                  <a:moveTo>
                    <a:pt x="12" y="0"/>
                  </a:moveTo>
                  <a:lnTo>
                    <a:pt x="71" y="0"/>
                  </a:lnTo>
                  <a:lnTo>
                    <a:pt x="76" y="0"/>
                  </a:lnTo>
                  <a:lnTo>
                    <a:pt x="79" y="3"/>
                  </a:lnTo>
                  <a:lnTo>
                    <a:pt x="83" y="7"/>
                  </a:lnTo>
                  <a:lnTo>
                    <a:pt x="85" y="12"/>
                  </a:lnTo>
                  <a:lnTo>
                    <a:pt x="83" y="17"/>
                  </a:lnTo>
                  <a:lnTo>
                    <a:pt x="79" y="22"/>
                  </a:lnTo>
                  <a:lnTo>
                    <a:pt x="76" y="24"/>
                  </a:lnTo>
                  <a:lnTo>
                    <a:pt x="71" y="26"/>
                  </a:lnTo>
                  <a:lnTo>
                    <a:pt x="12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386"/>
            <p:cNvSpPr/>
            <p:nvPr/>
          </p:nvSpPr>
          <p:spPr bwMode="auto">
            <a:xfrm>
              <a:off x="5152942" y="3202185"/>
              <a:ext cx="265269" cy="188483"/>
            </a:xfrm>
            <a:custGeom>
              <a:gdLst>
                <a:gd name="T0" fmla="*/ 60 w 76"/>
                <a:gd name="T1" fmla="*/ 0 h 56"/>
                <a:gd name="T2" fmla="*/ 65 w 76"/>
                <a:gd name="T3" fmla="*/ 2 h 56"/>
                <a:gd name="T4" fmla="*/ 71 w 76"/>
                <a:gd name="T5" fmla="*/ 4 h 56"/>
                <a:gd name="T6" fmla="*/ 74 w 76"/>
                <a:gd name="T7" fmla="*/ 7 h 56"/>
                <a:gd name="T8" fmla="*/ 76 w 76"/>
                <a:gd name="T9" fmla="*/ 12 h 56"/>
                <a:gd name="T10" fmla="*/ 76 w 76"/>
                <a:gd name="T11" fmla="*/ 17 h 56"/>
                <a:gd name="T12" fmla="*/ 72 w 76"/>
                <a:gd name="T13" fmla="*/ 23 h 56"/>
                <a:gd name="T14" fmla="*/ 69 w 76"/>
                <a:gd name="T15" fmla="*/ 26 h 56"/>
                <a:gd name="T16" fmla="*/ 19 w 76"/>
                <a:gd name="T17" fmla="*/ 54 h 56"/>
                <a:gd name="T18" fmla="*/ 13 w 76"/>
                <a:gd name="T19" fmla="*/ 56 h 56"/>
                <a:gd name="T20" fmla="*/ 8 w 76"/>
                <a:gd name="T21" fmla="*/ 56 h 56"/>
                <a:gd name="T22" fmla="*/ 3 w 76"/>
                <a:gd name="T23" fmla="*/ 54 h 56"/>
                <a:gd name="T24" fmla="*/ 0 w 76"/>
                <a:gd name="T25" fmla="*/ 50 h 56"/>
                <a:gd name="T26" fmla="*/ 0 w 76"/>
                <a:gd name="T27" fmla="*/ 45 h 56"/>
                <a:gd name="T28" fmla="*/ 0 w 76"/>
                <a:gd name="T29" fmla="*/ 40 h 56"/>
                <a:gd name="T30" fmla="*/ 1 w 76"/>
                <a:gd name="T31" fmla="*/ 35 h 56"/>
                <a:gd name="T32" fmla="*/ 5 w 76"/>
                <a:gd name="T33" fmla="*/ 31 h 56"/>
                <a:gd name="T34" fmla="*/ 55 w 76"/>
                <a:gd name="T35" fmla="*/ 2 h 56"/>
                <a:gd name="T36" fmla="*/ 60 w 76"/>
                <a:gd name="T37" fmla="*/ 0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56">
                  <a:moveTo>
                    <a:pt x="60" y="0"/>
                  </a:moveTo>
                  <a:lnTo>
                    <a:pt x="65" y="2"/>
                  </a:lnTo>
                  <a:lnTo>
                    <a:pt x="71" y="4"/>
                  </a:lnTo>
                  <a:lnTo>
                    <a:pt x="74" y="7"/>
                  </a:lnTo>
                  <a:lnTo>
                    <a:pt x="76" y="12"/>
                  </a:lnTo>
                  <a:lnTo>
                    <a:pt x="76" y="17"/>
                  </a:lnTo>
                  <a:lnTo>
                    <a:pt x="72" y="23"/>
                  </a:lnTo>
                  <a:lnTo>
                    <a:pt x="69" y="26"/>
                  </a:lnTo>
                  <a:lnTo>
                    <a:pt x="19" y="54"/>
                  </a:lnTo>
                  <a:lnTo>
                    <a:pt x="13" y="56"/>
                  </a:lnTo>
                  <a:lnTo>
                    <a:pt x="8" y="56"/>
                  </a:lnTo>
                  <a:lnTo>
                    <a:pt x="3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5" y="31"/>
                  </a:lnTo>
                  <a:lnTo>
                    <a:pt x="55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387"/>
            <p:cNvSpPr/>
            <p:nvPr/>
          </p:nvSpPr>
          <p:spPr bwMode="auto">
            <a:xfrm>
              <a:off x="5522926" y="3509339"/>
              <a:ext cx="195462" cy="265269"/>
            </a:xfrm>
            <a:custGeom>
              <a:gdLst>
                <a:gd name="T0" fmla="*/ 43 w 55"/>
                <a:gd name="T1" fmla="*/ 0 h 76"/>
                <a:gd name="T2" fmla="*/ 48 w 55"/>
                <a:gd name="T3" fmla="*/ 2 h 76"/>
                <a:gd name="T4" fmla="*/ 53 w 55"/>
                <a:gd name="T5" fmla="*/ 6 h 76"/>
                <a:gd name="T6" fmla="*/ 55 w 55"/>
                <a:gd name="T7" fmla="*/ 9 h 76"/>
                <a:gd name="T8" fmla="*/ 55 w 55"/>
                <a:gd name="T9" fmla="*/ 14 h 76"/>
                <a:gd name="T10" fmla="*/ 53 w 55"/>
                <a:gd name="T11" fmla="*/ 19 h 76"/>
                <a:gd name="T12" fmla="*/ 24 w 55"/>
                <a:gd name="T13" fmla="*/ 70 h 76"/>
                <a:gd name="T14" fmla="*/ 21 w 55"/>
                <a:gd name="T15" fmla="*/ 73 h 76"/>
                <a:gd name="T16" fmla="*/ 17 w 55"/>
                <a:gd name="T17" fmla="*/ 76 h 76"/>
                <a:gd name="T18" fmla="*/ 12 w 55"/>
                <a:gd name="T19" fmla="*/ 76 h 76"/>
                <a:gd name="T20" fmla="*/ 7 w 55"/>
                <a:gd name="T21" fmla="*/ 75 h 76"/>
                <a:gd name="T22" fmla="*/ 3 w 55"/>
                <a:gd name="T23" fmla="*/ 71 h 76"/>
                <a:gd name="T24" fmla="*/ 0 w 55"/>
                <a:gd name="T25" fmla="*/ 66 h 76"/>
                <a:gd name="T26" fmla="*/ 0 w 55"/>
                <a:gd name="T27" fmla="*/ 61 h 76"/>
                <a:gd name="T28" fmla="*/ 2 w 55"/>
                <a:gd name="T29" fmla="*/ 57 h 76"/>
                <a:gd name="T30" fmla="*/ 31 w 55"/>
                <a:gd name="T31" fmla="*/ 6 h 76"/>
                <a:gd name="T32" fmla="*/ 34 w 55"/>
                <a:gd name="T33" fmla="*/ 2 h 76"/>
                <a:gd name="T34" fmla="*/ 40 w 55"/>
                <a:gd name="T35" fmla="*/ 0 h 76"/>
                <a:gd name="T36" fmla="*/ 43 w 55"/>
                <a:gd name="T37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6">
                  <a:moveTo>
                    <a:pt x="43" y="0"/>
                  </a:moveTo>
                  <a:lnTo>
                    <a:pt x="48" y="2"/>
                  </a:lnTo>
                  <a:lnTo>
                    <a:pt x="53" y="6"/>
                  </a:lnTo>
                  <a:lnTo>
                    <a:pt x="55" y="9"/>
                  </a:lnTo>
                  <a:lnTo>
                    <a:pt x="55" y="14"/>
                  </a:lnTo>
                  <a:lnTo>
                    <a:pt x="53" y="19"/>
                  </a:lnTo>
                  <a:lnTo>
                    <a:pt x="24" y="70"/>
                  </a:lnTo>
                  <a:lnTo>
                    <a:pt x="21" y="73"/>
                  </a:lnTo>
                  <a:lnTo>
                    <a:pt x="17" y="76"/>
                  </a:lnTo>
                  <a:lnTo>
                    <a:pt x="12" y="76"/>
                  </a:lnTo>
                  <a:lnTo>
                    <a:pt x="7" y="75"/>
                  </a:lnTo>
                  <a:lnTo>
                    <a:pt x="3" y="71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2" y="57"/>
                  </a:lnTo>
                  <a:lnTo>
                    <a:pt x="31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388"/>
            <p:cNvSpPr/>
            <p:nvPr/>
          </p:nvSpPr>
          <p:spPr bwMode="auto">
            <a:xfrm>
              <a:off x="6458350" y="3509339"/>
              <a:ext cx="188483" cy="265269"/>
            </a:xfrm>
            <a:custGeom>
              <a:gdLst>
                <a:gd name="T0" fmla="*/ 12 w 55"/>
                <a:gd name="T1" fmla="*/ 0 h 76"/>
                <a:gd name="T2" fmla="*/ 17 w 55"/>
                <a:gd name="T3" fmla="*/ 0 h 76"/>
                <a:gd name="T4" fmla="*/ 21 w 55"/>
                <a:gd name="T5" fmla="*/ 2 h 76"/>
                <a:gd name="T6" fmla="*/ 24 w 55"/>
                <a:gd name="T7" fmla="*/ 6 h 76"/>
                <a:gd name="T8" fmla="*/ 54 w 55"/>
                <a:gd name="T9" fmla="*/ 57 h 76"/>
                <a:gd name="T10" fmla="*/ 55 w 55"/>
                <a:gd name="T11" fmla="*/ 61 h 76"/>
                <a:gd name="T12" fmla="*/ 55 w 55"/>
                <a:gd name="T13" fmla="*/ 66 h 76"/>
                <a:gd name="T14" fmla="*/ 54 w 55"/>
                <a:gd name="T15" fmla="*/ 71 h 76"/>
                <a:gd name="T16" fmla="*/ 48 w 55"/>
                <a:gd name="T17" fmla="*/ 75 h 76"/>
                <a:gd name="T18" fmla="*/ 45 w 55"/>
                <a:gd name="T19" fmla="*/ 76 h 76"/>
                <a:gd name="T20" fmla="*/ 40 w 55"/>
                <a:gd name="T21" fmla="*/ 76 h 76"/>
                <a:gd name="T22" fmla="*/ 35 w 55"/>
                <a:gd name="T23" fmla="*/ 73 h 76"/>
                <a:gd name="T24" fmla="*/ 31 w 55"/>
                <a:gd name="T25" fmla="*/ 70 h 76"/>
                <a:gd name="T26" fmla="*/ 2 w 55"/>
                <a:gd name="T27" fmla="*/ 19 h 76"/>
                <a:gd name="T28" fmla="*/ 0 w 55"/>
                <a:gd name="T29" fmla="*/ 14 h 76"/>
                <a:gd name="T30" fmla="*/ 0 w 55"/>
                <a:gd name="T31" fmla="*/ 9 h 76"/>
                <a:gd name="T32" fmla="*/ 4 w 55"/>
                <a:gd name="T33" fmla="*/ 6 h 76"/>
                <a:gd name="T34" fmla="*/ 7 w 55"/>
                <a:gd name="T35" fmla="*/ 2 h 76"/>
                <a:gd name="T36" fmla="*/ 12 w 55"/>
                <a:gd name="T37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6">
                  <a:moveTo>
                    <a:pt x="12" y="0"/>
                  </a:moveTo>
                  <a:lnTo>
                    <a:pt x="17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54" y="57"/>
                  </a:lnTo>
                  <a:lnTo>
                    <a:pt x="55" y="61"/>
                  </a:lnTo>
                  <a:lnTo>
                    <a:pt x="55" y="66"/>
                  </a:lnTo>
                  <a:lnTo>
                    <a:pt x="54" y="71"/>
                  </a:lnTo>
                  <a:lnTo>
                    <a:pt x="48" y="75"/>
                  </a:lnTo>
                  <a:lnTo>
                    <a:pt x="45" y="76"/>
                  </a:lnTo>
                  <a:lnTo>
                    <a:pt x="40" y="76"/>
                  </a:lnTo>
                  <a:lnTo>
                    <a:pt x="35" y="73"/>
                  </a:lnTo>
                  <a:lnTo>
                    <a:pt x="31" y="70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4" y="6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389"/>
            <p:cNvSpPr/>
            <p:nvPr/>
          </p:nvSpPr>
          <p:spPr bwMode="auto">
            <a:xfrm>
              <a:off x="6758521" y="3202185"/>
              <a:ext cx="272252" cy="188483"/>
            </a:xfrm>
            <a:custGeom>
              <a:gdLst>
                <a:gd name="T0" fmla="*/ 16 w 78"/>
                <a:gd name="T1" fmla="*/ 0 h 56"/>
                <a:gd name="T2" fmla="*/ 21 w 78"/>
                <a:gd name="T3" fmla="*/ 2 h 56"/>
                <a:gd name="T4" fmla="*/ 71 w 78"/>
                <a:gd name="T5" fmla="*/ 31 h 56"/>
                <a:gd name="T6" fmla="*/ 75 w 78"/>
                <a:gd name="T7" fmla="*/ 35 h 56"/>
                <a:gd name="T8" fmla="*/ 78 w 78"/>
                <a:gd name="T9" fmla="*/ 40 h 56"/>
                <a:gd name="T10" fmla="*/ 78 w 78"/>
                <a:gd name="T11" fmla="*/ 45 h 56"/>
                <a:gd name="T12" fmla="*/ 77 w 78"/>
                <a:gd name="T13" fmla="*/ 50 h 56"/>
                <a:gd name="T14" fmla="*/ 73 w 78"/>
                <a:gd name="T15" fmla="*/ 54 h 56"/>
                <a:gd name="T16" fmla="*/ 68 w 78"/>
                <a:gd name="T17" fmla="*/ 56 h 56"/>
                <a:gd name="T18" fmla="*/ 63 w 78"/>
                <a:gd name="T19" fmla="*/ 56 h 56"/>
                <a:gd name="T20" fmla="*/ 58 w 78"/>
                <a:gd name="T21" fmla="*/ 54 h 56"/>
                <a:gd name="T22" fmla="*/ 7 w 78"/>
                <a:gd name="T23" fmla="*/ 26 h 56"/>
                <a:gd name="T24" fmla="*/ 4 w 78"/>
                <a:gd name="T25" fmla="*/ 23 h 56"/>
                <a:gd name="T26" fmla="*/ 2 w 78"/>
                <a:gd name="T27" fmla="*/ 17 h 56"/>
                <a:gd name="T28" fmla="*/ 0 w 78"/>
                <a:gd name="T29" fmla="*/ 12 h 56"/>
                <a:gd name="T30" fmla="*/ 2 w 78"/>
                <a:gd name="T31" fmla="*/ 7 h 56"/>
                <a:gd name="T32" fmla="*/ 6 w 78"/>
                <a:gd name="T33" fmla="*/ 4 h 56"/>
                <a:gd name="T34" fmla="*/ 11 w 78"/>
                <a:gd name="T35" fmla="*/ 2 h 56"/>
                <a:gd name="T36" fmla="*/ 16 w 78"/>
                <a:gd name="T37" fmla="*/ 0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56">
                  <a:moveTo>
                    <a:pt x="16" y="0"/>
                  </a:moveTo>
                  <a:lnTo>
                    <a:pt x="21" y="2"/>
                  </a:lnTo>
                  <a:lnTo>
                    <a:pt x="71" y="31"/>
                  </a:lnTo>
                  <a:lnTo>
                    <a:pt x="75" y="35"/>
                  </a:lnTo>
                  <a:lnTo>
                    <a:pt x="78" y="40"/>
                  </a:lnTo>
                  <a:lnTo>
                    <a:pt x="78" y="45"/>
                  </a:lnTo>
                  <a:lnTo>
                    <a:pt x="77" y="50"/>
                  </a:lnTo>
                  <a:lnTo>
                    <a:pt x="73" y="54"/>
                  </a:lnTo>
                  <a:lnTo>
                    <a:pt x="68" y="56"/>
                  </a:lnTo>
                  <a:lnTo>
                    <a:pt x="63" y="56"/>
                  </a:lnTo>
                  <a:lnTo>
                    <a:pt x="58" y="54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390"/>
            <p:cNvSpPr/>
            <p:nvPr/>
          </p:nvSpPr>
          <p:spPr bwMode="auto">
            <a:xfrm>
              <a:off x="6870213" y="2790322"/>
              <a:ext cx="300176" cy="90752"/>
            </a:xfrm>
            <a:custGeom>
              <a:gdLst>
                <a:gd name="T0" fmla="*/ 12 w 85"/>
                <a:gd name="T1" fmla="*/ 0 h 26"/>
                <a:gd name="T2" fmla="*/ 71 w 85"/>
                <a:gd name="T3" fmla="*/ 0 h 26"/>
                <a:gd name="T4" fmla="*/ 76 w 85"/>
                <a:gd name="T5" fmla="*/ 0 h 26"/>
                <a:gd name="T6" fmla="*/ 82 w 85"/>
                <a:gd name="T7" fmla="*/ 3 h 26"/>
                <a:gd name="T8" fmla="*/ 83 w 85"/>
                <a:gd name="T9" fmla="*/ 7 h 26"/>
                <a:gd name="T10" fmla="*/ 85 w 85"/>
                <a:gd name="T11" fmla="*/ 12 h 26"/>
                <a:gd name="T12" fmla="*/ 83 w 85"/>
                <a:gd name="T13" fmla="*/ 17 h 26"/>
                <a:gd name="T14" fmla="*/ 82 w 85"/>
                <a:gd name="T15" fmla="*/ 22 h 26"/>
                <a:gd name="T16" fmla="*/ 76 w 85"/>
                <a:gd name="T17" fmla="*/ 24 h 26"/>
                <a:gd name="T18" fmla="*/ 71 w 85"/>
                <a:gd name="T19" fmla="*/ 26 h 26"/>
                <a:gd name="T20" fmla="*/ 12 w 85"/>
                <a:gd name="T21" fmla="*/ 26 h 26"/>
                <a:gd name="T22" fmla="*/ 7 w 85"/>
                <a:gd name="T23" fmla="*/ 24 h 26"/>
                <a:gd name="T24" fmla="*/ 4 w 85"/>
                <a:gd name="T25" fmla="*/ 22 h 26"/>
                <a:gd name="T26" fmla="*/ 0 w 85"/>
                <a:gd name="T27" fmla="*/ 17 h 26"/>
                <a:gd name="T28" fmla="*/ 0 w 85"/>
                <a:gd name="T29" fmla="*/ 12 h 26"/>
                <a:gd name="T30" fmla="*/ 0 w 85"/>
                <a:gd name="T31" fmla="*/ 7 h 26"/>
                <a:gd name="T32" fmla="*/ 4 w 85"/>
                <a:gd name="T33" fmla="*/ 3 h 26"/>
                <a:gd name="T34" fmla="*/ 7 w 85"/>
                <a:gd name="T35" fmla="*/ 0 h 26"/>
                <a:gd name="T36" fmla="*/ 12 w 85"/>
                <a:gd name="T37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26">
                  <a:moveTo>
                    <a:pt x="12" y="0"/>
                  </a:moveTo>
                  <a:lnTo>
                    <a:pt x="71" y="0"/>
                  </a:lnTo>
                  <a:lnTo>
                    <a:pt x="76" y="0"/>
                  </a:lnTo>
                  <a:lnTo>
                    <a:pt x="82" y="3"/>
                  </a:lnTo>
                  <a:lnTo>
                    <a:pt x="83" y="7"/>
                  </a:lnTo>
                  <a:lnTo>
                    <a:pt x="85" y="12"/>
                  </a:lnTo>
                  <a:lnTo>
                    <a:pt x="83" y="17"/>
                  </a:lnTo>
                  <a:lnTo>
                    <a:pt x="82" y="22"/>
                  </a:lnTo>
                  <a:lnTo>
                    <a:pt x="76" y="24"/>
                  </a:lnTo>
                  <a:lnTo>
                    <a:pt x="71" y="26"/>
                  </a:lnTo>
                  <a:lnTo>
                    <a:pt x="12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391"/>
            <p:cNvSpPr/>
            <p:nvPr/>
          </p:nvSpPr>
          <p:spPr bwMode="auto">
            <a:xfrm>
              <a:off x="6758521" y="2266761"/>
              <a:ext cx="272252" cy="195462"/>
            </a:xfrm>
            <a:custGeom>
              <a:gdLst>
                <a:gd name="T0" fmla="*/ 63 w 78"/>
                <a:gd name="T1" fmla="*/ 0 h 55"/>
                <a:gd name="T2" fmla="*/ 68 w 78"/>
                <a:gd name="T3" fmla="*/ 0 h 55"/>
                <a:gd name="T4" fmla="*/ 73 w 78"/>
                <a:gd name="T5" fmla="*/ 3 h 55"/>
                <a:gd name="T6" fmla="*/ 77 w 78"/>
                <a:gd name="T7" fmla="*/ 7 h 55"/>
                <a:gd name="T8" fmla="*/ 78 w 78"/>
                <a:gd name="T9" fmla="*/ 12 h 55"/>
                <a:gd name="T10" fmla="*/ 78 w 78"/>
                <a:gd name="T11" fmla="*/ 17 h 55"/>
                <a:gd name="T12" fmla="*/ 75 w 78"/>
                <a:gd name="T13" fmla="*/ 21 h 55"/>
                <a:gd name="T14" fmla="*/ 71 w 78"/>
                <a:gd name="T15" fmla="*/ 24 h 55"/>
                <a:gd name="T16" fmla="*/ 21 w 78"/>
                <a:gd name="T17" fmla="*/ 54 h 55"/>
                <a:gd name="T18" fmla="*/ 16 w 78"/>
                <a:gd name="T19" fmla="*/ 55 h 55"/>
                <a:gd name="T20" fmla="*/ 11 w 78"/>
                <a:gd name="T21" fmla="*/ 55 h 55"/>
                <a:gd name="T22" fmla="*/ 6 w 78"/>
                <a:gd name="T23" fmla="*/ 54 h 55"/>
                <a:gd name="T24" fmla="*/ 2 w 78"/>
                <a:gd name="T25" fmla="*/ 50 h 55"/>
                <a:gd name="T26" fmla="*/ 0 w 78"/>
                <a:gd name="T27" fmla="*/ 45 h 55"/>
                <a:gd name="T28" fmla="*/ 2 w 78"/>
                <a:gd name="T29" fmla="*/ 40 h 55"/>
                <a:gd name="T30" fmla="*/ 4 w 78"/>
                <a:gd name="T31" fmla="*/ 35 h 55"/>
                <a:gd name="T32" fmla="*/ 7 w 78"/>
                <a:gd name="T33" fmla="*/ 31 h 55"/>
                <a:gd name="T34" fmla="*/ 58 w 78"/>
                <a:gd name="T35" fmla="*/ 2 h 55"/>
                <a:gd name="T36" fmla="*/ 63 w 78"/>
                <a:gd name="T37" fmla="*/ 0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55">
                  <a:moveTo>
                    <a:pt x="63" y="0"/>
                  </a:moveTo>
                  <a:lnTo>
                    <a:pt x="68" y="0"/>
                  </a:lnTo>
                  <a:lnTo>
                    <a:pt x="73" y="3"/>
                  </a:lnTo>
                  <a:lnTo>
                    <a:pt x="77" y="7"/>
                  </a:lnTo>
                  <a:lnTo>
                    <a:pt x="78" y="12"/>
                  </a:lnTo>
                  <a:lnTo>
                    <a:pt x="78" y="17"/>
                  </a:lnTo>
                  <a:lnTo>
                    <a:pt x="75" y="21"/>
                  </a:lnTo>
                  <a:lnTo>
                    <a:pt x="71" y="24"/>
                  </a:lnTo>
                  <a:lnTo>
                    <a:pt x="21" y="54"/>
                  </a:lnTo>
                  <a:lnTo>
                    <a:pt x="16" y="55"/>
                  </a:lnTo>
                  <a:lnTo>
                    <a:pt x="11" y="55"/>
                  </a:lnTo>
                  <a:lnTo>
                    <a:pt x="6" y="54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2" y="40"/>
                  </a:lnTo>
                  <a:lnTo>
                    <a:pt x="4" y="35"/>
                  </a:lnTo>
                  <a:lnTo>
                    <a:pt x="7" y="31"/>
                  </a:lnTo>
                  <a:lnTo>
                    <a:pt x="58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392"/>
            <p:cNvSpPr/>
            <p:nvPr/>
          </p:nvSpPr>
          <p:spPr bwMode="auto">
            <a:xfrm>
              <a:off x="6458350" y="1896783"/>
              <a:ext cx="188483" cy="265269"/>
            </a:xfrm>
            <a:custGeom>
              <a:gdLst>
                <a:gd name="T0" fmla="*/ 45 w 55"/>
                <a:gd name="T1" fmla="*/ 0 h 76"/>
                <a:gd name="T2" fmla="*/ 48 w 55"/>
                <a:gd name="T3" fmla="*/ 2 h 76"/>
                <a:gd name="T4" fmla="*/ 54 w 55"/>
                <a:gd name="T5" fmla="*/ 5 h 76"/>
                <a:gd name="T6" fmla="*/ 55 w 55"/>
                <a:gd name="T7" fmla="*/ 8 h 76"/>
                <a:gd name="T8" fmla="*/ 55 w 55"/>
                <a:gd name="T9" fmla="*/ 14 h 76"/>
                <a:gd name="T10" fmla="*/ 54 w 55"/>
                <a:gd name="T11" fmla="*/ 19 h 76"/>
                <a:gd name="T12" fmla="*/ 24 w 55"/>
                <a:gd name="T13" fmla="*/ 69 h 76"/>
                <a:gd name="T14" fmla="*/ 21 w 55"/>
                <a:gd name="T15" fmla="*/ 74 h 76"/>
                <a:gd name="T16" fmla="*/ 17 w 55"/>
                <a:gd name="T17" fmla="*/ 76 h 76"/>
                <a:gd name="T18" fmla="*/ 12 w 55"/>
                <a:gd name="T19" fmla="*/ 76 h 76"/>
                <a:gd name="T20" fmla="*/ 7 w 55"/>
                <a:gd name="T21" fmla="*/ 74 h 76"/>
                <a:gd name="T22" fmla="*/ 4 w 55"/>
                <a:gd name="T23" fmla="*/ 71 h 76"/>
                <a:gd name="T24" fmla="*/ 0 w 55"/>
                <a:gd name="T25" fmla="*/ 66 h 76"/>
                <a:gd name="T26" fmla="*/ 0 w 55"/>
                <a:gd name="T27" fmla="*/ 62 h 76"/>
                <a:gd name="T28" fmla="*/ 2 w 55"/>
                <a:gd name="T29" fmla="*/ 57 h 76"/>
                <a:gd name="T30" fmla="*/ 31 w 55"/>
                <a:gd name="T31" fmla="*/ 5 h 76"/>
                <a:gd name="T32" fmla="*/ 35 w 55"/>
                <a:gd name="T33" fmla="*/ 2 h 76"/>
                <a:gd name="T34" fmla="*/ 40 w 55"/>
                <a:gd name="T35" fmla="*/ 0 h 76"/>
                <a:gd name="T36" fmla="*/ 45 w 55"/>
                <a:gd name="T37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6">
                  <a:moveTo>
                    <a:pt x="45" y="0"/>
                  </a:moveTo>
                  <a:lnTo>
                    <a:pt x="48" y="2"/>
                  </a:lnTo>
                  <a:lnTo>
                    <a:pt x="54" y="5"/>
                  </a:lnTo>
                  <a:lnTo>
                    <a:pt x="55" y="8"/>
                  </a:lnTo>
                  <a:lnTo>
                    <a:pt x="55" y="14"/>
                  </a:lnTo>
                  <a:lnTo>
                    <a:pt x="54" y="19"/>
                  </a:lnTo>
                  <a:lnTo>
                    <a:pt x="24" y="69"/>
                  </a:lnTo>
                  <a:lnTo>
                    <a:pt x="21" y="74"/>
                  </a:lnTo>
                  <a:lnTo>
                    <a:pt x="17" y="76"/>
                  </a:lnTo>
                  <a:lnTo>
                    <a:pt x="12" y="76"/>
                  </a:lnTo>
                  <a:lnTo>
                    <a:pt x="7" y="74"/>
                  </a:lnTo>
                  <a:lnTo>
                    <a:pt x="4" y="71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2" y="57"/>
                  </a:lnTo>
                  <a:lnTo>
                    <a:pt x="31" y="5"/>
                  </a:lnTo>
                  <a:lnTo>
                    <a:pt x="35" y="2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393"/>
            <p:cNvSpPr/>
            <p:nvPr/>
          </p:nvSpPr>
          <p:spPr bwMode="auto">
            <a:xfrm>
              <a:off x="6046482" y="1757167"/>
              <a:ext cx="90752" cy="293193"/>
            </a:xfrm>
            <a:custGeom>
              <a:gdLst>
                <a:gd name="T0" fmla="*/ 12 w 25"/>
                <a:gd name="T1" fmla="*/ 0 h 85"/>
                <a:gd name="T2" fmla="*/ 17 w 25"/>
                <a:gd name="T3" fmla="*/ 0 h 85"/>
                <a:gd name="T4" fmla="*/ 22 w 25"/>
                <a:gd name="T5" fmla="*/ 4 h 85"/>
                <a:gd name="T6" fmla="*/ 24 w 25"/>
                <a:gd name="T7" fmla="*/ 7 h 85"/>
                <a:gd name="T8" fmla="*/ 25 w 25"/>
                <a:gd name="T9" fmla="*/ 12 h 85"/>
                <a:gd name="T10" fmla="*/ 25 w 25"/>
                <a:gd name="T11" fmla="*/ 71 h 85"/>
                <a:gd name="T12" fmla="*/ 24 w 25"/>
                <a:gd name="T13" fmla="*/ 76 h 85"/>
                <a:gd name="T14" fmla="*/ 22 w 25"/>
                <a:gd name="T15" fmla="*/ 80 h 85"/>
                <a:gd name="T16" fmla="*/ 17 w 25"/>
                <a:gd name="T17" fmla="*/ 83 h 85"/>
                <a:gd name="T18" fmla="*/ 12 w 25"/>
                <a:gd name="T19" fmla="*/ 85 h 85"/>
                <a:gd name="T20" fmla="*/ 6 w 25"/>
                <a:gd name="T21" fmla="*/ 83 h 85"/>
                <a:gd name="T22" fmla="*/ 3 w 25"/>
                <a:gd name="T23" fmla="*/ 80 h 85"/>
                <a:gd name="T24" fmla="*/ 0 w 25"/>
                <a:gd name="T25" fmla="*/ 76 h 85"/>
                <a:gd name="T26" fmla="*/ 0 w 25"/>
                <a:gd name="T27" fmla="*/ 71 h 85"/>
                <a:gd name="T28" fmla="*/ 0 w 25"/>
                <a:gd name="T29" fmla="*/ 12 h 85"/>
                <a:gd name="T30" fmla="*/ 0 w 25"/>
                <a:gd name="T31" fmla="*/ 7 h 85"/>
                <a:gd name="T32" fmla="*/ 3 w 25"/>
                <a:gd name="T33" fmla="*/ 4 h 85"/>
                <a:gd name="T34" fmla="*/ 6 w 25"/>
                <a:gd name="T35" fmla="*/ 0 h 85"/>
                <a:gd name="T36" fmla="*/ 12 w 25"/>
                <a:gd name="T37" fmla="*/ 0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5">
                  <a:moveTo>
                    <a:pt x="12" y="0"/>
                  </a:moveTo>
                  <a:lnTo>
                    <a:pt x="17" y="0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2"/>
                  </a:lnTo>
                  <a:lnTo>
                    <a:pt x="25" y="71"/>
                  </a:lnTo>
                  <a:lnTo>
                    <a:pt x="24" y="76"/>
                  </a:lnTo>
                  <a:lnTo>
                    <a:pt x="22" y="80"/>
                  </a:lnTo>
                  <a:lnTo>
                    <a:pt x="17" y="83"/>
                  </a:lnTo>
                  <a:lnTo>
                    <a:pt x="12" y="85"/>
                  </a:lnTo>
                  <a:lnTo>
                    <a:pt x="6" y="83"/>
                  </a:lnTo>
                  <a:lnTo>
                    <a:pt x="3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394"/>
            <p:cNvSpPr/>
            <p:nvPr/>
          </p:nvSpPr>
          <p:spPr bwMode="auto">
            <a:xfrm>
              <a:off x="5522926" y="1896783"/>
              <a:ext cx="195462" cy="265269"/>
            </a:xfrm>
            <a:custGeom>
              <a:gdLst>
                <a:gd name="T0" fmla="*/ 12 w 55"/>
                <a:gd name="T1" fmla="*/ 0 h 76"/>
                <a:gd name="T2" fmla="*/ 17 w 55"/>
                <a:gd name="T3" fmla="*/ 0 h 76"/>
                <a:gd name="T4" fmla="*/ 21 w 55"/>
                <a:gd name="T5" fmla="*/ 2 h 76"/>
                <a:gd name="T6" fmla="*/ 24 w 55"/>
                <a:gd name="T7" fmla="*/ 5 h 76"/>
                <a:gd name="T8" fmla="*/ 53 w 55"/>
                <a:gd name="T9" fmla="*/ 57 h 76"/>
                <a:gd name="T10" fmla="*/ 55 w 55"/>
                <a:gd name="T11" fmla="*/ 62 h 76"/>
                <a:gd name="T12" fmla="*/ 55 w 55"/>
                <a:gd name="T13" fmla="*/ 66 h 76"/>
                <a:gd name="T14" fmla="*/ 53 w 55"/>
                <a:gd name="T15" fmla="*/ 71 h 76"/>
                <a:gd name="T16" fmla="*/ 48 w 55"/>
                <a:gd name="T17" fmla="*/ 74 h 76"/>
                <a:gd name="T18" fmla="*/ 43 w 55"/>
                <a:gd name="T19" fmla="*/ 76 h 76"/>
                <a:gd name="T20" fmla="*/ 40 w 55"/>
                <a:gd name="T21" fmla="*/ 76 h 76"/>
                <a:gd name="T22" fmla="*/ 34 w 55"/>
                <a:gd name="T23" fmla="*/ 74 h 76"/>
                <a:gd name="T24" fmla="*/ 31 w 55"/>
                <a:gd name="T25" fmla="*/ 69 h 76"/>
                <a:gd name="T26" fmla="*/ 2 w 55"/>
                <a:gd name="T27" fmla="*/ 19 h 76"/>
                <a:gd name="T28" fmla="*/ 0 w 55"/>
                <a:gd name="T29" fmla="*/ 14 h 76"/>
                <a:gd name="T30" fmla="*/ 0 w 55"/>
                <a:gd name="T31" fmla="*/ 8 h 76"/>
                <a:gd name="T32" fmla="*/ 3 w 55"/>
                <a:gd name="T33" fmla="*/ 5 h 76"/>
                <a:gd name="T34" fmla="*/ 7 w 55"/>
                <a:gd name="T35" fmla="*/ 2 h 76"/>
                <a:gd name="T36" fmla="*/ 12 w 55"/>
                <a:gd name="T37" fmla="*/ 0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6">
                  <a:moveTo>
                    <a:pt x="12" y="0"/>
                  </a:moveTo>
                  <a:lnTo>
                    <a:pt x="17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53" y="57"/>
                  </a:lnTo>
                  <a:lnTo>
                    <a:pt x="55" y="62"/>
                  </a:lnTo>
                  <a:lnTo>
                    <a:pt x="55" y="66"/>
                  </a:lnTo>
                  <a:lnTo>
                    <a:pt x="53" y="71"/>
                  </a:lnTo>
                  <a:lnTo>
                    <a:pt x="48" y="74"/>
                  </a:lnTo>
                  <a:lnTo>
                    <a:pt x="43" y="76"/>
                  </a:lnTo>
                  <a:lnTo>
                    <a:pt x="40" y="76"/>
                  </a:lnTo>
                  <a:lnTo>
                    <a:pt x="34" y="74"/>
                  </a:lnTo>
                  <a:lnTo>
                    <a:pt x="31" y="6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395"/>
            <p:cNvSpPr/>
            <p:nvPr/>
          </p:nvSpPr>
          <p:spPr bwMode="auto">
            <a:xfrm>
              <a:off x="5152942" y="2266761"/>
              <a:ext cx="265269" cy="195462"/>
            </a:xfrm>
            <a:custGeom>
              <a:gdLst>
                <a:gd name="T0" fmla="*/ 13 w 76"/>
                <a:gd name="T1" fmla="*/ 0 h 55"/>
                <a:gd name="T2" fmla="*/ 19 w 76"/>
                <a:gd name="T3" fmla="*/ 2 h 55"/>
                <a:gd name="T4" fmla="*/ 69 w 76"/>
                <a:gd name="T5" fmla="*/ 31 h 55"/>
                <a:gd name="T6" fmla="*/ 72 w 76"/>
                <a:gd name="T7" fmla="*/ 35 h 55"/>
                <a:gd name="T8" fmla="*/ 76 w 76"/>
                <a:gd name="T9" fmla="*/ 40 h 55"/>
                <a:gd name="T10" fmla="*/ 76 w 76"/>
                <a:gd name="T11" fmla="*/ 45 h 55"/>
                <a:gd name="T12" fmla="*/ 74 w 76"/>
                <a:gd name="T13" fmla="*/ 50 h 55"/>
                <a:gd name="T14" fmla="*/ 71 w 76"/>
                <a:gd name="T15" fmla="*/ 54 h 55"/>
                <a:gd name="T16" fmla="*/ 65 w 76"/>
                <a:gd name="T17" fmla="*/ 55 h 55"/>
                <a:gd name="T18" fmla="*/ 60 w 76"/>
                <a:gd name="T19" fmla="*/ 55 h 55"/>
                <a:gd name="T20" fmla="*/ 55 w 76"/>
                <a:gd name="T21" fmla="*/ 54 h 55"/>
                <a:gd name="T22" fmla="*/ 5 w 76"/>
                <a:gd name="T23" fmla="*/ 24 h 55"/>
                <a:gd name="T24" fmla="*/ 1 w 76"/>
                <a:gd name="T25" fmla="*/ 21 h 55"/>
                <a:gd name="T26" fmla="*/ 0 w 76"/>
                <a:gd name="T27" fmla="*/ 17 h 55"/>
                <a:gd name="T28" fmla="*/ 0 w 76"/>
                <a:gd name="T29" fmla="*/ 12 h 55"/>
                <a:gd name="T30" fmla="*/ 0 w 76"/>
                <a:gd name="T31" fmla="*/ 7 h 55"/>
                <a:gd name="T32" fmla="*/ 3 w 76"/>
                <a:gd name="T33" fmla="*/ 3 h 55"/>
                <a:gd name="T34" fmla="*/ 8 w 76"/>
                <a:gd name="T35" fmla="*/ 0 h 55"/>
                <a:gd name="T36" fmla="*/ 13 w 76"/>
                <a:gd name="T37" fmla="*/ 0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55">
                  <a:moveTo>
                    <a:pt x="13" y="0"/>
                  </a:moveTo>
                  <a:lnTo>
                    <a:pt x="19" y="2"/>
                  </a:lnTo>
                  <a:lnTo>
                    <a:pt x="69" y="31"/>
                  </a:lnTo>
                  <a:lnTo>
                    <a:pt x="72" y="35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4" y="50"/>
                  </a:lnTo>
                  <a:lnTo>
                    <a:pt x="71" y="54"/>
                  </a:lnTo>
                  <a:lnTo>
                    <a:pt x="65" y="55"/>
                  </a:lnTo>
                  <a:lnTo>
                    <a:pt x="60" y="55"/>
                  </a:lnTo>
                  <a:lnTo>
                    <a:pt x="55" y="54"/>
                  </a:lnTo>
                  <a:lnTo>
                    <a:pt x="5" y="24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396"/>
            <p:cNvSpPr/>
            <p:nvPr/>
          </p:nvSpPr>
          <p:spPr bwMode="auto">
            <a:xfrm>
              <a:off x="5522926" y="2266761"/>
              <a:ext cx="565445" cy="1368232"/>
            </a:xfrm>
            <a:custGeom>
              <a:gdLst>
                <a:gd name="T0" fmla="*/ 163 w 163"/>
                <a:gd name="T1" fmla="*/ 0 h 393"/>
                <a:gd name="T2" fmla="*/ 163 w 163"/>
                <a:gd name="T3" fmla="*/ 0 h 393"/>
                <a:gd name="T4" fmla="*/ 163 w 163"/>
                <a:gd name="T5" fmla="*/ 68 h 393"/>
                <a:gd name="T6" fmla="*/ 149 w 163"/>
                <a:gd name="T7" fmla="*/ 68 h 393"/>
                <a:gd name="T8" fmla="*/ 149 w 163"/>
                <a:gd name="T9" fmla="*/ 95 h 393"/>
                <a:gd name="T10" fmla="*/ 126 w 163"/>
                <a:gd name="T11" fmla="*/ 104 h 393"/>
                <a:gd name="T12" fmla="*/ 111 w 163"/>
                <a:gd name="T13" fmla="*/ 114 h 393"/>
                <a:gd name="T14" fmla="*/ 102 w 163"/>
                <a:gd name="T15" fmla="*/ 130 h 393"/>
                <a:gd name="T16" fmla="*/ 99 w 163"/>
                <a:gd name="T17" fmla="*/ 149 h 393"/>
                <a:gd name="T18" fmla="*/ 102 w 163"/>
                <a:gd name="T19" fmla="*/ 168 h 393"/>
                <a:gd name="T20" fmla="*/ 112 w 163"/>
                <a:gd name="T21" fmla="*/ 184 h 393"/>
                <a:gd name="T22" fmla="*/ 130 w 163"/>
                <a:gd name="T23" fmla="*/ 196 h 393"/>
                <a:gd name="T24" fmla="*/ 152 w 163"/>
                <a:gd name="T25" fmla="*/ 204 h 393"/>
                <a:gd name="T26" fmla="*/ 163 w 163"/>
                <a:gd name="T27" fmla="*/ 208 h 393"/>
                <a:gd name="T28" fmla="*/ 163 w 163"/>
                <a:gd name="T29" fmla="*/ 247 h 393"/>
                <a:gd name="T30" fmla="*/ 154 w 163"/>
                <a:gd name="T31" fmla="*/ 249 h 393"/>
                <a:gd name="T32" fmla="*/ 128 w 163"/>
                <a:gd name="T33" fmla="*/ 244 h 393"/>
                <a:gd name="T34" fmla="*/ 106 w 163"/>
                <a:gd name="T35" fmla="*/ 235 h 393"/>
                <a:gd name="T36" fmla="*/ 97 w 163"/>
                <a:gd name="T37" fmla="*/ 270 h 393"/>
                <a:gd name="T38" fmla="*/ 111 w 163"/>
                <a:gd name="T39" fmla="*/ 277 h 393"/>
                <a:gd name="T40" fmla="*/ 128 w 163"/>
                <a:gd name="T41" fmla="*/ 282 h 393"/>
                <a:gd name="T42" fmla="*/ 147 w 163"/>
                <a:gd name="T43" fmla="*/ 284 h 393"/>
                <a:gd name="T44" fmla="*/ 147 w 163"/>
                <a:gd name="T45" fmla="*/ 311 h 393"/>
                <a:gd name="T46" fmla="*/ 163 w 163"/>
                <a:gd name="T47" fmla="*/ 311 h 393"/>
                <a:gd name="T48" fmla="*/ 163 w 163"/>
                <a:gd name="T49" fmla="*/ 393 h 393"/>
                <a:gd name="T50" fmla="*/ 104 w 163"/>
                <a:gd name="T51" fmla="*/ 393 h 393"/>
                <a:gd name="T52" fmla="*/ 104 w 163"/>
                <a:gd name="T53" fmla="*/ 393 h 393"/>
                <a:gd name="T54" fmla="*/ 99 w 163"/>
                <a:gd name="T55" fmla="*/ 391 h 393"/>
                <a:gd name="T56" fmla="*/ 97 w 163"/>
                <a:gd name="T57" fmla="*/ 387 h 393"/>
                <a:gd name="T58" fmla="*/ 93 w 163"/>
                <a:gd name="T59" fmla="*/ 384 h 393"/>
                <a:gd name="T60" fmla="*/ 93 w 163"/>
                <a:gd name="T61" fmla="*/ 381 h 393"/>
                <a:gd name="T62" fmla="*/ 90 w 163"/>
                <a:gd name="T63" fmla="*/ 363 h 393"/>
                <a:gd name="T64" fmla="*/ 83 w 163"/>
                <a:gd name="T65" fmla="*/ 344 h 393"/>
                <a:gd name="T66" fmla="*/ 74 w 163"/>
                <a:gd name="T67" fmla="*/ 327 h 393"/>
                <a:gd name="T68" fmla="*/ 66 w 163"/>
                <a:gd name="T69" fmla="*/ 311 h 393"/>
                <a:gd name="T70" fmla="*/ 57 w 163"/>
                <a:gd name="T71" fmla="*/ 299 h 393"/>
                <a:gd name="T72" fmla="*/ 52 w 163"/>
                <a:gd name="T73" fmla="*/ 294 h 393"/>
                <a:gd name="T74" fmla="*/ 52 w 163"/>
                <a:gd name="T75" fmla="*/ 292 h 393"/>
                <a:gd name="T76" fmla="*/ 29 w 163"/>
                <a:gd name="T77" fmla="*/ 261 h 393"/>
                <a:gd name="T78" fmla="*/ 14 w 163"/>
                <a:gd name="T79" fmla="*/ 228 h 393"/>
                <a:gd name="T80" fmla="*/ 4 w 163"/>
                <a:gd name="T81" fmla="*/ 194 h 393"/>
                <a:gd name="T82" fmla="*/ 0 w 163"/>
                <a:gd name="T83" fmla="*/ 159 h 393"/>
                <a:gd name="T84" fmla="*/ 5 w 163"/>
                <a:gd name="T85" fmla="*/ 123 h 393"/>
                <a:gd name="T86" fmla="*/ 17 w 163"/>
                <a:gd name="T87" fmla="*/ 90 h 393"/>
                <a:gd name="T88" fmla="*/ 36 w 163"/>
                <a:gd name="T89" fmla="*/ 61 h 393"/>
                <a:gd name="T90" fmla="*/ 61 w 163"/>
                <a:gd name="T91" fmla="*/ 35 h 393"/>
                <a:gd name="T92" fmla="*/ 92 w 163"/>
                <a:gd name="T93" fmla="*/ 16 h 393"/>
                <a:gd name="T94" fmla="*/ 126 w 163"/>
                <a:gd name="T95" fmla="*/ 4 h 393"/>
                <a:gd name="T96" fmla="*/ 163 w 163"/>
                <a:gd name="T97" fmla="*/ 0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" h="393">
                  <a:moveTo>
                    <a:pt x="163" y="0"/>
                  </a:moveTo>
                  <a:lnTo>
                    <a:pt x="163" y="0"/>
                  </a:lnTo>
                  <a:lnTo>
                    <a:pt x="163" y="68"/>
                  </a:lnTo>
                  <a:lnTo>
                    <a:pt x="149" y="68"/>
                  </a:lnTo>
                  <a:lnTo>
                    <a:pt x="149" y="95"/>
                  </a:lnTo>
                  <a:lnTo>
                    <a:pt x="126" y="104"/>
                  </a:lnTo>
                  <a:lnTo>
                    <a:pt x="111" y="114"/>
                  </a:lnTo>
                  <a:lnTo>
                    <a:pt x="102" y="130"/>
                  </a:lnTo>
                  <a:lnTo>
                    <a:pt x="99" y="149"/>
                  </a:lnTo>
                  <a:lnTo>
                    <a:pt x="102" y="168"/>
                  </a:lnTo>
                  <a:lnTo>
                    <a:pt x="112" y="184"/>
                  </a:lnTo>
                  <a:lnTo>
                    <a:pt x="130" y="196"/>
                  </a:lnTo>
                  <a:lnTo>
                    <a:pt x="152" y="204"/>
                  </a:lnTo>
                  <a:lnTo>
                    <a:pt x="163" y="208"/>
                  </a:lnTo>
                  <a:lnTo>
                    <a:pt x="163" y="247"/>
                  </a:lnTo>
                  <a:lnTo>
                    <a:pt x="154" y="249"/>
                  </a:lnTo>
                  <a:lnTo>
                    <a:pt x="128" y="244"/>
                  </a:lnTo>
                  <a:lnTo>
                    <a:pt x="106" y="235"/>
                  </a:lnTo>
                  <a:lnTo>
                    <a:pt x="97" y="270"/>
                  </a:lnTo>
                  <a:lnTo>
                    <a:pt x="111" y="277"/>
                  </a:lnTo>
                  <a:lnTo>
                    <a:pt x="128" y="282"/>
                  </a:lnTo>
                  <a:lnTo>
                    <a:pt x="147" y="284"/>
                  </a:lnTo>
                  <a:lnTo>
                    <a:pt x="147" y="311"/>
                  </a:lnTo>
                  <a:lnTo>
                    <a:pt x="163" y="311"/>
                  </a:lnTo>
                  <a:lnTo>
                    <a:pt x="163" y="393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99" y="391"/>
                  </a:lnTo>
                  <a:lnTo>
                    <a:pt x="97" y="387"/>
                  </a:lnTo>
                  <a:lnTo>
                    <a:pt x="93" y="384"/>
                  </a:lnTo>
                  <a:lnTo>
                    <a:pt x="93" y="381"/>
                  </a:lnTo>
                  <a:lnTo>
                    <a:pt x="90" y="363"/>
                  </a:lnTo>
                  <a:lnTo>
                    <a:pt x="83" y="344"/>
                  </a:lnTo>
                  <a:lnTo>
                    <a:pt x="74" y="327"/>
                  </a:lnTo>
                  <a:lnTo>
                    <a:pt x="66" y="311"/>
                  </a:lnTo>
                  <a:lnTo>
                    <a:pt x="57" y="299"/>
                  </a:lnTo>
                  <a:lnTo>
                    <a:pt x="52" y="294"/>
                  </a:lnTo>
                  <a:lnTo>
                    <a:pt x="52" y="292"/>
                  </a:lnTo>
                  <a:lnTo>
                    <a:pt x="29" y="261"/>
                  </a:lnTo>
                  <a:lnTo>
                    <a:pt x="14" y="228"/>
                  </a:lnTo>
                  <a:lnTo>
                    <a:pt x="4" y="194"/>
                  </a:lnTo>
                  <a:lnTo>
                    <a:pt x="0" y="159"/>
                  </a:lnTo>
                  <a:lnTo>
                    <a:pt x="5" y="123"/>
                  </a:lnTo>
                  <a:lnTo>
                    <a:pt x="17" y="90"/>
                  </a:lnTo>
                  <a:lnTo>
                    <a:pt x="36" y="61"/>
                  </a:lnTo>
                  <a:lnTo>
                    <a:pt x="61" y="35"/>
                  </a:lnTo>
                  <a:lnTo>
                    <a:pt x="92" y="16"/>
                  </a:lnTo>
                  <a:lnTo>
                    <a:pt x="126" y="4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397"/>
            <p:cNvSpPr/>
            <p:nvPr/>
          </p:nvSpPr>
          <p:spPr bwMode="auto">
            <a:xfrm>
              <a:off x="6018559" y="2713531"/>
              <a:ext cx="69808" cy="118675"/>
            </a:xfrm>
            <a:custGeom>
              <a:gdLst>
                <a:gd name="T0" fmla="*/ 19 w 19"/>
                <a:gd name="T1" fmla="*/ 0 h 35"/>
                <a:gd name="T2" fmla="*/ 19 w 19"/>
                <a:gd name="T3" fmla="*/ 35 h 35"/>
                <a:gd name="T4" fmla="*/ 10 w 19"/>
                <a:gd name="T5" fmla="*/ 31 h 35"/>
                <a:gd name="T6" fmla="*/ 5 w 19"/>
                <a:gd name="T7" fmla="*/ 26 h 35"/>
                <a:gd name="T8" fmla="*/ 1 w 19"/>
                <a:gd name="T9" fmla="*/ 21 h 35"/>
                <a:gd name="T10" fmla="*/ 0 w 19"/>
                <a:gd name="T11" fmla="*/ 16 h 35"/>
                <a:gd name="T12" fmla="*/ 0 w 19"/>
                <a:gd name="T13" fmla="*/ 12 h 35"/>
                <a:gd name="T14" fmla="*/ 1 w 19"/>
                <a:gd name="T15" fmla="*/ 9 h 35"/>
                <a:gd name="T16" fmla="*/ 5 w 19"/>
                <a:gd name="T17" fmla="*/ 5 h 35"/>
                <a:gd name="T18" fmla="*/ 8 w 19"/>
                <a:gd name="T19" fmla="*/ 4 h 35"/>
                <a:gd name="T20" fmla="*/ 12 w 19"/>
                <a:gd name="T21" fmla="*/ 2 h 35"/>
                <a:gd name="T22" fmla="*/ 19 w 19"/>
                <a:gd name="T23" fmla="*/ 0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5">
                  <a:moveTo>
                    <a:pt x="19" y="0"/>
                  </a:moveTo>
                  <a:lnTo>
                    <a:pt x="19" y="35"/>
                  </a:lnTo>
                  <a:lnTo>
                    <a:pt x="10" y="31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5" y="5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398"/>
            <p:cNvSpPr/>
            <p:nvPr/>
          </p:nvSpPr>
          <p:spPr bwMode="auto">
            <a:xfrm>
              <a:off x="6088366" y="2266761"/>
              <a:ext cx="565445" cy="1368232"/>
            </a:xfrm>
            <a:custGeom>
              <a:gdLst>
                <a:gd name="T0" fmla="*/ 0 w 162"/>
                <a:gd name="T1" fmla="*/ 0 h 393"/>
                <a:gd name="T2" fmla="*/ 38 w 162"/>
                <a:gd name="T3" fmla="*/ 4 h 393"/>
                <a:gd name="T4" fmla="*/ 72 w 162"/>
                <a:gd name="T5" fmla="*/ 16 h 393"/>
                <a:gd name="T6" fmla="*/ 102 w 162"/>
                <a:gd name="T7" fmla="*/ 35 h 393"/>
                <a:gd name="T8" fmla="*/ 128 w 162"/>
                <a:gd name="T9" fmla="*/ 61 h 393"/>
                <a:gd name="T10" fmla="*/ 147 w 162"/>
                <a:gd name="T11" fmla="*/ 90 h 393"/>
                <a:gd name="T12" fmla="*/ 159 w 162"/>
                <a:gd name="T13" fmla="*/ 123 h 393"/>
                <a:gd name="T14" fmla="*/ 162 w 162"/>
                <a:gd name="T15" fmla="*/ 159 h 393"/>
                <a:gd name="T16" fmla="*/ 159 w 162"/>
                <a:gd name="T17" fmla="*/ 194 h 393"/>
                <a:gd name="T18" fmla="*/ 150 w 162"/>
                <a:gd name="T19" fmla="*/ 228 h 393"/>
                <a:gd name="T20" fmla="*/ 134 w 162"/>
                <a:gd name="T21" fmla="*/ 261 h 393"/>
                <a:gd name="T22" fmla="*/ 114 w 162"/>
                <a:gd name="T23" fmla="*/ 291 h 393"/>
                <a:gd name="T24" fmla="*/ 112 w 162"/>
                <a:gd name="T25" fmla="*/ 292 h 393"/>
                <a:gd name="T26" fmla="*/ 112 w 162"/>
                <a:gd name="T27" fmla="*/ 292 h 393"/>
                <a:gd name="T28" fmla="*/ 110 w 162"/>
                <a:gd name="T29" fmla="*/ 294 h 393"/>
                <a:gd name="T30" fmla="*/ 102 w 162"/>
                <a:gd name="T31" fmla="*/ 306 h 393"/>
                <a:gd name="T32" fmla="*/ 91 w 162"/>
                <a:gd name="T33" fmla="*/ 322 h 393"/>
                <a:gd name="T34" fmla="*/ 81 w 162"/>
                <a:gd name="T35" fmla="*/ 341 h 393"/>
                <a:gd name="T36" fmla="*/ 74 w 162"/>
                <a:gd name="T37" fmla="*/ 362 h 393"/>
                <a:gd name="T38" fmla="*/ 70 w 162"/>
                <a:gd name="T39" fmla="*/ 381 h 393"/>
                <a:gd name="T40" fmla="*/ 69 w 162"/>
                <a:gd name="T41" fmla="*/ 386 h 393"/>
                <a:gd name="T42" fmla="*/ 67 w 162"/>
                <a:gd name="T43" fmla="*/ 389 h 393"/>
                <a:gd name="T44" fmla="*/ 62 w 162"/>
                <a:gd name="T45" fmla="*/ 393 h 393"/>
                <a:gd name="T46" fmla="*/ 51 w 162"/>
                <a:gd name="T47" fmla="*/ 393 h 393"/>
                <a:gd name="T48" fmla="*/ 51 w 162"/>
                <a:gd name="T49" fmla="*/ 393 h 393"/>
                <a:gd name="T50" fmla="*/ 0 w 162"/>
                <a:gd name="T51" fmla="*/ 393 h 393"/>
                <a:gd name="T52" fmla="*/ 0 w 162"/>
                <a:gd name="T53" fmla="*/ 311 h 393"/>
                <a:gd name="T54" fmla="*/ 13 w 162"/>
                <a:gd name="T55" fmla="*/ 311 h 393"/>
                <a:gd name="T56" fmla="*/ 13 w 162"/>
                <a:gd name="T57" fmla="*/ 282 h 393"/>
                <a:gd name="T58" fmla="*/ 36 w 162"/>
                <a:gd name="T59" fmla="*/ 273 h 393"/>
                <a:gd name="T60" fmla="*/ 53 w 162"/>
                <a:gd name="T61" fmla="*/ 261 h 393"/>
                <a:gd name="T62" fmla="*/ 64 w 162"/>
                <a:gd name="T63" fmla="*/ 246 h 393"/>
                <a:gd name="T64" fmla="*/ 67 w 162"/>
                <a:gd name="T65" fmla="*/ 227 h 393"/>
                <a:gd name="T66" fmla="*/ 64 w 162"/>
                <a:gd name="T67" fmla="*/ 208 h 393"/>
                <a:gd name="T68" fmla="*/ 55 w 162"/>
                <a:gd name="T69" fmla="*/ 192 h 393"/>
                <a:gd name="T70" fmla="*/ 39 w 162"/>
                <a:gd name="T71" fmla="*/ 180 h 393"/>
                <a:gd name="T72" fmla="*/ 17 w 162"/>
                <a:gd name="T73" fmla="*/ 170 h 393"/>
                <a:gd name="T74" fmla="*/ 8 w 162"/>
                <a:gd name="T75" fmla="*/ 166 h 393"/>
                <a:gd name="T76" fmla="*/ 0 w 162"/>
                <a:gd name="T77" fmla="*/ 163 h 393"/>
                <a:gd name="T78" fmla="*/ 0 w 162"/>
                <a:gd name="T79" fmla="*/ 128 h 393"/>
                <a:gd name="T80" fmla="*/ 7 w 162"/>
                <a:gd name="T81" fmla="*/ 128 h 393"/>
                <a:gd name="T82" fmla="*/ 26 w 162"/>
                <a:gd name="T83" fmla="*/ 130 h 393"/>
                <a:gd name="T84" fmla="*/ 39 w 162"/>
                <a:gd name="T85" fmla="*/ 133 h 393"/>
                <a:gd name="T86" fmla="*/ 50 w 162"/>
                <a:gd name="T87" fmla="*/ 137 h 393"/>
                <a:gd name="T88" fmla="*/ 58 w 162"/>
                <a:gd name="T89" fmla="*/ 104 h 393"/>
                <a:gd name="T90" fmla="*/ 48 w 162"/>
                <a:gd name="T91" fmla="*/ 99 h 393"/>
                <a:gd name="T92" fmla="*/ 32 w 162"/>
                <a:gd name="T93" fmla="*/ 95 h 393"/>
                <a:gd name="T94" fmla="*/ 15 w 162"/>
                <a:gd name="T95" fmla="*/ 94 h 393"/>
                <a:gd name="T96" fmla="*/ 15 w 162"/>
                <a:gd name="T97" fmla="*/ 68 h 393"/>
                <a:gd name="T98" fmla="*/ 0 w 162"/>
                <a:gd name="T99" fmla="*/ 68 h 393"/>
                <a:gd name="T100" fmla="*/ 0 w 162"/>
                <a:gd name="T101" fmla="*/ 0 h 3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2" h="393">
                  <a:moveTo>
                    <a:pt x="0" y="0"/>
                  </a:moveTo>
                  <a:lnTo>
                    <a:pt x="38" y="4"/>
                  </a:lnTo>
                  <a:lnTo>
                    <a:pt x="72" y="16"/>
                  </a:lnTo>
                  <a:lnTo>
                    <a:pt x="102" y="35"/>
                  </a:lnTo>
                  <a:lnTo>
                    <a:pt x="128" y="61"/>
                  </a:lnTo>
                  <a:lnTo>
                    <a:pt x="147" y="90"/>
                  </a:lnTo>
                  <a:lnTo>
                    <a:pt x="159" y="123"/>
                  </a:lnTo>
                  <a:lnTo>
                    <a:pt x="162" y="159"/>
                  </a:lnTo>
                  <a:lnTo>
                    <a:pt x="159" y="194"/>
                  </a:lnTo>
                  <a:lnTo>
                    <a:pt x="150" y="228"/>
                  </a:lnTo>
                  <a:lnTo>
                    <a:pt x="134" y="261"/>
                  </a:lnTo>
                  <a:lnTo>
                    <a:pt x="114" y="291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0" y="294"/>
                  </a:lnTo>
                  <a:lnTo>
                    <a:pt x="102" y="306"/>
                  </a:lnTo>
                  <a:lnTo>
                    <a:pt x="91" y="322"/>
                  </a:lnTo>
                  <a:lnTo>
                    <a:pt x="81" y="341"/>
                  </a:lnTo>
                  <a:lnTo>
                    <a:pt x="74" y="362"/>
                  </a:lnTo>
                  <a:lnTo>
                    <a:pt x="70" y="381"/>
                  </a:lnTo>
                  <a:lnTo>
                    <a:pt x="69" y="386"/>
                  </a:lnTo>
                  <a:lnTo>
                    <a:pt x="67" y="389"/>
                  </a:lnTo>
                  <a:lnTo>
                    <a:pt x="62" y="393"/>
                  </a:lnTo>
                  <a:lnTo>
                    <a:pt x="51" y="393"/>
                  </a:lnTo>
                  <a:lnTo>
                    <a:pt x="51" y="393"/>
                  </a:lnTo>
                  <a:lnTo>
                    <a:pt x="0" y="393"/>
                  </a:lnTo>
                  <a:lnTo>
                    <a:pt x="0" y="311"/>
                  </a:lnTo>
                  <a:lnTo>
                    <a:pt x="13" y="311"/>
                  </a:lnTo>
                  <a:lnTo>
                    <a:pt x="13" y="282"/>
                  </a:lnTo>
                  <a:lnTo>
                    <a:pt x="36" y="273"/>
                  </a:lnTo>
                  <a:lnTo>
                    <a:pt x="53" y="261"/>
                  </a:lnTo>
                  <a:lnTo>
                    <a:pt x="64" y="246"/>
                  </a:lnTo>
                  <a:lnTo>
                    <a:pt x="67" y="227"/>
                  </a:lnTo>
                  <a:lnTo>
                    <a:pt x="64" y="208"/>
                  </a:lnTo>
                  <a:lnTo>
                    <a:pt x="55" y="192"/>
                  </a:lnTo>
                  <a:lnTo>
                    <a:pt x="39" y="180"/>
                  </a:lnTo>
                  <a:lnTo>
                    <a:pt x="17" y="170"/>
                  </a:lnTo>
                  <a:lnTo>
                    <a:pt x="8" y="166"/>
                  </a:lnTo>
                  <a:lnTo>
                    <a:pt x="0" y="163"/>
                  </a:lnTo>
                  <a:lnTo>
                    <a:pt x="0" y="128"/>
                  </a:lnTo>
                  <a:lnTo>
                    <a:pt x="7" y="128"/>
                  </a:lnTo>
                  <a:lnTo>
                    <a:pt x="26" y="130"/>
                  </a:lnTo>
                  <a:lnTo>
                    <a:pt x="39" y="133"/>
                  </a:lnTo>
                  <a:lnTo>
                    <a:pt x="50" y="137"/>
                  </a:lnTo>
                  <a:lnTo>
                    <a:pt x="58" y="104"/>
                  </a:lnTo>
                  <a:lnTo>
                    <a:pt x="48" y="99"/>
                  </a:lnTo>
                  <a:lnTo>
                    <a:pt x="32" y="95"/>
                  </a:lnTo>
                  <a:lnTo>
                    <a:pt x="15" y="94"/>
                  </a:lnTo>
                  <a:lnTo>
                    <a:pt x="15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399"/>
            <p:cNvSpPr/>
            <p:nvPr/>
          </p:nvSpPr>
          <p:spPr bwMode="auto">
            <a:xfrm>
              <a:off x="6088366" y="2985783"/>
              <a:ext cx="69808" cy="139616"/>
            </a:xfrm>
            <a:custGeom>
              <a:gdLst>
                <a:gd name="T0" fmla="*/ 0 w 20"/>
                <a:gd name="T1" fmla="*/ 0 h 39"/>
                <a:gd name="T2" fmla="*/ 10 w 20"/>
                <a:gd name="T3" fmla="*/ 5 h 39"/>
                <a:gd name="T4" fmla="*/ 15 w 20"/>
                <a:gd name="T5" fmla="*/ 10 h 39"/>
                <a:gd name="T6" fmla="*/ 19 w 20"/>
                <a:gd name="T7" fmla="*/ 15 h 39"/>
                <a:gd name="T8" fmla="*/ 20 w 20"/>
                <a:gd name="T9" fmla="*/ 22 h 39"/>
                <a:gd name="T10" fmla="*/ 20 w 20"/>
                <a:gd name="T11" fmla="*/ 27 h 39"/>
                <a:gd name="T12" fmla="*/ 17 w 20"/>
                <a:gd name="T13" fmla="*/ 33 h 39"/>
                <a:gd name="T14" fmla="*/ 13 w 20"/>
                <a:gd name="T15" fmla="*/ 36 h 39"/>
                <a:gd name="T16" fmla="*/ 7 w 20"/>
                <a:gd name="T17" fmla="*/ 39 h 39"/>
                <a:gd name="T18" fmla="*/ 0 w 20"/>
                <a:gd name="T19" fmla="*/ 39 h 39"/>
                <a:gd name="T20" fmla="*/ 0 w 20"/>
                <a:gd name="T21" fmla="*/ 0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lnTo>
                    <a:pt x="10" y="5"/>
                  </a:lnTo>
                  <a:lnTo>
                    <a:pt x="15" y="10"/>
                  </a:lnTo>
                  <a:lnTo>
                    <a:pt x="19" y="15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17" y="33"/>
                  </a:lnTo>
                  <a:lnTo>
                    <a:pt x="13" y="36"/>
                  </a:lnTo>
                  <a:lnTo>
                    <a:pt x="7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00B0F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8" name="Rounded Rectangle 40"/>
          <p:cNvSpPr/>
          <p:nvPr/>
        </p:nvSpPr>
        <p:spPr>
          <a:xfrm rot="3792551">
            <a:off x="8232632" y="3848626"/>
            <a:ext cx="1435517" cy="468841"/>
          </a:xfrm>
          <a:prstGeom prst="roundRect">
            <a:avLst>
              <a:gd name="adj" fmla="val 7292"/>
            </a:avLst>
          </a:prstGeom>
          <a:solidFill>
            <a:srgbClr val="002060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41"/>
          <p:cNvSpPr/>
          <p:nvPr/>
        </p:nvSpPr>
        <p:spPr>
          <a:xfrm rot="19990396">
            <a:off x="7586096" y="4014056"/>
            <a:ext cx="1230978" cy="921365"/>
          </a:xfrm>
          <a:prstGeom prst="rect">
            <a:avLst/>
          </a:prstGeom>
          <a:solidFill>
            <a:srgbClr val="00206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42"/>
          <p:cNvSpPr/>
          <p:nvPr/>
        </p:nvSpPr>
        <p:spPr>
          <a:xfrm rot="19964336">
            <a:off x="7639768" y="4434961"/>
            <a:ext cx="1280792" cy="511128"/>
          </a:xfrm>
          <a:prstGeom prst="rect">
            <a:avLst/>
          </a:prstGeom>
          <a:solidFill>
            <a:srgbClr val="00206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eeform 1363"/>
          <p:cNvSpPr/>
          <p:nvPr/>
        </p:nvSpPr>
        <p:spPr bwMode="auto">
          <a:xfrm>
            <a:off x="6899933" y="4207242"/>
            <a:ext cx="746945" cy="753924"/>
          </a:xfrm>
          <a:custGeom>
            <a:gdLst>
              <a:gd name="T0" fmla="*/ 128 w 215"/>
              <a:gd name="T1" fmla="*/ 0 h 218"/>
              <a:gd name="T2" fmla="*/ 142 w 215"/>
              <a:gd name="T3" fmla="*/ 5 h 218"/>
              <a:gd name="T4" fmla="*/ 151 w 215"/>
              <a:gd name="T5" fmla="*/ 16 h 218"/>
              <a:gd name="T6" fmla="*/ 215 w 215"/>
              <a:gd name="T7" fmla="*/ 145 h 218"/>
              <a:gd name="T8" fmla="*/ 182 w 215"/>
              <a:gd name="T9" fmla="*/ 163 h 218"/>
              <a:gd name="T10" fmla="*/ 66 w 215"/>
              <a:gd name="T11" fmla="*/ 218 h 218"/>
              <a:gd name="T12" fmla="*/ 2 w 215"/>
              <a:gd name="T13" fmla="*/ 88 h 218"/>
              <a:gd name="T14" fmla="*/ 0 w 215"/>
              <a:gd name="T15" fmla="*/ 74 h 218"/>
              <a:gd name="T16" fmla="*/ 4 w 215"/>
              <a:gd name="T17" fmla="*/ 61 h 218"/>
              <a:gd name="T18" fmla="*/ 16 w 215"/>
              <a:gd name="T19" fmla="*/ 52 h 218"/>
              <a:gd name="T20" fmla="*/ 114 w 215"/>
              <a:gd name="T21" fmla="*/ 2 h 218"/>
              <a:gd name="T22" fmla="*/ 128 w 215"/>
              <a:gd name="T23" fmla="*/ 0 h 2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218">
                <a:moveTo>
                  <a:pt x="128" y="0"/>
                </a:moveTo>
                <a:lnTo>
                  <a:pt x="142" y="5"/>
                </a:lnTo>
                <a:lnTo>
                  <a:pt x="151" y="16"/>
                </a:lnTo>
                <a:lnTo>
                  <a:pt x="215" y="145"/>
                </a:lnTo>
                <a:lnTo>
                  <a:pt x="182" y="163"/>
                </a:lnTo>
                <a:lnTo>
                  <a:pt x="66" y="218"/>
                </a:lnTo>
                <a:lnTo>
                  <a:pt x="2" y="88"/>
                </a:lnTo>
                <a:lnTo>
                  <a:pt x="0" y="74"/>
                </a:lnTo>
                <a:lnTo>
                  <a:pt x="4" y="61"/>
                </a:lnTo>
                <a:lnTo>
                  <a:pt x="16" y="52"/>
                </a:lnTo>
                <a:lnTo>
                  <a:pt x="114" y="2"/>
                </a:lnTo>
                <a:lnTo>
                  <a:pt x="128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1364"/>
          <p:cNvSpPr/>
          <p:nvPr/>
        </p:nvSpPr>
        <p:spPr bwMode="auto">
          <a:xfrm>
            <a:off x="7130296" y="4709858"/>
            <a:ext cx="753924" cy="767885"/>
          </a:xfrm>
          <a:custGeom>
            <a:gdLst>
              <a:gd name="T0" fmla="*/ 149 w 216"/>
              <a:gd name="T1" fmla="*/ 0 h 220"/>
              <a:gd name="T2" fmla="*/ 212 w 216"/>
              <a:gd name="T3" fmla="*/ 132 h 220"/>
              <a:gd name="T4" fmla="*/ 216 w 216"/>
              <a:gd name="T5" fmla="*/ 145 h 220"/>
              <a:gd name="T6" fmla="*/ 211 w 216"/>
              <a:gd name="T7" fmla="*/ 159 h 220"/>
              <a:gd name="T8" fmla="*/ 200 w 216"/>
              <a:gd name="T9" fmla="*/ 168 h 220"/>
              <a:gd name="T10" fmla="*/ 102 w 216"/>
              <a:gd name="T11" fmla="*/ 216 h 220"/>
              <a:gd name="T12" fmla="*/ 86 w 216"/>
              <a:gd name="T13" fmla="*/ 220 h 220"/>
              <a:gd name="T14" fmla="*/ 74 w 216"/>
              <a:gd name="T15" fmla="*/ 215 h 220"/>
              <a:gd name="T16" fmla="*/ 64 w 216"/>
              <a:gd name="T17" fmla="*/ 204 h 220"/>
              <a:gd name="T18" fmla="*/ 0 w 216"/>
              <a:gd name="T19" fmla="*/ 73 h 220"/>
              <a:gd name="T20" fmla="*/ 116 w 216"/>
              <a:gd name="T21" fmla="*/ 18 h 220"/>
              <a:gd name="T22" fmla="*/ 149 w 216"/>
              <a:gd name="T23" fmla="*/ 0 h 2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6" h="220">
                <a:moveTo>
                  <a:pt x="149" y="0"/>
                </a:moveTo>
                <a:lnTo>
                  <a:pt x="212" y="132"/>
                </a:lnTo>
                <a:lnTo>
                  <a:pt x="216" y="145"/>
                </a:lnTo>
                <a:lnTo>
                  <a:pt x="211" y="159"/>
                </a:lnTo>
                <a:lnTo>
                  <a:pt x="200" y="168"/>
                </a:lnTo>
                <a:lnTo>
                  <a:pt x="102" y="216"/>
                </a:lnTo>
                <a:lnTo>
                  <a:pt x="86" y="220"/>
                </a:lnTo>
                <a:lnTo>
                  <a:pt x="74" y="215"/>
                </a:lnTo>
                <a:lnTo>
                  <a:pt x="64" y="204"/>
                </a:lnTo>
                <a:lnTo>
                  <a:pt x="0" y="73"/>
                </a:lnTo>
                <a:lnTo>
                  <a:pt x="116" y="18"/>
                </a:lnTo>
                <a:lnTo>
                  <a:pt x="149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1365"/>
          <p:cNvSpPr/>
          <p:nvPr/>
        </p:nvSpPr>
        <p:spPr bwMode="auto">
          <a:xfrm>
            <a:off x="7458395" y="5163606"/>
            <a:ext cx="188483" cy="188483"/>
          </a:xfrm>
          <a:custGeom>
            <a:gdLst>
              <a:gd name="T0" fmla="*/ 29 w 54"/>
              <a:gd name="T1" fmla="*/ 0 h 53"/>
              <a:gd name="T2" fmla="*/ 41 w 54"/>
              <a:gd name="T3" fmla="*/ 5 h 53"/>
              <a:gd name="T4" fmla="*/ 52 w 54"/>
              <a:gd name="T5" fmla="*/ 15 h 53"/>
              <a:gd name="T6" fmla="*/ 54 w 54"/>
              <a:gd name="T7" fmla="*/ 29 h 53"/>
              <a:gd name="T8" fmla="*/ 50 w 54"/>
              <a:gd name="T9" fmla="*/ 43 h 53"/>
              <a:gd name="T10" fmla="*/ 40 w 54"/>
              <a:gd name="T11" fmla="*/ 52 h 53"/>
              <a:gd name="T12" fmla="*/ 26 w 54"/>
              <a:gd name="T13" fmla="*/ 53 h 53"/>
              <a:gd name="T14" fmla="*/ 12 w 54"/>
              <a:gd name="T15" fmla="*/ 50 h 53"/>
              <a:gd name="T16" fmla="*/ 3 w 54"/>
              <a:gd name="T17" fmla="*/ 40 h 53"/>
              <a:gd name="T18" fmla="*/ 0 w 54"/>
              <a:gd name="T19" fmla="*/ 26 h 53"/>
              <a:gd name="T20" fmla="*/ 5 w 54"/>
              <a:gd name="T21" fmla="*/ 12 h 53"/>
              <a:gd name="T22" fmla="*/ 15 w 54"/>
              <a:gd name="T23" fmla="*/ 3 h 53"/>
              <a:gd name="T24" fmla="*/ 29 w 54"/>
              <a:gd name="T25" fmla="*/ 0 h 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52">
                <a:moveTo>
                  <a:pt x="29" y="0"/>
                </a:moveTo>
                <a:lnTo>
                  <a:pt x="41" y="5"/>
                </a:lnTo>
                <a:lnTo>
                  <a:pt x="52" y="15"/>
                </a:lnTo>
                <a:lnTo>
                  <a:pt x="54" y="29"/>
                </a:lnTo>
                <a:lnTo>
                  <a:pt x="50" y="43"/>
                </a:lnTo>
                <a:lnTo>
                  <a:pt x="40" y="52"/>
                </a:lnTo>
                <a:lnTo>
                  <a:pt x="26" y="53"/>
                </a:lnTo>
                <a:lnTo>
                  <a:pt x="12" y="50"/>
                </a:lnTo>
                <a:lnTo>
                  <a:pt x="3" y="40"/>
                </a:lnTo>
                <a:lnTo>
                  <a:pt x="0" y="26"/>
                </a:lnTo>
                <a:lnTo>
                  <a:pt x="5" y="12"/>
                </a:lnTo>
                <a:lnTo>
                  <a:pt x="15" y="3"/>
                </a:lnTo>
                <a:lnTo>
                  <a:pt x="29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1366"/>
          <p:cNvSpPr/>
          <p:nvPr/>
        </p:nvSpPr>
        <p:spPr bwMode="auto">
          <a:xfrm>
            <a:off x="6244392" y="4423644"/>
            <a:ext cx="6983" cy="0"/>
          </a:xfrm>
          <a:custGeom>
            <a:gdLst>
              <a:gd name="T0" fmla="*/ 4 w 4"/>
              <a:gd name="T1" fmla="*/ 4 w 4"/>
              <a:gd name="T2" fmla="*/ 0 w 4"/>
              <a:gd name="T3" fmla="*/ 4 w 4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4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1367"/>
          <p:cNvSpPr/>
          <p:nvPr/>
        </p:nvSpPr>
        <p:spPr bwMode="auto">
          <a:xfrm flipH="1">
            <a:off x="6021007" y="4500435"/>
            <a:ext cx="0" cy="6983"/>
          </a:xfrm>
          <a:custGeom>
            <a:gdLst>
              <a:gd name="T0" fmla="*/ 2 w 2"/>
              <a:gd name="T1" fmla="*/ 0 h 1"/>
              <a:gd name="T2" fmla="*/ 0 w 2"/>
              <a:gd name="T3" fmla="*/ 1 h 1"/>
              <a:gd name="T4" fmla="*/ 0 w 2"/>
              <a:gd name="T5" fmla="*/ 1 h 1"/>
              <a:gd name="T6" fmla="*/ 2 w 2"/>
              <a:gd name="T7" fmla="*/ 0 h 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Rectangle 1368"/>
          <p:cNvSpPr>
            <a:spLocks noChangeArrowheads="1"/>
          </p:cNvSpPr>
          <p:nvPr/>
        </p:nvSpPr>
        <p:spPr bwMode="auto">
          <a:xfrm>
            <a:off x="6104776" y="4821550"/>
            <a:ext cx="6983" cy="6983"/>
          </a:xfrm>
          <a:prstGeom prst="rect">
            <a:avLst/>
          </a:prstGeom>
          <a:solidFill>
            <a:srgbClr val="002060"/>
          </a:solidFill>
          <a:ln w="0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375"/>
          <p:cNvSpPr/>
          <p:nvPr/>
        </p:nvSpPr>
        <p:spPr bwMode="auto">
          <a:xfrm>
            <a:off x="4869177" y="4423644"/>
            <a:ext cx="2073293" cy="1863869"/>
          </a:xfrm>
          <a:custGeom>
            <a:gdLst>
              <a:gd name="T0" fmla="*/ 318 w 593"/>
              <a:gd name="T1" fmla="*/ 16 h 532"/>
              <a:gd name="T2" fmla="*/ 195 w 593"/>
              <a:gd name="T3" fmla="*/ 99 h 532"/>
              <a:gd name="T4" fmla="*/ 141 w 593"/>
              <a:gd name="T5" fmla="*/ 154 h 532"/>
              <a:gd name="T6" fmla="*/ 155 w 593"/>
              <a:gd name="T7" fmla="*/ 197 h 532"/>
              <a:gd name="T8" fmla="*/ 188 w 593"/>
              <a:gd name="T9" fmla="*/ 204 h 532"/>
              <a:gd name="T10" fmla="*/ 214 w 593"/>
              <a:gd name="T11" fmla="*/ 195 h 532"/>
              <a:gd name="T12" fmla="*/ 337 w 593"/>
              <a:gd name="T13" fmla="*/ 130 h 532"/>
              <a:gd name="T14" fmla="*/ 352 w 593"/>
              <a:gd name="T15" fmla="*/ 123 h 532"/>
              <a:gd name="T16" fmla="*/ 359 w 593"/>
              <a:gd name="T17" fmla="*/ 126 h 532"/>
              <a:gd name="T18" fmla="*/ 371 w 593"/>
              <a:gd name="T19" fmla="*/ 137 h 532"/>
              <a:gd name="T20" fmla="*/ 527 w 593"/>
              <a:gd name="T21" fmla="*/ 308 h 532"/>
              <a:gd name="T22" fmla="*/ 593 w 593"/>
              <a:gd name="T23" fmla="*/ 380 h 532"/>
              <a:gd name="T24" fmla="*/ 582 w 593"/>
              <a:gd name="T25" fmla="*/ 410 h 532"/>
              <a:gd name="T26" fmla="*/ 556 w 593"/>
              <a:gd name="T27" fmla="*/ 422 h 532"/>
              <a:gd name="T28" fmla="*/ 536 w 593"/>
              <a:gd name="T29" fmla="*/ 429 h 532"/>
              <a:gd name="T30" fmla="*/ 523 w 593"/>
              <a:gd name="T31" fmla="*/ 460 h 532"/>
              <a:gd name="T32" fmla="*/ 485 w 593"/>
              <a:gd name="T33" fmla="*/ 468 h 532"/>
              <a:gd name="T34" fmla="*/ 477 w 593"/>
              <a:gd name="T35" fmla="*/ 500 h 532"/>
              <a:gd name="T36" fmla="*/ 432 w 593"/>
              <a:gd name="T37" fmla="*/ 501 h 532"/>
              <a:gd name="T38" fmla="*/ 427 w 593"/>
              <a:gd name="T39" fmla="*/ 519 h 532"/>
              <a:gd name="T40" fmla="*/ 408 w 593"/>
              <a:gd name="T41" fmla="*/ 532 h 532"/>
              <a:gd name="T42" fmla="*/ 370 w 593"/>
              <a:gd name="T43" fmla="*/ 519 h 532"/>
              <a:gd name="T44" fmla="*/ 421 w 593"/>
              <a:gd name="T45" fmla="*/ 436 h 532"/>
              <a:gd name="T46" fmla="*/ 404 w 593"/>
              <a:gd name="T47" fmla="*/ 401 h 532"/>
              <a:gd name="T48" fmla="*/ 354 w 593"/>
              <a:gd name="T49" fmla="*/ 396 h 532"/>
              <a:gd name="T50" fmla="*/ 332 w 593"/>
              <a:gd name="T51" fmla="*/ 406 h 532"/>
              <a:gd name="T52" fmla="*/ 316 w 593"/>
              <a:gd name="T53" fmla="*/ 363 h 532"/>
              <a:gd name="T54" fmla="*/ 283 w 593"/>
              <a:gd name="T55" fmla="*/ 351 h 532"/>
              <a:gd name="T56" fmla="*/ 250 w 593"/>
              <a:gd name="T57" fmla="*/ 349 h 532"/>
              <a:gd name="T58" fmla="*/ 219 w 593"/>
              <a:gd name="T59" fmla="*/ 311 h 532"/>
              <a:gd name="T60" fmla="*/ 167 w 593"/>
              <a:gd name="T61" fmla="*/ 325 h 532"/>
              <a:gd name="T62" fmla="*/ 126 w 593"/>
              <a:gd name="T63" fmla="*/ 363 h 532"/>
              <a:gd name="T64" fmla="*/ 145 w 593"/>
              <a:gd name="T65" fmla="*/ 322 h 532"/>
              <a:gd name="T66" fmla="*/ 117 w 593"/>
              <a:gd name="T67" fmla="*/ 283 h 532"/>
              <a:gd name="T68" fmla="*/ 71 w 593"/>
              <a:gd name="T69" fmla="*/ 296 h 532"/>
              <a:gd name="T70" fmla="*/ 50 w 593"/>
              <a:gd name="T71" fmla="*/ 322 h 532"/>
              <a:gd name="T72" fmla="*/ 7 w 593"/>
              <a:gd name="T73" fmla="*/ 273 h 532"/>
              <a:gd name="T74" fmla="*/ 8 w 593"/>
              <a:gd name="T75" fmla="*/ 209 h 532"/>
              <a:gd name="T76" fmla="*/ 81 w 593"/>
              <a:gd name="T77" fmla="*/ 19 h 532"/>
              <a:gd name="T78" fmla="*/ 112 w 593"/>
              <a:gd name="T79" fmla="*/ 24 h 532"/>
              <a:gd name="T80" fmla="*/ 141 w 593"/>
              <a:gd name="T81" fmla="*/ 29 h 532"/>
              <a:gd name="T82" fmla="*/ 200 w 593"/>
              <a:gd name="T83" fmla="*/ 5 h 5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93" h="532">
                <a:moveTo>
                  <a:pt x="257" y="0"/>
                </a:moveTo>
                <a:lnTo>
                  <a:pt x="287" y="3"/>
                </a:lnTo>
                <a:lnTo>
                  <a:pt x="318" y="16"/>
                </a:lnTo>
                <a:lnTo>
                  <a:pt x="271" y="45"/>
                </a:lnTo>
                <a:lnTo>
                  <a:pt x="233" y="73"/>
                </a:lnTo>
                <a:lnTo>
                  <a:pt x="195" y="99"/>
                </a:lnTo>
                <a:lnTo>
                  <a:pt x="160" y="124"/>
                </a:lnTo>
                <a:lnTo>
                  <a:pt x="148" y="138"/>
                </a:lnTo>
                <a:lnTo>
                  <a:pt x="141" y="154"/>
                </a:lnTo>
                <a:lnTo>
                  <a:pt x="141" y="171"/>
                </a:lnTo>
                <a:lnTo>
                  <a:pt x="147" y="188"/>
                </a:lnTo>
                <a:lnTo>
                  <a:pt x="155" y="197"/>
                </a:lnTo>
                <a:lnTo>
                  <a:pt x="166" y="202"/>
                </a:lnTo>
                <a:lnTo>
                  <a:pt x="179" y="206"/>
                </a:lnTo>
                <a:lnTo>
                  <a:pt x="188" y="204"/>
                </a:lnTo>
                <a:lnTo>
                  <a:pt x="197" y="202"/>
                </a:lnTo>
                <a:lnTo>
                  <a:pt x="205" y="199"/>
                </a:lnTo>
                <a:lnTo>
                  <a:pt x="214" y="195"/>
                </a:lnTo>
                <a:lnTo>
                  <a:pt x="247" y="178"/>
                </a:lnTo>
                <a:lnTo>
                  <a:pt x="337" y="131"/>
                </a:lnTo>
                <a:lnTo>
                  <a:pt x="337" y="130"/>
                </a:lnTo>
                <a:lnTo>
                  <a:pt x="344" y="128"/>
                </a:lnTo>
                <a:lnTo>
                  <a:pt x="349" y="124"/>
                </a:lnTo>
                <a:lnTo>
                  <a:pt x="352" y="123"/>
                </a:lnTo>
                <a:lnTo>
                  <a:pt x="356" y="123"/>
                </a:lnTo>
                <a:lnTo>
                  <a:pt x="358" y="123"/>
                </a:lnTo>
                <a:lnTo>
                  <a:pt x="359" y="126"/>
                </a:lnTo>
                <a:lnTo>
                  <a:pt x="363" y="128"/>
                </a:lnTo>
                <a:lnTo>
                  <a:pt x="366" y="133"/>
                </a:lnTo>
                <a:lnTo>
                  <a:pt x="371" y="137"/>
                </a:lnTo>
                <a:lnTo>
                  <a:pt x="439" y="211"/>
                </a:lnTo>
                <a:lnTo>
                  <a:pt x="506" y="285"/>
                </a:lnTo>
                <a:lnTo>
                  <a:pt x="527" y="308"/>
                </a:lnTo>
                <a:lnTo>
                  <a:pt x="567" y="353"/>
                </a:lnTo>
                <a:lnTo>
                  <a:pt x="586" y="373"/>
                </a:lnTo>
                <a:lnTo>
                  <a:pt x="593" y="380"/>
                </a:lnTo>
                <a:lnTo>
                  <a:pt x="593" y="380"/>
                </a:lnTo>
                <a:lnTo>
                  <a:pt x="591" y="396"/>
                </a:lnTo>
                <a:lnTo>
                  <a:pt x="582" y="410"/>
                </a:lnTo>
                <a:lnTo>
                  <a:pt x="582" y="411"/>
                </a:lnTo>
                <a:lnTo>
                  <a:pt x="570" y="418"/>
                </a:lnTo>
                <a:lnTo>
                  <a:pt x="556" y="422"/>
                </a:lnTo>
                <a:lnTo>
                  <a:pt x="542" y="420"/>
                </a:lnTo>
                <a:lnTo>
                  <a:pt x="530" y="413"/>
                </a:lnTo>
                <a:lnTo>
                  <a:pt x="536" y="429"/>
                </a:lnTo>
                <a:lnTo>
                  <a:pt x="534" y="446"/>
                </a:lnTo>
                <a:lnTo>
                  <a:pt x="523" y="460"/>
                </a:lnTo>
                <a:lnTo>
                  <a:pt x="523" y="460"/>
                </a:lnTo>
                <a:lnTo>
                  <a:pt x="511" y="468"/>
                </a:lnTo>
                <a:lnTo>
                  <a:pt x="499" y="470"/>
                </a:lnTo>
                <a:lnTo>
                  <a:pt x="485" y="468"/>
                </a:lnTo>
                <a:lnTo>
                  <a:pt x="485" y="486"/>
                </a:lnTo>
                <a:lnTo>
                  <a:pt x="477" y="500"/>
                </a:lnTo>
                <a:lnTo>
                  <a:pt x="477" y="500"/>
                </a:lnTo>
                <a:lnTo>
                  <a:pt x="461" y="508"/>
                </a:lnTo>
                <a:lnTo>
                  <a:pt x="446" y="508"/>
                </a:lnTo>
                <a:lnTo>
                  <a:pt x="432" y="501"/>
                </a:lnTo>
                <a:lnTo>
                  <a:pt x="432" y="506"/>
                </a:lnTo>
                <a:lnTo>
                  <a:pt x="430" y="513"/>
                </a:lnTo>
                <a:lnTo>
                  <a:pt x="427" y="519"/>
                </a:lnTo>
                <a:lnTo>
                  <a:pt x="423" y="524"/>
                </a:lnTo>
                <a:lnTo>
                  <a:pt x="421" y="526"/>
                </a:lnTo>
                <a:lnTo>
                  <a:pt x="408" y="532"/>
                </a:lnTo>
                <a:lnTo>
                  <a:pt x="392" y="532"/>
                </a:lnTo>
                <a:lnTo>
                  <a:pt x="377" y="524"/>
                </a:lnTo>
                <a:lnTo>
                  <a:pt x="370" y="519"/>
                </a:lnTo>
                <a:lnTo>
                  <a:pt x="411" y="470"/>
                </a:lnTo>
                <a:lnTo>
                  <a:pt x="420" y="453"/>
                </a:lnTo>
                <a:lnTo>
                  <a:pt x="421" y="436"/>
                </a:lnTo>
                <a:lnTo>
                  <a:pt x="416" y="417"/>
                </a:lnTo>
                <a:lnTo>
                  <a:pt x="404" y="403"/>
                </a:lnTo>
                <a:lnTo>
                  <a:pt x="404" y="401"/>
                </a:lnTo>
                <a:lnTo>
                  <a:pt x="390" y="394"/>
                </a:lnTo>
                <a:lnTo>
                  <a:pt x="373" y="391"/>
                </a:lnTo>
                <a:lnTo>
                  <a:pt x="354" y="396"/>
                </a:lnTo>
                <a:lnTo>
                  <a:pt x="337" y="408"/>
                </a:lnTo>
                <a:lnTo>
                  <a:pt x="330" y="417"/>
                </a:lnTo>
                <a:lnTo>
                  <a:pt x="332" y="406"/>
                </a:lnTo>
                <a:lnTo>
                  <a:pt x="332" y="396"/>
                </a:lnTo>
                <a:lnTo>
                  <a:pt x="326" y="377"/>
                </a:lnTo>
                <a:lnTo>
                  <a:pt x="316" y="363"/>
                </a:lnTo>
                <a:lnTo>
                  <a:pt x="314" y="361"/>
                </a:lnTo>
                <a:lnTo>
                  <a:pt x="300" y="354"/>
                </a:lnTo>
                <a:lnTo>
                  <a:pt x="283" y="351"/>
                </a:lnTo>
                <a:lnTo>
                  <a:pt x="266" y="354"/>
                </a:lnTo>
                <a:lnTo>
                  <a:pt x="249" y="365"/>
                </a:lnTo>
                <a:lnTo>
                  <a:pt x="250" y="349"/>
                </a:lnTo>
                <a:lnTo>
                  <a:pt x="245" y="334"/>
                </a:lnTo>
                <a:lnTo>
                  <a:pt x="233" y="320"/>
                </a:lnTo>
                <a:lnTo>
                  <a:pt x="219" y="311"/>
                </a:lnTo>
                <a:lnTo>
                  <a:pt x="204" y="308"/>
                </a:lnTo>
                <a:lnTo>
                  <a:pt x="183" y="313"/>
                </a:lnTo>
                <a:lnTo>
                  <a:pt x="167" y="325"/>
                </a:lnTo>
                <a:lnTo>
                  <a:pt x="131" y="366"/>
                </a:lnTo>
                <a:lnTo>
                  <a:pt x="128" y="365"/>
                </a:lnTo>
                <a:lnTo>
                  <a:pt x="126" y="363"/>
                </a:lnTo>
                <a:lnTo>
                  <a:pt x="135" y="353"/>
                </a:lnTo>
                <a:lnTo>
                  <a:pt x="143" y="337"/>
                </a:lnTo>
                <a:lnTo>
                  <a:pt x="145" y="322"/>
                </a:lnTo>
                <a:lnTo>
                  <a:pt x="141" y="306"/>
                </a:lnTo>
                <a:lnTo>
                  <a:pt x="131" y="292"/>
                </a:lnTo>
                <a:lnTo>
                  <a:pt x="117" y="283"/>
                </a:lnTo>
                <a:lnTo>
                  <a:pt x="103" y="282"/>
                </a:lnTo>
                <a:lnTo>
                  <a:pt x="86" y="285"/>
                </a:lnTo>
                <a:lnTo>
                  <a:pt x="71" y="296"/>
                </a:lnTo>
                <a:lnTo>
                  <a:pt x="58" y="309"/>
                </a:lnTo>
                <a:lnTo>
                  <a:pt x="53" y="315"/>
                </a:lnTo>
                <a:lnTo>
                  <a:pt x="50" y="322"/>
                </a:lnTo>
                <a:lnTo>
                  <a:pt x="34" y="308"/>
                </a:lnTo>
                <a:lnTo>
                  <a:pt x="19" y="292"/>
                </a:lnTo>
                <a:lnTo>
                  <a:pt x="7" y="273"/>
                </a:lnTo>
                <a:lnTo>
                  <a:pt x="0" y="254"/>
                </a:lnTo>
                <a:lnTo>
                  <a:pt x="0" y="232"/>
                </a:lnTo>
                <a:lnTo>
                  <a:pt x="8" y="209"/>
                </a:lnTo>
                <a:lnTo>
                  <a:pt x="76" y="22"/>
                </a:lnTo>
                <a:lnTo>
                  <a:pt x="76" y="22"/>
                </a:lnTo>
                <a:lnTo>
                  <a:pt x="81" y="19"/>
                </a:lnTo>
                <a:lnTo>
                  <a:pt x="88" y="17"/>
                </a:lnTo>
                <a:lnTo>
                  <a:pt x="98" y="17"/>
                </a:lnTo>
                <a:lnTo>
                  <a:pt x="112" y="24"/>
                </a:lnTo>
                <a:lnTo>
                  <a:pt x="129" y="36"/>
                </a:lnTo>
                <a:lnTo>
                  <a:pt x="133" y="35"/>
                </a:lnTo>
                <a:lnTo>
                  <a:pt x="141" y="29"/>
                </a:lnTo>
                <a:lnTo>
                  <a:pt x="157" y="21"/>
                </a:lnTo>
                <a:lnTo>
                  <a:pt x="178" y="12"/>
                </a:lnTo>
                <a:lnTo>
                  <a:pt x="200" y="5"/>
                </a:lnTo>
                <a:lnTo>
                  <a:pt x="228" y="0"/>
                </a:lnTo>
                <a:lnTo>
                  <a:pt x="257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1376"/>
          <p:cNvSpPr/>
          <p:nvPr/>
        </p:nvSpPr>
        <p:spPr bwMode="auto">
          <a:xfrm flipH="1">
            <a:off x="6111755" y="4821550"/>
            <a:ext cx="0" cy="0"/>
          </a:xfrm>
          <a:custGeom>
            <a:gdLst>
              <a:gd name="T0" fmla="*/ 2 w 2"/>
              <a:gd name="T1" fmla="*/ 2 w 2"/>
              <a:gd name="T2" fmla="*/ 0 w 2"/>
              <a:gd name="T3" fmla="*/ 2 w 2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1377"/>
          <p:cNvSpPr/>
          <p:nvPr/>
        </p:nvSpPr>
        <p:spPr bwMode="auto">
          <a:xfrm>
            <a:off x="5399716" y="4423644"/>
            <a:ext cx="1863869" cy="1291446"/>
          </a:xfrm>
          <a:custGeom>
            <a:gdLst>
              <a:gd name="T0" fmla="*/ 252 w 534"/>
              <a:gd name="T1" fmla="*/ 0 h 370"/>
              <a:gd name="T2" fmla="*/ 261 w 534"/>
              <a:gd name="T3" fmla="*/ 2 h 370"/>
              <a:gd name="T4" fmla="*/ 270 w 534"/>
              <a:gd name="T5" fmla="*/ 4 h 370"/>
              <a:gd name="T6" fmla="*/ 280 w 534"/>
              <a:gd name="T7" fmla="*/ 7 h 370"/>
              <a:gd name="T8" fmla="*/ 289 w 534"/>
              <a:gd name="T9" fmla="*/ 12 h 370"/>
              <a:gd name="T10" fmla="*/ 335 w 534"/>
              <a:gd name="T11" fmla="*/ 40 h 370"/>
              <a:gd name="T12" fmla="*/ 341 w 534"/>
              <a:gd name="T13" fmla="*/ 43 h 370"/>
              <a:gd name="T14" fmla="*/ 344 w 534"/>
              <a:gd name="T15" fmla="*/ 45 h 370"/>
              <a:gd name="T16" fmla="*/ 349 w 534"/>
              <a:gd name="T17" fmla="*/ 49 h 370"/>
              <a:gd name="T18" fmla="*/ 353 w 534"/>
              <a:gd name="T19" fmla="*/ 50 h 370"/>
              <a:gd name="T20" fmla="*/ 358 w 534"/>
              <a:gd name="T21" fmla="*/ 54 h 370"/>
              <a:gd name="T22" fmla="*/ 361 w 534"/>
              <a:gd name="T23" fmla="*/ 54 h 370"/>
              <a:gd name="T24" fmla="*/ 367 w 534"/>
              <a:gd name="T25" fmla="*/ 57 h 370"/>
              <a:gd name="T26" fmla="*/ 372 w 534"/>
              <a:gd name="T27" fmla="*/ 57 h 370"/>
              <a:gd name="T28" fmla="*/ 375 w 534"/>
              <a:gd name="T29" fmla="*/ 59 h 370"/>
              <a:gd name="T30" fmla="*/ 380 w 534"/>
              <a:gd name="T31" fmla="*/ 59 h 370"/>
              <a:gd name="T32" fmla="*/ 387 w 534"/>
              <a:gd name="T33" fmla="*/ 59 h 370"/>
              <a:gd name="T34" fmla="*/ 392 w 534"/>
              <a:gd name="T35" fmla="*/ 57 h 370"/>
              <a:gd name="T36" fmla="*/ 399 w 534"/>
              <a:gd name="T37" fmla="*/ 56 h 370"/>
              <a:gd name="T38" fmla="*/ 405 w 534"/>
              <a:gd name="T39" fmla="*/ 54 h 370"/>
              <a:gd name="T40" fmla="*/ 413 w 534"/>
              <a:gd name="T41" fmla="*/ 49 h 370"/>
              <a:gd name="T42" fmla="*/ 437 w 534"/>
              <a:gd name="T43" fmla="*/ 82 h 370"/>
              <a:gd name="T44" fmla="*/ 529 w 534"/>
              <a:gd name="T45" fmla="*/ 254 h 370"/>
              <a:gd name="T46" fmla="*/ 503 w 534"/>
              <a:gd name="T47" fmla="*/ 313 h 370"/>
              <a:gd name="T48" fmla="*/ 384 w 534"/>
              <a:gd name="T49" fmla="*/ 303 h 370"/>
              <a:gd name="T50" fmla="*/ 223 w 534"/>
              <a:gd name="T51" fmla="*/ 128 h 370"/>
              <a:gd name="T52" fmla="*/ 218 w 534"/>
              <a:gd name="T53" fmla="*/ 121 h 370"/>
              <a:gd name="T54" fmla="*/ 214 w 534"/>
              <a:gd name="T55" fmla="*/ 118 h 370"/>
              <a:gd name="T56" fmla="*/ 211 w 534"/>
              <a:gd name="T57" fmla="*/ 116 h 370"/>
              <a:gd name="T58" fmla="*/ 208 w 534"/>
              <a:gd name="T59" fmla="*/ 114 h 370"/>
              <a:gd name="T60" fmla="*/ 204 w 534"/>
              <a:gd name="T61" fmla="*/ 114 h 370"/>
              <a:gd name="T62" fmla="*/ 202 w 534"/>
              <a:gd name="T63" fmla="*/ 114 h 370"/>
              <a:gd name="T64" fmla="*/ 201 w 534"/>
              <a:gd name="T65" fmla="*/ 116 h 370"/>
              <a:gd name="T66" fmla="*/ 192 w 534"/>
              <a:gd name="T67" fmla="*/ 120 h 370"/>
              <a:gd name="T68" fmla="*/ 187 w 534"/>
              <a:gd name="T69" fmla="*/ 121 h 370"/>
              <a:gd name="T70" fmla="*/ 52 w 534"/>
              <a:gd name="T71" fmla="*/ 192 h 370"/>
              <a:gd name="T72" fmla="*/ 40 w 534"/>
              <a:gd name="T73" fmla="*/ 196 h 370"/>
              <a:gd name="T74" fmla="*/ 35 w 534"/>
              <a:gd name="T75" fmla="*/ 197 h 370"/>
              <a:gd name="T76" fmla="*/ 28 w 534"/>
              <a:gd name="T77" fmla="*/ 197 h 370"/>
              <a:gd name="T78" fmla="*/ 23 w 534"/>
              <a:gd name="T79" fmla="*/ 197 h 370"/>
              <a:gd name="T80" fmla="*/ 17 w 534"/>
              <a:gd name="T81" fmla="*/ 196 h 370"/>
              <a:gd name="T82" fmla="*/ 12 w 534"/>
              <a:gd name="T83" fmla="*/ 192 h 370"/>
              <a:gd name="T84" fmla="*/ 9 w 534"/>
              <a:gd name="T85" fmla="*/ 190 h 370"/>
              <a:gd name="T86" fmla="*/ 5 w 534"/>
              <a:gd name="T87" fmla="*/ 185 h 370"/>
              <a:gd name="T88" fmla="*/ 7 w 534"/>
              <a:gd name="T89" fmla="*/ 145 h 370"/>
              <a:gd name="T90" fmla="*/ 128 w 534"/>
              <a:gd name="T91" fmla="*/ 54 h 370"/>
              <a:gd name="T92" fmla="*/ 152 w 534"/>
              <a:gd name="T93" fmla="*/ 38 h 370"/>
              <a:gd name="T94" fmla="*/ 166 w 534"/>
              <a:gd name="T95" fmla="*/ 30 h 370"/>
              <a:gd name="T96" fmla="*/ 199 w 534"/>
              <a:gd name="T97" fmla="*/ 12 h 370"/>
              <a:gd name="T98" fmla="*/ 211 w 534"/>
              <a:gd name="T99" fmla="*/ 7 h 370"/>
              <a:gd name="T100" fmla="*/ 218 w 534"/>
              <a:gd name="T101" fmla="*/ 4 h 370"/>
              <a:gd name="T102" fmla="*/ 228 w 534"/>
              <a:gd name="T103" fmla="*/ 2 h 370"/>
              <a:gd name="T104" fmla="*/ 237 w 534"/>
              <a:gd name="T105" fmla="*/ 0 h 370"/>
              <a:gd name="T106" fmla="*/ 246 w 534"/>
              <a:gd name="T107" fmla="*/ 0 h 3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34" h="370">
                <a:moveTo>
                  <a:pt x="246" y="0"/>
                </a:moveTo>
                <a:lnTo>
                  <a:pt x="249" y="0"/>
                </a:lnTo>
                <a:lnTo>
                  <a:pt x="252" y="0"/>
                </a:lnTo>
                <a:lnTo>
                  <a:pt x="256" y="2"/>
                </a:lnTo>
                <a:lnTo>
                  <a:pt x="258" y="2"/>
                </a:lnTo>
                <a:lnTo>
                  <a:pt x="261" y="2"/>
                </a:lnTo>
                <a:lnTo>
                  <a:pt x="265" y="2"/>
                </a:lnTo>
                <a:lnTo>
                  <a:pt x="268" y="4"/>
                </a:lnTo>
                <a:lnTo>
                  <a:pt x="270" y="4"/>
                </a:lnTo>
                <a:lnTo>
                  <a:pt x="275" y="5"/>
                </a:lnTo>
                <a:lnTo>
                  <a:pt x="277" y="5"/>
                </a:lnTo>
                <a:lnTo>
                  <a:pt x="280" y="7"/>
                </a:lnTo>
                <a:lnTo>
                  <a:pt x="284" y="9"/>
                </a:lnTo>
                <a:lnTo>
                  <a:pt x="287" y="11"/>
                </a:lnTo>
                <a:lnTo>
                  <a:pt x="289" y="12"/>
                </a:lnTo>
                <a:lnTo>
                  <a:pt x="296" y="14"/>
                </a:lnTo>
                <a:lnTo>
                  <a:pt x="315" y="26"/>
                </a:lnTo>
                <a:lnTo>
                  <a:pt x="335" y="40"/>
                </a:lnTo>
                <a:lnTo>
                  <a:pt x="337" y="42"/>
                </a:lnTo>
                <a:lnTo>
                  <a:pt x="339" y="42"/>
                </a:lnTo>
                <a:lnTo>
                  <a:pt x="341" y="43"/>
                </a:lnTo>
                <a:lnTo>
                  <a:pt x="341" y="43"/>
                </a:lnTo>
                <a:lnTo>
                  <a:pt x="342" y="45"/>
                </a:lnTo>
                <a:lnTo>
                  <a:pt x="344" y="45"/>
                </a:lnTo>
                <a:lnTo>
                  <a:pt x="346" y="47"/>
                </a:lnTo>
                <a:lnTo>
                  <a:pt x="348" y="47"/>
                </a:lnTo>
                <a:lnTo>
                  <a:pt x="349" y="49"/>
                </a:lnTo>
                <a:lnTo>
                  <a:pt x="349" y="49"/>
                </a:lnTo>
                <a:lnTo>
                  <a:pt x="353" y="50"/>
                </a:lnTo>
                <a:lnTo>
                  <a:pt x="353" y="50"/>
                </a:lnTo>
                <a:lnTo>
                  <a:pt x="354" y="52"/>
                </a:lnTo>
                <a:lnTo>
                  <a:pt x="356" y="52"/>
                </a:lnTo>
                <a:lnTo>
                  <a:pt x="358" y="54"/>
                </a:lnTo>
                <a:lnTo>
                  <a:pt x="360" y="54"/>
                </a:lnTo>
                <a:lnTo>
                  <a:pt x="361" y="54"/>
                </a:lnTo>
                <a:lnTo>
                  <a:pt x="361" y="54"/>
                </a:lnTo>
                <a:lnTo>
                  <a:pt x="363" y="56"/>
                </a:lnTo>
                <a:lnTo>
                  <a:pt x="365" y="56"/>
                </a:lnTo>
                <a:lnTo>
                  <a:pt x="367" y="57"/>
                </a:lnTo>
                <a:lnTo>
                  <a:pt x="368" y="57"/>
                </a:lnTo>
                <a:lnTo>
                  <a:pt x="370" y="57"/>
                </a:lnTo>
                <a:lnTo>
                  <a:pt x="372" y="57"/>
                </a:lnTo>
                <a:lnTo>
                  <a:pt x="373" y="57"/>
                </a:lnTo>
                <a:lnTo>
                  <a:pt x="373" y="59"/>
                </a:lnTo>
                <a:lnTo>
                  <a:pt x="375" y="59"/>
                </a:lnTo>
                <a:lnTo>
                  <a:pt x="377" y="59"/>
                </a:lnTo>
                <a:lnTo>
                  <a:pt x="379" y="59"/>
                </a:lnTo>
                <a:lnTo>
                  <a:pt x="380" y="59"/>
                </a:lnTo>
                <a:lnTo>
                  <a:pt x="382" y="59"/>
                </a:lnTo>
                <a:lnTo>
                  <a:pt x="382" y="59"/>
                </a:lnTo>
                <a:lnTo>
                  <a:pt x="387" y="59"/>
                </a:lnTo>
                <a:lnTo>
                  <a:pt x="387" y="59"/>
                </a:lnTo>
                <a:lnTo>
                  <a:pt x="391" y="59"/>
                </a:lnTo>
                <a:lnTo>
                  <a:pt x="392" y="57"/>
                </a:lnTo>
                <a:lnTo>
                  <a:pt x="396" y="57"/>
                </a:lnTo>
                <a:lnTo>
                  <a:pt x="396" y="57"/>
                </a:lnTo>
                <a:lnTo>
                  <a:pt x="399" y="56"/>
                </a:lnTo>
                <a:lnTo>
                  <a:pt x="401" y="56"/>
                </a:lnTo>
                <a:lnTo>
                  <a:pt x="405" y="54"/>
                </a:lnTo>
                <a:lnTo>
                  <a:pt x="405" y="54"/>
                </a:lnTo>
                <a:lnTo>
                  <a:pt x="408" y="52"/>
                </a:lnTo>
                <a:lnTo>
                  <a:pt x="410" y="52"/>
                </a:lnTo>
                <a:lnTo>
                  <a:pt x="413" y="49"/>
                </a:lnTo>
                <a:lnTo>
                  <a:pt x="415" y="49"/>
                </a:lnTo>
                <a:lnTo>
                  <a:pt x="418" y="45"/>
                </a:lnTo>
                <a:lnTo>
                  <a:pt x="437" y="82"/>
                </a:lnTo>
                <a:lnTo>
                  <a:pt x="515" y="234"/>
                </a:lnTo>
                <a:lnTo>
                  <a:pt x="522" y="244"/>
                </a:lnTo>
                <a:lnTo>
                  <a:pt x="529" y="254"/>
                </a:lnTo>
                <a:lnTo>
                  <a:pt x="534" y="268"/>
                </a:lnTo>
                <a:lnTo>
                  <a:pt x="529" y="282"/>
                </a:lnTo>
                <a:lnTo>
                  <a:pt x="503" y="313"/>
                </a:lnTo>
                <a:lnTo>
                  <a:pt x="475" y="343"/>
                </a:lnTo>
                <a:lnTo>
                  <a:pt x="443" y="370"/>
                </a:lnTo>
                <a:lnTo>
                  <a:pt x="384" y="303"/>
                </a:lnTo>
                <a:lnTo>
                  <a:pt x="228" y="132"/>
                </a:lnTo>
                <a:lnTo>
                  <a:pt x="225" y="128"/>
                </a:lnTo>
                <a:lnTo>
                  <a:pt x="223" y="128"/>
                </a:lnTo>
                <a:lnTo>
                  <a:pt x="221" y="125"/>
                </a:lnTo>
                <a:lnTo>
                  <a:pt x="220" y="125"/>
                </a:lnTo>
                <a:lnTo>
                  <a:pt x="218" y="121"/>
                </a:lnTo>
                <a:lnTo>
                  <a:pt x="218" y="121"/>
                </a:lnTo>
                <a:lnTo>
                  <a:pt x="214" y="120"/>
                </a:lnTo>
                <a:lnTo>
                  <a:pt x="214" y="118"/>
                </a:lnTo>
                <a:lnTo>
                  <a:pt x="213" y="118"/>
                </a:lnTo>
                <a:lnTo>
                  <a:pt x="213" y="118"/>
                </a:lnTo>
                <a:lnTo>
                  <a:pt x="211" y="116"/>
                </a:lnTo>
                <a:lnTo>
                  <a:pt x="209" y="116"/>
                </a:lnTo>
                <a:lnTo>
                  <a:pt x="208" y="114"/>
                </a:lnTo>
                <a:lnTo>
                  <a:pt x="208" y="114"/>
                </a:lnTo>
                <a:lnTo>
                  <a:pt x="206" y="114"/>
                </a:lnTo>
                <a:lnTo>
                  <a:pt x="206" y="114"/>
                </a:lnTo>
                <a:lnTo>
                  <a:pt x="204" y="114"/>
                </a:lnTo>
                <a:lnTo>
                  <a:pt x="204" y="114"/>
                </a:lnTo>
                <a:lnTo>
                  <a:pt x="204" y="114"/>
                </a:lnTo>
                <a:lnTo>
                  <a:pt x="202" y="114"/>
                </a:lnTo>
                <a:lnTo>
                  <a:pt x="202" y="114"/>
                </a:lnTo>
                <a:lnTo>
                  <a:pt x="201" y="116"/>
                </a:lnTo>
                <a:lnTo>
                  <a:pt x="201" y="116"/>
                </a:lnTo>
                <a:lnTo>
                  <a:pt x="199" y="116"/>
                </a:lnTo>
                <a:lnTo>
                  <a:pt x="197" y="116"/>
                </a:lnTo>
                <a:lnTo>
                  <a:pt x="192" y="120"/>
                </a:lnTo>
                <a:lnTo>
                  <a:pt x="190" y="120"/>
                </a:lnTo>
                <a:lnTo>
                  <a:pt x="189" y="121"/>
                </a:lnTo>
                <a:lnTo>
                  <a:pt x="187" y="121"/>
                </a:lnTo>
                <a:lnTo>
                  <a:pt x="182" y="125"/>
                </a:lnTo>
                <a:lnTo>
                  <a:pt x="59" y="189"/>
                </a:lnTo>
                <a:lnTo>
                  <a:pt x="52" y="192"/>
                </a:lnTo>
                <a:lnTo>
                  <a:pt x="47" y="194"/>
                </a:lnTo>
                <a:lnTo>
                  <a:pt x="45" y="194"/>
                </a:lnTo>
                <a:lnTo>
                  <a:pt x="40" y="196"/>
                </a:lnTo>
                <a:lnTo>
                  <a:pt x="40" y="196"/>
                </a:lnTo>
                <a:lnTo>
                  <a:pt x="35" y="197"/>
                </a:lnTo>
                <a:lnTo>
                  <a:pt x="35" y="197"/>
                </a:lnTo>
                <a:lnTo>
                  <a:pt x="29" y="197"/>
                </a:lnTo>
                <a:lnTo>
                  <a:pt x="29" y="197"/>
                </a:lnTo>
                <a:lnTo>
                  <a:pt x="28" y="197"/>
                </a:lnTo>
                <a:lnTo>
                  <a:pt x="26" y="197"/>
                </a:lnTo>
                <a:lnTo>
                  <a:pt x="24" y="197"/>
                </a:lnTo>
                <a:lnTo>
                  <a:pt x="23" y="197"/>
                </a:lnTo>
                <a:lnTo>
                  <a:pt x="21" y="196"/>
                </a:lnTo>
                <a:lnTo>
                  <a:pt x="19" y="196"/>
                </a:lnTo>
                <a:lnTo>
                  <a:pt x="17" y="196"/>
                </a:lnTo>
                <a:lnTo>
                  <a:pt x="16" y="194"/>
                </a:lnTo>
                <a:lnTo>
                  <a:pt x="14" y="194"/>
                </a:lnTo>
                <a:lnTo>
                  <a:pt x="12" y="192"/>
                </a:lnTo>
                <a:lnTo>
                  <a:pt x="12" y="192"/>
                </a:lnTo>
                <a:lnTo>
                  <a:pt x="10" y="190"/>
                </a:lnTo>
                <a:lnTo>
                  <a:pt x="9" y="190"/>
                </a:lnTo>
                <a:lnTo>
                  <a:pt x="7" y="189"/>
                </a:lnTo>
                <a:lnTo>
                  <a:pt x="7" y="187"/>
                </a:lnTo>
                <a:lnTo>
                  <a:pt x="5" y="185"/>
                </a:lnTo>
                <a:lnTo>
                  <a:pt x="0" y="171"/>
                </a:lnTo>
                <a:lnTo>
                  <a:pt x="0" y="159"/>
                </a:lnTo>
                <a:lnTo>
                  <a:pt x="7" y="145"/>
                </a:lnTo>
                <a:lnTo>
                  <a:pt x="16" y="135"/>
                </a:lnTo>
                <a:lnTo>
                  <a:pt x="71" y="94"/>
                </a:lnTo>
                <a:lnTo>
                  <a:pt x="128" y="54"/>
                </a:lnTo>
                <a:lnTo>
                  <a:pt x="138" y="47"/>
                </a:lnTo>
                <a:lnTo>
                  <a:pt x="142" y="45"/>
                </a:lnTo>
                <a:lnTo>
                  <a:pt x="152" y="38"/>
                </a:lnTo>
                <a:lnTo>
                  <a:pt x="152" y="38"/>
                </a:lnTo>
                <a:lnTo>
                  <a:pt x="164" y="31"/>
                </a:lnTo>
                <a:lnTo>
                  <a:pt x="166" y="30"/>
                </a:lnTo>
                <a:lnTo>
                  <a:pt x="178" y="24"/>
                </a:lnTo>
                <a:lnTo>
                  <a:pt x="180" y="23"/>
                </a:lnTo>
                <a:lnTo>
                  <a:pt x="199" y="12"/>
                </a:lnTo>
                <a:lnTo>
                  <a:pt x="204" y="11"/>
                </a:lnTo>
                <a:lnTo>
                  <a:pt x="206" y="9"/>
                </a:lnTo>
                <a:lnTo>
                  <a:pt x="211" y="7"/>
                </a:lnTo>
                <a:lnTo>
                  <a:pt x="213" y="7"/>
                </a:lnTo>
                <a:lnTo>
                  <a:pt x="216" y="5"/>
                </a:lnTo>
                <a:lnTo>
                  <a:pt x="218" y="4"/>
                </a:lnTo>
                <a:lnTo>
                  <a:pt x="221" y="4"/>
                </a:lnTo>
                <a:lnTo>
                  <a:pt x="225" y="2"/>
                </a:lnTo>
                <a:lnTo>
                  <a:pt x="228" y="2"/>
                </a:lnTo>
                <a:lnTo>
                  <a:pt x="230" y="2"/>
                </a:lnTo>
                <a:lnTo>
                  <a:pt x="233" y="2"/>
                </a:lnTo>
                <a:lnTo>
                  <a:pt x="237" y="0"/>
                </a:lnTo>
                <a:lnTo>
                  <a:pt x="240" y="0"/>
                </a:lnTo>
                <a:lnTo>
                  <a:pt x="242" y="0"/>
                </a:lnTo>
                <a:lnTo>
                  <a:pt x="246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1378"/>
          <p:cNvSpPr/>
          <p:nvPr/>
        </p:nvSpPr>
        <p:spPr bwMode="auto">
          <a:xfrm>
            <a:off x="5071622" y="5442837"/>
            <a:ext cx="279231" cy="272252"/>
          </a:xfrm>
          <a:custGeom>
            <a:gdLst>
              <a:gd name="T0" fmla="*/ 46 w 79"/>
              <a:gd name="T1" fmla="*/ 0 h 80"/>
              <a:gd name="T2" fmla="*/ 50 w 79"/>
              <a:gd name="T3" fmla="*/ 0 h 80"/>
              <a:gd name="T4" fmla="*/ 53 w 79"/>
              <a:gd name="T5" fmla="*/ 2 h 80"/>
              <a:gd name="T6" fmla="*/ 55 w 79"/>
              <a:gd name="T7" fmla="*/ 2 h 80"/>
              <a:gd name="T8" fmla="*/ 58 w 79"/>
              <a:gd name="T9" fmla="*/ 4 h 80"/>
              <a:gd name="T10" fmla="*/ 62 w 79"/>
              <a:gd name="T11" fmla="*/ 6 h 80"/>
              <a:gd name="T12" fmla="*/ 64 w 79"/>
              <a:gd name="T13" fmla="*/ 7 h 80"/>
              <a:gd name="T14" fmla="*/ 67 w 79"/>
              <a:gd name="T15" fmla="*/ 9 h 80"/>
              <a:gd name="T16" fmla="*/ 79 w 79"/>
              <a:gd name="T17" fmla="*/ 32 h 80"/>
              <a:gd name="T18" fmla="*/ 71 w 79"/>
              <a:gd name="T19" fmla="*/ 56 h 80"/>
              <a:gd name="T20" fmla="*/ 55 w 79"/>
              <a:gd name="T21" fmla="*/ 73 h 80"/>
              <a:gd name="T22" fmla="*/ 52 w 79"/>
              <a:gd name="T23" fmla="*/ 75 h 80"/>
              <a:gd name="T24" fmla="*/ 50 w 79"/>
              <a:gd name="T25" fmla="*/ 76 h 80"/>
              <a:gd name="T26" fmla="*/ 46 w 79"/>
              <a:gd name="T27" fmla="*/ 78 h 80"/>
              <a:gd name="T28" fmla="*/ 43 w 79"/>
              <a:gd name="T29" fmla="*/ 78 h 80"/>
              <a:gd name="T30" fmla="*/ 39 w 79"/>
              <a:gd name="T31" fmla="*/ 80 h 80"/>
              <a:gd name="T32" fmla="*/ 38 w 79"/>
              <a:gd name="T33" fmla="*/ 80 h 80"/>
              <a:gd name="T34" fmla="*/ 34 w 79"/>
              <a:gd name="T35" fmla="*/ 80 h 80"/>
              <a:gd name="T36" fmla="*/ 31 w 79"/>
              <a:gd name="T37" fmla="*/ 80 h 80"/>
              <a:gd name="T38" fmla="*/ 27 w 79"/>
              <a:gd name="T39" fmla="*/ 80 h 80"/>
              <a:gd name="T40" fmla="*/ 24 w 79"/>
              <a:gd name="T41" fmla="*/ 80 h 80"/>
              <a:gd name="T42" fmla="*/ 22 w 79"/>
              <a:gd name="T43" fmla="*/ 78 h 80"/>
              <a:gd name="T44" fmla="*/ 19 w 79"/>
              <a:gd name="T45" fmla="*/ 76 h 80"/>
              <a:gd name="T46" fmla="*/ 15 w 79"/>
              <a:gd name="T47" fmla="*/ 76 h 80"/>
              <a:gd name="T48" fmla="*/ 14 w 79"/>
              <a:gd name="T49" fmla="*/ 75 h 80"/>
              <a:gd name="T50" fmla="*/ 8 w 79"/>
              <a:gd name="T51" fmla="*/ 68 h 80"/>
              <a:gd name="T52" fmla="*/ 5 w 79"/>
              <a:gd name="T53" fmla="*/ 64 h 80"/>
              <a:gd name="T54" fmla="*/ 3 w 79"/>
              <a:gd name="T55" fmla="*/ 61 h 80"/>
              <a:gd name="T56" fmla="*/ 1 w 79"/>
              <a:gd name="T57" fmla="*/ 56 h 80"/>
              <a:gd name="T58" fmla="*/ 0 w 79"/>
              <a:gd name="T59" fmla="*/ 51 h 80"/>
              <a:gd name="T60" fmla="*/ 0 w 79"/>
              <a:gd name="T61" fmla="*/ 47 h 80"/>
              <a:gd name="T62" fmla="*/ 1 w 79"/>
              <a:gd name="T63" fmla="*/ 42 h 80"/>
              <a:gd name="T64" fmla="*/ 1 w 79"/>
              <a:gd name="T65" fmla="*/ 37 h 80"/>
              <a:gd name="T66" fmla="*/ 5 w 79"/>
              <a:gd name="T67" fmla="*/ 32 h 80"/>
              <a:gd name="T68" fmla="*/ 7 w 79"/>
              <a:gd name="T69" fmla="*/ 28 h 80"/>
              <a:gd name="T70" fmla="*/ 8 w 79"/>
              <a:gd name="T71" fmla="*/ 25 h 80"/>
              <a:gd name="T72" fmla="*/ 24 w 79"/>
              <a:gd name="T73" fmla="*/ 9 h 80"/>
              <a:gd name="T74" fmla="*/ 26 w 79"/>
              <a:gd name="T75" fmla="*/ 7 h 80"/>
              <a:gd name="T76" fmla="*/ 29 w 79"/>
              <a:gd name="T77" fmla="*/ 6 h 80"/>
              <a:gd name="T78" fmla="*/ 33 w 79"/>
              <a:gd name="T79" fmla="*/ 4 h 80"/>
              <a:gd name="T80" fmla="*/ 36 w 79"/>
              <a:gd name="T81" fmla="*/ 2 h 80"/>
              <a:gd name="T82" fmla="*/ 38 w 79"/>
              <a:gd name="T83" fmla="*/ 2 h 80"/>
              <a:gd name="T84" fmla="*/ 41 w 79"/>
              <a:gd name="T85" fmla="*/ 0 h 80"/>
              <a:gd name="T86" fmla="*/ 45 w 79"/>
              <a:gd name="T87" fmla="*/ 0 h 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" h="80">
                <a:moveTo>
                  <a:pt x="46" y="0"/>
                </a:moveTo>
                <a:lnTo>
                  <a:pt x="46" y="0"/>
                </a:lnTo>
                <a:lnTo>
                  <a:pt x="48" y="0"/>
                </a:lnTo>
                <a:lnTo>
                  <a:pt x="50" y="0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5" y="2"/>
                </a:lnTo>
                <a:lnTo>
                  <a:pt x="57" y="2"/>
                </a:lnTo>
                <a:lnTo>
                  <a:pt x="58" y="4"/>
                </a:lnTo>
                <a:lnTo>
                  <a:pt x="60" y="4"/>
                </a:lnTo>
                <a:lnTo>
                  <a:pt x="62" y="6"/>
                </a:lnTo>
                <a:lnTo>
                  <a:pt x="62" y="6"/>
                </a:lnTo>
                <a:lnTo>
                  <a:pt x="64" y="7"/>
                </a:lnTo>
                <a:lnTo>
                  <a:pt x="65" y="7"/>
                </a:lnTo>
                <a:lnTo>
                  <a:pt x="67" y="9"/>
                </a:lnTo>
                <a:lnTo>
                  <a:pt x="76" y="19"/>
                </a:lnTo>
                <a:lnTo>
                  <a:pt x="79" y="32"/>
                </a:lnTo>
                <a:lnTo>
                  <a:pt x="76" y="45"/>
                </a:lnTo>
                <a:lnTo>
                  <a:pt x="71" y="56"/>
                </a:lnTo>
                <a:lnTo>
                  <a:pt x="57" y="70"/>
                </a:lnTo>
                <a:lnTo>
                  <a:pt x="55" y="73"/>
                </a:lnTo>
                <a:lnTo>
                  <a:pt x="53" y="73"/>
                </a:lnTo>
                <a:lnTo>
                  <a:pt x="52" y="75"/>
                </a:lnTo>
                <a:lnTo>
                  <a:pt x="52" y="75"/>
                </a:lnTo>
                <a:lnTo>
                  <a:pt x="50" y="76"/>
                </a:lnTo>
                <a:lnTo>
                  <a:pt x="48" y="76"/>
                </a:lnTo>
                <a:lnTo>
                  <a:pt x="46" y="78"/>
                </a:lnTo>
                <a:lnTo>
                  <a:pt x="45" y="78"/>
                </a:lnTo>
                <a:lnTo>
                  <a:pt x="43" y="78"/>
                </a:lnTo>
                <a:lnTo>
                  <a:pt x="41" y="80"/>
                </a:lnTo>
                <a:lnTo>
                  <a:pt x="39" y="80"/>
                </a:lnTo>
                <a:lnTo>
                  <a:pt x="39" y="80"/>
                </a:lnTo>
                <a:lnTo>
                  <a:pt x="38" y="80"/>
                </a:lnTo>
                <a:lnTo>
                  <a:pt x="36" y="80"/>
                </a:lnTo>
                <a:lnTo>
                  <a:pt x="34" y="80"/>
                </a:lnTo>
                <a:lnTo>
                  <a:pt x="33" y="80"/>
                </a:lnTo>
                <a:lnTo>
                  <a:pt x="31" y="80"/>
                </a:lnTo>
                <a:lnTo>
                  <a:pt x="29" y="80"/>
                </a:lnTo>
                <a:lnTo>
                  <a:pt x="27" y="80"/>
                </a:lnTo>
                <a:lnTo>
                  <a:pt x="26" y="80"/>
                </a:lnTo>
                <a:lnTo>
                  <a:pt x="24" y="80"/>
                </a:lnTo>
                <a:lnTo>
                  <a:pt x="24" y="78"/>
                </a:lnTo>
                <a:lnTo>
                  <a:pt x="22" y="78"/>
                </a:lnTo>
                <a:lnTo>
                  <a:pt x="20" y="78"/>
                </a:lnTo>
                <a:lnTo>
                  <a:pt x="19" y="76"/>
                </a:lnTo>
                <a:lnTo>
                  <a:pt x="17" y="76"/>
                </a:lnTo>
                <a:lnTo>
                  <a:pt x="15" y="76"/>
                </a:lnTo>
                <a:lnTo>
                  <a:pt x="14" y="75"/>
                </a:lnTo>
                <a:lnTo>
                  <a:pt x="14" y="75"/>
                </a:lnTo>
                <a:lnTo>
                  <a:pt x="10" y="71"/>
                </a:lnTo>
                <a:lnTo>
                  <a:pt x="8" y="68"/>
                </a:lnTo>
                <a:lnTo>
                  <a:pt x="7" y="68"/>
                </a:lnTo>
                <a:lnTo>
                  <a:pt x="5" y="64"/>
                </a:lnTo>
                <a:lnTo>
                  <a:pt x="5" y="64"/>
                </a:lnTo>
                <a:lnTo>
                  <a:pt x="3" y="61"/>
                </a:lnTo>
                <a:lnTo>
                  <a:pt x="3" y="59"/>
                </a:lnTo>
                <a:lnTo>
                  <a:pt x="1" y="56"/>
                </a:lnTo>
                <a:lnTo>
                  <a:pt x="1" y="56"/>
                </a:lnTo>
                <a:lnTo>
                  <a:pt x="0" y="51"/>
                </a:lnTo>
                <a:lnTo>
                  <a:pt x="0" y="51"/>
                </a:lnTo>
                <a:lnTo>
                  <a:pt x="0" y="47"/>
                </a:lnTo>
                <a:lnTo>
                  <a:pt x="0" y="45"/>
                </a:lnTo>
                <a:lnTo>
                  <a:pt x="1" y="42"/>
                </a:lnTo>
                <a:lnTo>
                  <a:pt x="1" y="42"/>
                </a:lnTo>
                <a:lnTo>
                  <a:pt x="1" y="37"/>
                </a:lnTo>
                <a:lnTo>
                  <a:pt x="1" y="37"/>
                </a:lnTo>
                <a:lnTo>
                  <a:pt x="5" y="32"/>
                </a:lnTo>
                <a:lnTo>
                  <a:pt x="5" y="32"/>
                </a:lnTo>
                <a:lnTo>
                  <a:pt x="7" y="28"/>
                </a:lnTo>
                <a:lnTo>
                  <a:pt x="7" y="28"/>
                </a:lnTo>
                <a:lnTo>
                  <a:pt x="8" y="25"/>
                </a:lnTo>
                <a:lnTo>
                  <a:pt x="20" y="13"/>
                </a:lnTo>
                <a:lnTo>
                  <a:pt x="24" y="9"/>
                </a:lnTo>
                <a:lnTo>
                  <a:pt x="24" y="9"/>
                </a:lnTo>
                <a:lnTo>
                  <a:pt x="26" y="7"/>
                </a:lnTo>
                <a:lnTo>
                  <a:pt x="27" y="6"/>
                </a:lnTo>
                <a:lnTo>
                  <a:pt x="29" y="6"/>
                </a:lnTo>
                <a:lnTo>
                  <a:pt x="31" y="4"/>
                </a:lnTo>
                <a:lnTo>
                  <a:pt x="33" y="4"/>
                </a:lnTo>
                <a:lnTo>
                  <a:pt x="34" y="4"/>
                </a:lnTo>
                <a:lnTo>
                  <a:pt x="36" y="2"/>
                </a:lnTo>
                <a:lnTo>
                  <a:pt x="36" y="2"/>
                </a:lnTo>
                <a:lnTo>
                  <a:pt x="38" y="2"/>
                </a:lnTo>
                <a:lnTo>
                  <a:pt x="39" y="2"/>
                </a:lnTo>
                <a:lnTo>
                  <a:pt x="41" y="0"/>
                </a:lnTo>
                <a:lnTo>
                  <a:pt x="43" y="0"/>
                </a:lnTo>
                <a:lnTo>
                  <a:pt x="45" y="0"/>
                </a:lnTo>
                <a:lnTo>
                  <a:pt x="46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1379"/>
          <p:cNvSpPr/>
          <p:nvPr/>
        </p:nvSpPr>
        <p:spPr bwMode="auto">
          <a:xfrm>
            <a:off x="5574237" y="5680183"/>
            <a:ext cx="425830" cy="453753"/>
          </a:xfrm>
          <a:custGeom>
            <a:gdLst>
              <a:gd name="T0" fmla="*/ 83 w 121"/>
              <a:gd name="T1" fmla="*/ 0 h 129"/>
              <a:gd name="T2" fmla="*/ 86 w 121"/>
              <a:gd name="T3" fmla="*/ 1 h 129"/>
              <a:gd name="T4" fmla="*/ 90 w 121"/>
              <a:gd name="T5" fmla="*/ 1 h 129"/>
              <a:gd name="T6" fmla="*/ 93 w 121"/>
              <a:gd name="T7" fmla="*/ 1 h 129"/>
              <a:gd name="T8" fmla="*/ 97 w 121"/>
              <a:gd name="T9" fmla="*/ 3 h 129"/>
              <a:gd name="T10" fmla="*/ 100 w 121"/>
              <a:gd name="T11" fmla="*/ 5 h 129"/>
              <a:gd name="T12" fmla="*/ 104 w 121"/>
              <a:gd name="T13" fmla="*/ 6 h 129"/>
              <a:gd name="T14" fmla="*/ 107 w 121"/>
              <a:gd name="T15" fmla="*/ 10 h 129"/>
              <a:gd name="T16" fmla="*/ 116 w 121"/>
              <a:gd name="T17" fmla="*/ 22 h 129"/>
              <a:gd name="T18" fmla="*/ 119 w 121"/>
              <a:gd name="T19" fmla="*/ 51 h 129"/>
              <a:gd name="T20" fmla="*/ 74 w 121"/>
              <a:gd name="T21" fmla="*/ 108 h 129"/>
              <a:gd name="T22" fmla="*/ 66 w 121"/>
              <a:gd name="T23" fmla="*/ 117 h 129"/>
              <a:gd name="T24" fmla="*/ 64 w 121"/>
              <a:gd name="T25" fmla="*/ 121 h 129"/>
              <a:gd name="T26" fmla="*/ 60 w 121"/>
              <a:gd name="T27" fmla="*/ 122 h 129"/>
              <a:gd name="T28" fmla="*/ 57 w 121"/>
              <a:gd name="T29" fmla="*/ 124 h 129"/>
              <a:gd name="T30" fmla="*/ 52 w 121"/>
              <a:gd name="T31" fmla="*/ 126 h 129"/>
              <a:gd name="T32" fmla="*/ 48 w 121"/>
              <a:gd name="T33" fmla="*/ 127 h 129"/>
              <a:gd name="T34" fmla="*/ 45 w 121"/>
              <a:gd name="T35" fmla="*/ 127 h 129"/>
              <a:gd name="T36" fmla="*/ 41 w 121"/>
              <a:gd name="T37" fmla="*/ 129 h 129"/>
              <a:gd name="T38" fmla="*/ 38 w 121"/>
              <a:gd name="T39" fmla="*/ 129 h 129"/>
              <a:gd name="T40" fmla="*/ 35 w 121"/>
              <a:gd name="T41" fmla="*/ 127 h 129"/>
              <a:gd name="T42" fmla="*/ 31 w 121"/>
              <a:gd name="T43" fmla="*/ 127 h 129"/>
              <a:gd name="T44" fmla="*/ 28 w 121"/>
              <a:gd name="T45" fmla="*/ 126 h 129"/>
              <a:gd name="T46" fmla="*/ 24 w 121"/>
              <a:gd name="T47" fmla="*/ 126 h 129"/>
              <a:gd name="T48" fmla="*/ 21 w 121"/>
              <a:gd name="T49" fmla="*/ 124 h 129"/>
              <a:gd name="T50" fmla="*/ 17 w 121"/>
              <a:gd name="T51" fmla="*/ 122 h 129"/>
              <a:gd name="T52" fmla="*/ 14 w 121"/>
              <a:gd name="T53" fmla="*/ 119 h 129"/>
              <a:gd name="T54" fmla="*/ 10 w 121"/>
              <a:gd name="T55" fmla="*/ 115 h 129"/>
              <a:gd name="T56" fmla="*/ 9 w 121"/>
              <a:gd name="T57" fmla="*/ 112 h 129"/>
              <a:gd name="T58" fmla="*/ 5 w 121"/>
              <a:gd name="T59" fmla="*/ 108 h 129"/>
              <a:gd name="T60" fmla="*/ 3 w 121"/>
              <a:gd name="T61" fmla="*/ 105 h 129"/>
              <a:gd name="T62" fmla="*/ 3 w 121"/>
              <a:gd name="T63" fmla="*/ 102 h 129"/>
              <a:gd name="T64" fmla="*/ 2 w 121"/>
              <a:gd name="T65" fmla="*/ 98 h 129"/>
              <a:gd name="T66" fmla="*/ 2 w 121"/>
              <a:gd name="T67" fmla="*/ 95 h 129"/>
              <a:gd name="T68" fmla="*/ 0 w 121"/>
              <a:gd name="T69" fmla="*/ 91 h 129"/>
              <a:gd name="T70" fmla="*/ 0 w 121"/>
              <a:gd name="T71" fmla="*/ 86 h 129"/>
              <a:gd name="T72" fmla="*/ 2 w 121"/>
              <a:gd name="T73" fmla="*/ 83 h 129"/>
              <a:gd name="T74" fmla="*/ 2 w 121"/>
              <a:gd name="T75" fmla="*/ 79 h 129"/>
              <a:gd name="T76" fmla="*/ 3 w 121"/>
              <a:gd name="T77" fmla="*/ 74 h 129"/>
              <a:gd name="T78" fmla="*/ 7 w 121"/>
              <a:gd name="T79" fmla="*/ 70 h 129"/>
              <a:gd name="T80" fmla="*/ 9 w 121"/>
              <a:gd name="T81" fmla="*/ 65 h 129"/>
              <a:gd name="T82" fmla="*/ 10 w 121"/>
              <a:gd name="T83" fmla="*/ 65 h 129"/>
              <a:gd name="T84" fmla="*/ 55 w 121"/>
              <a:gd name="T85" fmla="*/ 12 h 129"/>
              <a:gd name="T86" fmla="*/ 59 w 121"/>
              <a:gd name="T87" fmla="*/ 8 h 129"/>
              <a:gd name="T88" fmla="*/ 62 w 121"/>
              <a:gd name="T89" fmla="*/ 6 h 129"/>
              <a:gd name="T90" fmla="*/ 66 w 121"/>
              <a:gd name="T91" fmla="*/ 5 h 129"/>
              <a:gd name="T92" fmla="*/ 69 w 121"/>
              <a:gd name="T93" fmla="*/ 3 h 129"/>
              <a:gd name="T94" fmla="*/ 73 w 121"/>
              <a:gd name="T95" fmla="*/ 1 h 129"/>
              <a:gd name="T96" fmla="*/ 76 w 121"/>
              <a:gd name="T97" fmla="*/ 1 h 129"/>
              <a:gd name="T98" fmla="*/ 81 w 121"/>
              <a:gd name="T99" fmla="*/ 0 h 1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29">
                <a:moveTo>
                  <a:pt x="81" y="0"/>
                </a:moveTo>
                <a:lnTo>
                  <a:pt x="83" y="0"/>
                </a:lnTo>
                <a:lnTo>
                  <a:pt x="83" y="0"/>
                </a:lnTo>
                <a:lnTo>
                  <a:pt x="86" y="1"/>
                </a:lnTo>
                <a:lnTo>
                  <a:pt x="86" y="1"/>
                </a:lnTo>
                <a:lnTo>
                  <a:pt x="90" y="1"/>
                </a:lnTo>
                <a:lnTo>
                  <a:pt x="90" y="1"/>
                </a:lnTo>
                <a:lnTo>
                  <a:pt x="93" y="1"/>
                </a:lnTo>
                <a:lnTo>
                  <a:pt x="93" y="3"/>
                </a:lnTo>
                <a:lnTo>
                  <a:pt x="97" y="3"/>
                </a:lnTo>
                <a:lnTo>
                  <a:pt x="97" y="3"/>
                </a:lnTo>
                <a:lnTo>
                  <a:pt x="100" y="5"/>
                </a:lnTo>
                <a:lnTo>
                  <a:pt x="100" y="5"/>
                </a:lnTo>
                <a:lnTo>
                  <a:pt x="104" y="6"/>
                </a:lnTo>
                <a:lnTo>
                  <a:pt x="104" y="6"/>
                </a:lnTo>
                <a:lnTo>
                  <a:pt x="107" y="10"/>
                </a:lnTo>
                <a:lnTo>
                  <a:pt x="107" y="10"/>
                </a:lnTo>
                <a:lnTo>
                  <a:pt x="116" y="22"/>
                </a:lnTo>
                <a:lnTo>
                  <a:pt x="121" y="36"/>
                </a:lnTo>
                <a:lnTo>
                  <a:pt x="119" y="51"/>
                </a:lnTo>
                <a:lnTo>
                  <a:pt x="112" y="64"/>
                </a:lnTo>
                <a:lnTo>
                  <a:pt x="74" y="108"/>
                </a:lnTo>
                <a:lnTo>
                  <a:pt x="69" y="115"/>
                </a:lnTo>
                <a:lnTo>
                  <a:pt x="66" y="117"/>
                </a:lnTo>
                <a:lnTo>
                  <a:pt x="66" y="119"/>
                </a:lnTo>
                <a:lnTo>
                  <a:pt x="64" y="121"/>
                </a:lnTo>
                <a:lnTo>
                  <a:pt x="62" y="121"/>
                </a:lnTo>
                <a:lnTo>
                  <a:pt x="60" y="122"/>
                </a:lnTo>
                <a:lnTo>
                  <a:pt x="59" y="124"/>
                </a:lnTo>
                <a:lnTo>
                  <a:pt x="57" y="124"/>
                </a:lnTo>
                <a:lnTo>
                  <a:pt x="55" y="126"/>
                </a:lnTo>
                <a:lnTo>
                  <a:pt x="52" y="126"/>
                </a:lnTo>
                <a:lnTo>
                  <a:pt x="52" y="127"/>
                </a:lnTo>
                <a:lnTo>
                  <a:pt x="48" y="127"/>
                </a:lnTo>
                <a:lnTo>
                  <a:pt x="47" y="127"/>
                </a:lnTo>
                <a:lnTo>
                  <a:pt x="45" y="127"/>
                </a:lnTo>
                <a:lnTo>
                  <a:pt x="43" y="127"/>
                </a:lnTo>
                <a:lnTo>
                  <a:pt x="41" y="129"/>
                </a:lnTo>
                <a:lnTo>
                  <a:pt x="40" y="129"/>
                </a:lnTo>
                <a:lnTo>
                  <a:pt x="38" y="129"/>
                </a:lnTo>
                <a:lnTo>
                  <a:pt x="36" y="127"/>
                </a:lnTo>
                <a:lnTo>
                  <a:pt x="35" y="127"/>
                </a:lnTo>
                <a:lnTo>
                  <a:pt x="33" y="127"/>
                </a:lnTo>
                <a:lnTo>
                  <a:pt x="31" y="127"/>
                </a:lnTo>
                <a:lnTo>
                  <a:pt x="29" y="127"/>
                </a:lnTo>
                <a:lnTo>
                  <a:pt x="28" y="126"/>
                </a:lnTo>
                <a:lnTo>
                  <a:pt x="26" y="126"/>
                </a:lnTo>
                <a:lnTo>
                  <a:pt x="24" y="126"/>
                </a:lnTo>
                <a:lnTo>
                  <a:pt x="22" y="124"/>
                </a:lnTo>
                <a:lnTo>
                  <a:pt x="21" y="124"/>
                </a:lnTo>
                <a:lnTo>
                  <a:pt x="19" y="122"/>
                </a:lnTo>
                <a:lnTo>
                  <a:pt x="17" y="122"/>
                </a:lnTo>
                <a:lnTo>
                  <a:pt x="14" y="119"/>
                </a:lnTo>
                <a:lnTo>
                  <a:pt x="14" y="119"/>
                </a:lnTo>
                <a:lnTo>
                  <a:pt x="12" y="117"/>
                </a:lnTo>
                <a:lnTo>
                  <a:pt x="10" y="115"/>
                </a:lnTo>
                <a:lnTo>
                  <a:pt x="9" y="114"/>
                </a:lnTo>
                <a:lnTo>
                  <a:pt x="9" y="112"/>
                </a:lnTo>
                <a:lnTo>
                  <a:pt x="7" y="110"/>
                </a:lnTo>
                <a:lnTo>
                  <a:pt x="5" y="108"/>
                </a:lnTo>
                <a:lnTo>
                  <a:pt x="5" y="107"/>
                </a:lnTo>
                <a:lnTo>
                  <a:pt x="3" y="105"/>
                </a:lnTo>
                <a:lnTo>
                  <a:pt x="3" y="105"/>
                </a:lnTo>
                <a:lnTo>
                  <a:pt x="3" y="102"/>
                </a:lnTo>
                <a:lnTo>
                  <a:pt x="2" y="102"/>
                </a:lnTo>
                <a:lnTo>
                  <a:pt x="2" y="98"/>
                </a:lnTo>
                <a:lnTo>
                  <a:pt x="2" y="96"/>
                </a:lnTo>
                <a:lnTo>
                  <a:pt x="2" y="95"/>
                </a:lnTo>
                <a:lnTo>
                  <a:pt x="2" y="93"/>
                </a:lnTo>
                <a:lnTo>
                  <a:pt x="0" y="91"/>
                </a:lnTo>
                <a:lnTo>
                  <a:pt x="0" y="89"/>
                </a:lnTo>
                <a:lnTo>
                  <a:pt x="0" y="86"/>
                </a:lnTo>
                <a:lnTo>
                  <a:pt x="0" y="86"/>
                </a:lnTo>
                <a:lnTo>
                  <a:pt x="2" y="83"/>
                </a:lnTo>
                <a:lnTo>
                  <a:pt x="2" y="83"/>
                </a:lnTo>
                <a:lnTo>
                  <a:pt x="2" y="79"/>
                </a:lnTo>
                <a:lnTo>
                  <a:pt x="3" y="76"/>
                </a:lnTo>
                <a:lnTo>
                  <a:pt x="3" y="74"/>
                </a:lnTo>
                <a:lnTo>
                  <a:pt x="5" y="70"/>
                </a:lnTo>
                <a:lnTo>
                  <a:pt x="7" y="70"/>
                </a:lnTo>
                <a:lnTo>
                  <a:pt x="9" y="67"/>
                </a:lnTo>
                <a:lnTo>
                  <a:pt x="9" y="65"/>
                </a:lnTo>
                <a:lnTo>
                  <a:pt x="9" y="65"/>
                </a:lnTo>
                <a:lnTo>
                  <a:pt x="10" y="65"/>
                </a:lnTo>
                <a:lnTo>
                  <a:pt x="52" y="13"/>
                </a:lnTo>
                <a:lnTo>
                  <a:pt x="55" y="12"/>
                </a:lnTo>
                <a:lnTo>
                  <a:pt x="57" y="10"/>
                </a:lnTo>
                <a:lnTo>
                  <a:pt x="59" y="8"/>
                </a:lnTo>
                <a:lnTo>
                  <a:pt x="59" y="8"/>
                </a:lnTo>
                <a:lnTo>
                  <a:pt x="62" y="6"/>
                </a:lnTo>
                <a:lnTo>
                  <a:pt x="62" y="5"/>
                </a:lnTo>
                <a:lnTo>
                  <a:pt x="66" y="5"/>
                </a:lnTo>
                <a:lnTo>
                  <a:pt x="67" y="3"/>
                </a:lnTo>
                <a:lnTo>
                  <a:pt x="69" y="3"/>
                </a:lnTo>
                <a:lnTo>
                  <a:pt x="71" y="1"/>
                </a:lnTo>
                <a:lnTo>
                  <a:pt x="73" y="1"/>
                </a:lnTo>
                <a:lnTo>
                  <a:pt x="74" y="1"/>
                </a:lnTo>
                <a:lnTo>
                  <a:pt x="76" y="1"/>
                </a:lnTo>
                <a:lnTo>
                  <a:pt x="78" y="1"/>
                </a:lnTo>
                <a:lnTo>
                  <a:pt x="81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1380"/>
          <p:cNvSpPr/>
          <p:nvPr/>
        </p:nvSpPr>
        <p:spPr bwMode="auto">
          <a:xfrm>
            <a:off x="5315946" y="5540568"/>
            <a:ext cx="390923" cy="411868"/>
          </a:xfrm>
          <a:custGeom>
            <a:gdLst>
              <a:gd name="T0" fmla="*/ 76 w 112"/>
              <a:gd name="T1" fmla="*/ 0 h 119"/>
              <a:gd name="T2" fmla="*/ 79 w 112"/>
              <a:gd name="T3" fmla="*/ 0 h 119"/>
              <a:gd name="T4" fmla="*/ 83 w 112"/>
              <a:gd name="T5" fmla="*/ 0 h 119"/>
              <a:gd name="T6" fmla="*/ 86 w 112"/>
              <a:gd name="T7" fmla="*/ 2 h 119"/>
              <a:gd name="T8" fmla="*/ 89 w 112"/>
              <a:gd name="T9" fmla="*/ 2 h 119"/>
              <a:gd name="T10" fmla="*/ 93 w 112"/>
              <a:gd name="T11" fmla="*/ 4 h 119"/>
              <a:gd name="T12" fmla="*/ 96 w 112"/>
              <a:gd name="T13" fmla="*/ 5 h 119"/>
              <a:gd name="T14" fmla="*/ 100 w 112"/>
              <a:gd name="T15" fmla="*/ 9 h 119"/>
              <a:gd name="T16" fmla="*/ 112 w 112"/>
              <a:gd name="T17" fmla="*/ 35 h 119"/>
              <a:gd name="T18" fmla="*/ 103 w 112"/>
              <a:gd name="T19" fmla="*/ 62 h 119"/>
              <a:gd name="T20" fmla="*/ 65 w 112"/>
              <a:gd name="T21" fmla="*/ 107 h 119"/>
              <a:gd name="T22" fmla="*/ 62 w 112"/>
              <a:gd name="T23" fmla="*/ 111 h 119"/>
              <a:gd name="T24" fmla="*/ 58 w 112"/>
              <a:gd name="T25" fmla="*/ 112 h 119"/>
              <a:gd name="T26" fmla="*/ 55 w 112"/>
              <a:gd name="T27" fmla="*/ 114 h 119"/>
              <a:gd name="T28" fmla="*/ 51 w 112"/>
              <a:gd name="T29" fmla="*/ 116 h 119"/>
              <a:gd name="T30" fmla="*/ 48 w 112"/>
              <a:gd name="T31" fmla="*/ 118 h 119"/>
              <a:gd name="T32" fmla="*/ 45 w 112"/>
              <a:gd name="T33" fmla="*/ 119 h 119"/>
              <a:gd name="T34" fmla="*/ 41 w 112"/>
              <a:gd name="T35" fmla="*/ 119 h 119"/>
              <a:gd name="T36" fmla="*/ 36 w 112"/>
              <a:gd name="T37" fmla="*/ 119 h 119"/>
              <a:gd name="T38" fmla="*/ 32 w 112"/>
              <a:gd name="T39" fmla="*/ 119 h 119"/>
              <a:gd name="T40" fmla="*/ 29 w 112"/>
              <a:gd name="T41" fmla="*/ 119 h 119"/>
              <a:gd name="T42" fmla="*/ 27 w 112"/>
              <a:gd name="T43" fmla="*/ 118 h 119"/>
              <a:gd name="T44" fmla="*/ 24 w 112"/>
              <a:gd name="T45" fmla="*/ 118 h 119"/>
              <a:gd name="T46" fmla="*/ 20 w 112"/>
              <a:gd name="T47" fmla="*/ 116 h 119"/>
              <a:gd name="T48" fmla="*/ 17 w 112"/>
              <a:gd name="T49" fmla="*/ 114 h 119"/>
              <a:gd name="T50" fmla="*/ 13 w 112"/>
              <a:gd name="T51" fmla="*/ 111 h 119"/>
              <a:gd name="T52" fmla="*/ 0 w 112"/>
              <a:gd name="T53" fmla="*/ 85 h 119"/>
              <a:gd name="T54" fmla="*/ 8 w 112"/>
              <a:gd name="T55" fmla="*/ 57 h 119"/>
              <a:gd name="T56" fmla="*/ 46 w 112"/>
              <a:gd name="T57" fmla="*/ 14 h 119"/>
              <a:gd name="T58" fmla="*/ 50 w 112"/>
              <a:gd name="T59" fmla="*/ 9 h 119"/>
              <a:gd name="T60" fmla="*/ 53 w 112"/>
              <a:gd name="T61" fmla="*/ 7 h 119"/>
              <a:gd name="T62" fmla="*/ 57 w 112"/>
              <a:gd name="T63" fmla="*/ 5 h 119"/>
              <a:gd name="T64" fmla="*/ 60 w 112"/>
              <a:gd name="T65" fmla="*/ 4 h 119"/>
              <a:gd name="T66" fmla="*/ 64 w 112"/>
              <a:gd name="T67" fmla="*/ 2 h 119"/>
              <a:gd name="T68" fmla="*/ 67 w 112"/>
              <a:gd name="T69" fmla="*/ 0 h 119"/>
              <a:gd name="T70" fmla="*/ 72 w 112"/>
              <a:gd name="T71" fmla="*/ 0 h 119"/>
              <a:gd name="T72" fmla="*/ 76 w 112"/>
              <a:gd name="T73" fmla="*/ 0 h 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2" h="119">
                <a:moveTo>
                  <a:pt x="76" y="0"/>
                </a:moveTo>
                <a:lnTo>
                  <a:pt x="76" y="0"/>
                </a:lnTo>
                <a:lnTo>
                  <a:pt x="77" y="0"/>
                </a:lnTo>
                <a:lnTo>
                  <a:pt x="79" y="0"/>
                </a:lnTo>
                <a:lnTo>
                  <a:pt x="81" y="0"/>
                </a:lnTo>
                <a:lnTo>
                  <a:pt x="83" y="0"/>
                </a:lnTo>
                <a:lnTo>
                  <a:pt x="84" y="0"/>
                </a:lnTo>
                <a:lnTo>
                  <a:pt x="86" y="2"/>
                </a:lnTo>
                <a:lnTo>
                  <a:pt x="88" y="2"/>
                </a:lnTo>
                <a:lnTo>
                  <a:pt x="89" y="2"/>
                </a:lnTo>
                <a:lnTo>
                  <a:pt x="89" y="4"/>
                </a:lnTo>
                <a:lnTo>
                  <a:pt x="93" y="4"/>
                </a:lnTo>
                <a:lnTo>
                  <a:pt x="93" y="5"/>
                </a:lnTo>
                <a:lnTo>
                  <a:pt x="96" y="5"/>
                </a:lnTo>
                <a:lnTo>
                  <a:pt x="96" y="7"/>
                </a:lnTo>
                <a:lnTo>
                  <a:pt x="100" y="9"/>
                </a:lnTo>
                <a:lnTo>
                  <a:pt x="109" y="21"/>
                </a:lnTo>
                <a:lnTo>
                  <a:pt x="112" y="35"/>
                </a:lnTo>
                <a:lnTo>
                  <a:pt x="110" y="48"/>
                </a:lnTo>
                <a:lnTo>
                  <a:pt x="103" y="62"/>
                </a:lnTo>
                <a:lnTo>
                  <a:pt x="70" y="100"/>
                </a:lnTo>
                <a:lnTo>
                  <a:pt x="65" y="107"/>
                </a:lnTo>
                <a:lnTo>
                  <a:pt x="64" y="109"/>
                </a:lnTo>
                <a:lnTo>
                  <a:pt x="62" y="111"/>
                </a:lnTo>
                <a:lnTo>
                  <a:pt x="60" y="112"/>
                </a:lnTo>
                <a:lnTo>
                  <a:pt x="58" y="112"/>
                </a:lnTo>
                <a:lnTo>
                  <a:pt x="57" y="114"/>
                </a:lnTo>
                <a:lnTo>
                  <a:pt x="55" y="114"/>
                </a:lnTo>
                <a:lnTo>
                  <a:pt x="53" y="116"/>
                </a:lnTo>
                <a:lnTo>
                  <a:pt x="51" y="116"/>
                </a:lnTo>
                <a:lnTo>
                  <a:pt x="50" y="118"/>
                </a:lnTo>
                <a:lnTo>
                  <a:pt x="48" y="118"/>
                </a:lnTo>
                <a:lnTo>
                  <a:pt x="46" y="119"/>
                </a:lnTo>
                <a:lnTo>
                  <a:pt x="45" y="119"/>
                </a:lnTo>
                <a:lnTo>
                  <a:pt x="43" y="119"/>
                </a:lnTo>
                <a:lnTo>
                  <a:pt x="41" y="119"/>
                </a:lnTo>
                <a:lnTo>
                  <a:pt x="38" y="119"/>
                </a:lnTo>
                <a:lnTo>
                  <a:pt x="36" y="119"/>
                </a:lnTo>
                <a:lnTo>
                  <a:pt x="36" y="119"/>
                </a:lnTo>
                <a:lnTo>
                  <a:pt x="32" y="119"/>
                </a:lnTo>
                <a:lnTo>
                  <a:pt x="32" y="119"/>
                </a:lnTo>
                <a:lnTo>
                  <a:pt x="29" y="119"/>
                </a:lnTo>
                <a:lnTo>
                  <a:pt x="29" y="119"/>
                </a:lnTo>
                <a:lnTo>
                  <a:pt x="27" y="118"/>
                </a:lnTo>
                <a:lnTo>
                  <a:pt x="26" y="118"/>
                </a:lnTo>
                <a:lnTo>
                  <a:pt x="24" y="118"/>
                </a:lnTo>
                <a:lnTo>
                  <a:pt x="22" y="116"/>
                </a:lnTo>
                <a:lnTo>
                  <a:pt x="20" y="116"/>
                </a:lnTo>
                <a:lnTo>
                  <a:pt x="19" y="114"/>
                </a:lnTo>
                <a:lnTo>
                  <a:pt x="17" y="114"/>
                </a:lnTo>
                <a:lnTo>
                  <a:pt x="15" y="112"/>
                </a:lnTo>
                <a:lnTo>
                  <a:pt x="13" y="111"/>
                </a:lnTo>
                <a:lnTo>
                  <a:pt x="3" y="99"/>
                </a:lnTo>
                <a:lnTo>
                  <a:pt x="0" y="85"/>
                </a:lnTo>
                <a:lnTo>
                  <a:pt x="1" y="71"/>
                </a:lnTo>
                <a:lnTo>
                  <a:pt x="8" y="57"/>
                </a:lnTo>
                <a:lnTo>
                  <a:pt x="10" y="55"/>
                </a:lnTo>
                <a:lnTo>
                  <a:pt x="46" y="14"/>
                </a:lnTo>
                <a:lnTo>
                  <a:pt x="50" y="10"/>
                </a:lnTo>
                <a:lnTo>
                  <a:pt x="50" y="9"/>
                </a:lnTo>
                <a:lnTo>
                  <a:pt x="51" y="7"/>
                </a:lnTo>
                <a:lnTo>
                  <a:pt x="53" y="7"/>
                </a:lnTo>
                <a:lnTo>
                  <a:pt x="55" y="5"/>
                </a:lnTo>
                <a:lnTo>
                  <a:pt x="57" y="5"/>
                </a:lnTo>
                <a:lnTo>
                  <a:pt x="58" y="4"/>
                </a:lnTo>
                <a:lnTo>
                  <a:pt x="60" y="4"/>
                </a:lnTo>
                <a:lnTo>
                  <a:pt x="62" y="2"/>
                </a:lnTo>
                <a:lnTo>
                  <a:pt x="64" y="2"/>
                </a:lnTo>
                <a:lnTo>
                  <a:pt x="65" y="2"/>
                </a:lnTo>
                <a:lnTo>
                  <a:pt x="67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1381"/>
          <p:cNvSpPr/>
          <p:nvPr/>
        </p:nvSpPr>
        <p:spPr bwMode="auto">
          <a:xfrm>
            <a:off x="5888370" y="5826782"/>
            <a:ext cx="425830" cy="446770"/>
          </a:xfrm>
          <a:custGeom>
            <a:gdLst>
              <a:gd name="T0" fmla="*/ 81 w 121"/>
              <a:gd name="T1" fmla="*/ 0 h 128"/>
              <a:gd name="T2" fmla="*/ 85 w 121"/>
              <a:gd name="T3" fmla="*/ 0 h 128"/>
              <a:gd name="T4" fmla="*/ 90 w 121"/>
              <a:gd name="T5" fmla="*/ 0 h 128"/>
              <a:gd name="T6" fmla="*/ 93 w 121"/>
              <a:gd name="T7" fmla="*/ 0 h 128"/>
              <a:gd name="T8" fmla="*/ 97 w 121"/>
              <a:gd name="T9" fmla="*/ 2 h 128"/>
              <a:gd name="T10" fmla="*/ 98 w 121"/>
              <a:gd name="T11" fmla="*/ 3 h 128"/>
              <a:gd name="T12" fmla="*/ 102 w 121"/>
              <a:gd name="T13" fmla="*/ 5 h 128"/>
              <a:gd name="T14" fmla="*/ 107 w 121"/>
              <a:gd name="T15" fmla="*/ 9 h 128"/>
              <a:gd name="T16" fmla="*/ 116 w 121"/>
              <a:gd name="T17" fmla="*/ 21 h 128"/>
              <a:gd name="T18" fmla="*/ 119 w 121"/>
              <a:gd name="T19" fmla="*/ 50 h 128"/>
              <a:gd name="T20" fmla="*/ 72 w 121"/>
              <a:gd name="T21" fmla="*/ 111 h 128"/>
              <a:gd name="T22" fmla="*/ 66 w 121"/>
              <a:gd name="T23" fmla="*/ 116 h 128"/>
              <a:gd name="T24" fmla="*/ 64 w 121"/>
              <a:gd name="T25" fmla="*/ 119 h 128"/>
              <a:gd name="T26" fmla="*/ 60 w 121"/>
              <a:gd name="T27" fmla="*/ 121 h 128"/>
              <a:gd name="T28" fmla="*/ 57 w 121"/>
              <a:gd name="T29" fmla="*/ 123 h 128"/>
              <a:gd name="T30" fmla="*/ 52 w 121"/>
              <a:gd name="T31" fmla="*/ 125 h 128"/>
              <a:gd name="T32" fmla="*/ 48 w 121"/>
              <a:gd name="T33" fmla="*/ 126 h 128"/>
              <a:gd name="T34" fmla="*/ 45 w 121"/>
              <a:gd name="T35" fmla="*/ 126 h 128"/>
              <a:gd name="T36" fmla="*/ 40 w 121"/>
              <a:gd name="T37" fmla="*/ 128 h 128"/>
              <a:gd name="T38" fmla="*/ 38 w 121"/>
              <a:gd name="T39" fmla="*/ 128 h 128"/>
              <a:gd name="T40" fmla="*/ 34 w 121"/>
              <a:gd name="T41" fmla="*/ 126 h 128"/>
              <a:gd name="T42" fmla="*/ 31 w 121"/>
              <a:gd name="T43" fmla="*/ 126 h 128"/>
              <a:gd name="T44" fmla="*/ 27 w 121"/>
              <a:gd name="T45" fmla="*/ 126 h 128"/>
              <a:gd name="T46" fmla="*/ 24 w 121"/>
              <a:gd name="T47" fmla="*/ 125 h 128"/>
              <a:gd name="T48" fmla="*/ 21 w 121"/>
              <a:gd name="T49" fmla="*/ 123 h 128"/>
              <a:gd name="T50" fmla="*/ 17 w 121"/>
              <a:gd name="T51" fmla="*/ 121 h 128"/>
              <a:gd name="T52" fmla="*/ 14 w 121"/>
              <a:gd name="T53" fmla="*/ 118 h 128"/>
              <a:gd name="T54" fmla="*/ 12 w 121"/>
              <a:gd name="T55" fmla="*/ 116 h 128"/>
              <a:gd name="T56" fmla="*/ 8 w 121"/>
              <a:gd name="T57" fmla="*/ 112 h 128"/>
              <a:gd name="T58" fmla="*/ 7 w 121"/>
              <a:gd name="T59" fmla="*/ 111 h 128"/>
              <a:gd name="T60" fmla="*/ 5 w 121"/>
              <a:gd name="T61" fmla="*/ 107 h 128"/>
              <a:gd name="T62" fmla="*/ 3 w 121"/>
              <a:gd name="T63" fmla="*/ 105 h 128"/>
              <a:gd name="T64" fmla="*/ 3 w 121"/>
              <a:gd name="T65" fmla="*/ 100 h 128"/>
              <a:gd name="T66" fmla="*/ 2 w 121"/>
              <a:gd name="T67" fmla="*/ 99 h 128"/>
              <a:gd name="T68" fmla="*/ 2 w 121"/>
              <a:gd name="T69" fmla="*/ 95 h 128"/>
              <a:gd name="T70" fmla="*/ 0 w 121"/>
              <a:gd name="T71" fmla="*/ 92 h 128"/>
              <a:gd name="T72" fmla="*/ 0 w 121"/>
              <a:gd name="T73" fmla="*/ 90 h 128"/>
              <a:gd name="T74" fmla="*/ 0 w 121"/>
              <a:gd name="T75" fmla="*/ 85 h 128"/>
              <a:gd name="T76" fmla="*/ 2 w 121"/>
              <a:gd name="T77" fmla="*/ 81 h 128"/>
              <a:gd name="T78" fmla="*/ 2 w 121"/>
              <a:gd name="T79" fmla="*/ 80 h 128"/>
              <a:gd name="T80" fmla="*/ 5 w 121"/>
              <a:gd name="T81" fmla="*/ 71 h 128"/>
              <a:gd name="T82" fmla="*/ 7 w 121"/>
              <a:gd name="T83" fmla="*/ 67 h 128"/>
              <a:gd name="T84" fmla="*/ 10 w 121"/>
              <a:gd name="T85" fmla="*/ 64 h 128"/>
              <a:gd name="T86" fmla="*/ 55 w 121"/>
              <a:gd name="T87" fmla="*/ 10 h 128"/>
              <a:gd name="T88" fmla="*/ 59 w 121"/>
              <a:gd name="T89" fmla="*/ 7 h 128"/>
              <a:gd name="T90" fmla="*/ 62 w 121"/>
              <a:gd name="T91" fmla="*/ 5 h 128"/>
              <a:gd name="T92" fmla="*/ 66 w 121"/>
              <a:gd name="T93" fmla="*/ 3 h 128"/>
              <a:gd name="T94" fmla="*/ 69 w 121"/>
              <a:gd name="T95" fmla="*/ 2 h 128"/>
              <a:gd name="T96" fmla="*/ 72 w 121"/>
              <a:gd name="T97" fmla="*/ 0 h 128"/>
              <a:gd name="T98" fmla="*/ 76 w 121"/>
              <a:gd name="T99" fmla="*/ 0 h 128"/>
              <a:gd name="T100" fmla="*/ 81 w 121"/>
              <a:gd name="T101" fmla="*/ 0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0" h="128">
                <a:moveTo>
                  <a:pt x="81" y="0"/>
                </a:moveTo>
                <a:lnTo>
                  <a:pt x="81" y="0"/>
                </a:lnTo>
                <a:lnTo>
                  <a:pt x="83" y="0"/>
                </a:lnTo>
                <a:lnTo>
                  <a:pt x="85" y="0"/>
                </a:lnTo>
                <a:lnTo>
                  <a:pt x="86" y="0"/>
                </a:lnTo>
                <a:lnTo>
                  <a:pt x="90" y="0"/>
                </a:lnTo>
                <a:lnTo>
                  <a:pt x="90" y="0"/>
                </a:lnTo>
                <a:lnTo>
                  <a:pt x="93" y="0"/>
                </a:lnTo>
                <a:lnTo>
                  <a:pt x="93" y="2"/>
                </a:lnTo>
                <a:lnTo>
                  <a:pt x="97" y="2"/>
                </a:lnTo>
                <a:lnTo>
                  <a:pt x="97" y="2"/>
                </a:lnTo>
                <a:lnTo>
                  <a:pt x="98" y="3"/>
                </a:lnTo>
                <a:lnTo>
                  <a:pt x="100" y="3"/>
                </a:lnTo>
                <a:lnTo>
                  <a:pt x="102" y="5"/>
                </a:lnTo>
                <a:lnTo>
                  <a:pt x="104" y="5"/>
                </a:lnTo>
                <a:lnTo>
                  <a:pt x="107" y="9"/>
                </a:lnTo>
                <a:lnTo>
                  <a:pt x="107" y="9"/>
                </a:lnTo>
                <a:lnTo>
                  <a:pt x="116" y="21"/>
                </a:lnTo>
                <a:lnTo>
                  <a:pt x="121" y="35"/>
                </a:lnTo>
                <a:lnTo>
                  <a:pt x="119" y="50"/>
                </a:lnTo>
                <a:lnTo>
                  <a:pt x="112" y="62"/>
                </a:lnTo>
                <a:lnTo>
                  <a:pt x="72" y="111"/>
                </a:lnTo>
                <a:lnTo>
                  <a:pt x="69" y="114"/>
                </a:lnTo>
                <a:lnTo>
                  <a:pt x="66" y="116"/>
                </a:lnTo>
                <a:lnTo>
                  <a:pt x="66" y="118"/>
                </a:lnTo>
                <a:lnTo>
                  <a:pt x="64" y="119"/>
                </a:lnTo>
                <a:lnTo>
                  <a:pt x="62" y="121"/>
                </a:lnTo>
                <a:lnTo>
                  <a:pt x="60" y="121"/>
                </a:lnTo>
                <a:lnTo>
                  <a:pt x="59" y="123"/>
                </a:lnTo>
                <a:lnTo>
                  <a:pt x="57" y="123"/>
                </a:lnTo>
                <a:lnTo>
                  <a:pt x="55" y="125"/>
                </a:lnTo>
                <a:lnTo>
                  <a:pt x="52" y="125"/>
                </a:lnTo>
                <a:lnTo>
                  <a:pt x="50" y="126"/>
                </a:lnTo>
                <a:lnTo>
                  <a:pt x="48" y="126"/>
                </a:lnTo>
                <a:lnTo>
                  <a:pt x="47" y="126"/>
                </a:lnTo>
                <a:lnTo>
                  <a:pt x="45" y="126"/>
                </a:lnTo>
                <a:lnTo>
                  <a:pt x="43" y="128"/>
                </a:lnTo>
                <a:lnTo>
                  <a:pt x="40" y="128"/>
                </a:lnTo>
                <a:lnTo>
                  <a:pt x="40" y="128"/>
                </a:lnTo>
                <a:lnTo>
                  <a:pt x="38" y="128"/>
                </a:lnTo>
                <a:lnTo>
                  <a:pt x="36" y="128"/>
                </a:lnTo>
                <a:lnTo>
                  <a:pt x="34" y="126"/>
                </a:lnTo>
                <a:lnTo>
                  <a:pt x="33" y="126"/>
                </a:lnTo>
                <a:lnTo>
                  <a:pt x="31" y="126"/>
                </a:lnTo>
                <a:lnTo>
                  <a:pt x="29" y="126"/>
                </a:lnTo>
                <a:lnTo>
                  <a:pt x="27" y="126"/>
                </a:lnTo>
                <a:lnTo>
                  <a:pt x="26" y="125"/>
                </a:lnTo>
                <a:lnTo>
                  <a:pt x="24" y="125"/>
                </a:lnTo>
                <a:lnTo>
                  <a:pt x="22" y="123"/>
                </a:lnTo>
                <a:lnTo>
                  <a:pt x="21" y="123"/>
                </a:lnTo>
                <a:lnTo>
                  <a:pt x="19" y="121"/>
                </a:lnTo>
                <a:lnTo>
                  <a:pt x="17" y="121"/>
                </a:lnTo>
                <a:lnTo>
                  <a:pt x="14" y="118"/>
                </a:lnTo>
                <a:lnTo>
                  <a:pt x="14" y="118"/>
                </a:lnTo>
                <a:lnTo>
                  <a:pt x="12" y="116"/>
                </a:lnTo>
                <a:lnTo>
                  <a:pt x="12" y="116"/>
                </a:lnTo>
                <a:lnTo>
                  <a:pt x="10" y="114"/>
                </a:lnTo>
                <a:lnTo>
                  <a:pt x="8" y="112"/>
                </a:lnTo>
                <a:lnTo>
                  <a:pt x="8" y="111"/>
                </a:lnTo>
                <a:lnTo>
                  <a:pt x="7" y="111"/>
                </a:lnTo>
                <a:lnTo>
                  <a:pt x="7" y="109"/>
                </a:lnTo>
                <a:lnTo>
                  <a:pt x="5" y="107"/>
                </a:lnTo>
                <a:lnTo>
                  <a:pt x="5" y="105"/>
                </a:lnTo>
                <a:lnTo>
                  <a:pt x="3" y="105"/>
                </a:lnTo>
                <a:lnTo>
                  <a:pt x="3" y="102"/>
                </a:lnTo>
                <a:lnTo>
                  <a:pt x="3" y="100"/>
                </a:lnTo>
                <a:lnTo>
                  <a:pt x="2" y="99"/>
                </a:lnTo>
                <a:lnTo>
                  <a:pt x="2" y="99"/>
                </a:lnTo>
                <a:lnTo>
                  <a:pt x="2" y="97"/>
                </a:lnTo>
                <a:lnTo>
                  <a:pt x="2" y="95"/>
                </a:lnTo>
                <a:lnTo>
                  <a:pt x="2" y="93"/>
                </a:lnTo>
                <a:lnTo>
                  <a:pt x="0" y="92"/>
                </a:lnTo>
                <a:lnTo>
                  <a:pt x="0" y="90"/>
                </a:lnTo>
                <a:lnTo>
                  <a:pt x="0" y="90"/>
                </a:lnTo>
                <a:lnTo>
                  <a:pt x="0" y="88"/>
                </a:lnTo>
                <a:lnTo>
                  <a:pt x="0" y="85"/>
                </a:lnTo>
                <a:lnTo>
                  <a:pt x="2" y="83"/>
                </a:lnTo>
                <a:lnTo>
                  <a:pt x="2" y="81"/>
                </a:lnTo>
                <a:lnTo>
                  <a:pt x="2" y="81"/>
                </a:lnTo>
                <a:lnTo>
                  <a:pt x="2" y="80"/>
                </a:lnTo>
                <a:lnTo>
                  <a:pt x="2" y="78"/>
                </a:lnTo>
                <a:lnTo>
                  <a:pt x="5" y="71"/>
                </a:lnTo>
                <a:lnTo>
                  <a:pt x="5" y="71"/>
                </a:lnTo>
                <a:lnTo>
                  <a:pt x="7" y="67"/>
                </a:lnTo>
                <a:lnTo>
                  <a:pt x="7" y="67"/>
                </a:lnTo>
                <a:lnTo>
                  <a:pt x="10" y="64"/>
                </a:lnTo>
                <a:lnTo>
                  <a:pt x="52" y="12"/>
                </a:lnTo>
                <a:lnTo>
                  <a:pt x="55" y="10"/>
                </a:lnTo>
                <a:lnTo>
                  <a:pt x="55" y="9"/>
                </a:lnTo>
                <a:lnTo>
                  <a:pt x="59" y="7"/>
                </a:lnTo>
                <a:lnTo>
                  <a:pt x="59" y="7"/>
                </a:lnTo>
                <a:lnTo>
                  <a:pt x="62" y="5"/>
                </a:lnTo>
                <a:lnTo>
                  <a:pt x="62" y="3"/>
                </a:lnTo>
                <a:lnTo>
                  <a:pt x="66" y="3"/>
                </a:lnTo>
                <a:lnTo>
                  <a:pt x="67" y="2"/>
                </a:lnTo>
                <a:lnTo>
                  <a:pt x="69" y="2"/>
                </a:lnTo>
                <a:lnTo>
                  <a:pt x="71" y="2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0"/>
                </a:lnTo>
                <a:lnTo>
                  <a:pt x="81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Rectangle 34"/>
          <p:cNvSpPr/>
          <p:nvPr/>
        </p:nvSpPr>
        <p:spPr>
          <a:xfrm rot="1144468">
            <a:off x="3341984" y="4008862"/>
            <a:ext cx="1197531" cy="970779"/>
          </a:xfrm>
          <a:prstGeom prst="rect">
            <a:avLst/>
          </a:prstGeom>
          <a:solidFill>
            <a:srgbClr val="00206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35"/>
          <p:cNvSpPr/>
          <p:nvPr/>
        </p:nvSpPr>
        <p:spPr>
          <a:xfrm rot="1144468">
            <a:off x="3255132" y="4490252"/>
            <a:ext cx="1197531" cy="492595"/>
          </a:xfrm>
          <a:prstGeom prst="rect">
            <a:avLst/>
          </a:prstGeom>
          <a:solidFill>
            <a:srgbClr val="00206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 1360"/>
          <p:cNvSpPr/>
          <p:nvPr/>
        </p:nvSpPr>
        <p:spPr bwMode="auto">
          <a:xfrm rot="21427196">
            <a:off x="4405058" y="4106212"/>
            <a:ext cx="726001" cy="746945"/>
          </a:xfrm>
          <a:custGeom>
            <a:gdLst>
              <a:gd name="T0" fmla="*/ 76 w 207"/>
              <a:gd name="T1" fmla="*/ 0 h 212"/>
              <a:gd name="T2" fmla="*/ 91 w 207"/>
              <a:gd name="T3" fmla="*/ 1 h 212"/>
              <a:gd name="T4" fmla="*/ 192 w 207"/>
              <a:gd name="T5" fmla="*/ 43 h 212"/>
              <a:gd name="T6" fmla="*/ 202 w 207"/>
              <a:gd name="T7" fmla="*/ 53 h 212"/>
              <a:gd name="T8" fmla="*/ 207 w 207"/>
              <a:gd name="T9" fmla="*/ 65 h 212"/>
              <a:gd name="T10" fmla="*/ 205 w 207"/>
              <a:gd name="T11" fmla="*/ 79 h 212"/>
              <a:gd name="T12" fmla="*/ 150 w 207"/>
              <a:gd name="T13" fmla="*/ 212 h 212"/>
              <a:gd name="T14" fmla="*/ 33 w 207"/>
              <a:gd name="T15" fmla="*/ 162 h 212"/>
              <a:gd name="T16" fmla="*/ 0 w 207"/>
              <a:gd name="T17" fmla="*/ 148 h 212"/>
              <a:gd name="T18" fmla="*/ 55 w 207"/>
              <a:gd name="T19" fmla="*/ 15 h 212"/>
              <a:gd name="T20" fmla="*/ 64 w 207"/>
              <a:gd name="T21" fmla="*/ 5 h 212"/>
              <a:gd name="T22" fmla="*/ 76 w 207"/>
              <a:gd name="T23" fmla="*/ 0 h 2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6" h="211">
                <a:moveTo>
                  <a:pt x="76" y="0"/>
                </a:moveTo>
                <a:lnTo>
                  <a:pt x="91" y="1"/>
                </a:lnTo>
                <a:lnTo>
                  <a:pt x="192" y="43"/>
                </a:lnTo>
                <a:lnTo>
                  <a:pt x="202" y="53"/>
                </a:lnTo>
                <a:lnTo>
                  <a:pt x="207" y="65"/>
                </a:lnTo>
                <a:lnTo>
                  <a:pt x="205" y="79"/>
                </a:lnTo>
                <a:lnTo>
                  <a:pt x="150" y="212"/>
                </a:lnTo>
                <a:lnTo>
                  <a:pt x="33" y="162"/>
                </a:lnTo>
                <a:lnTo>
                  <a:pt x="0" y="148"/>
                </a:lnTo>
                <a:lnTo>
                  <a:pt x="55" y="15"/>
                </a:lnTo>
                <a:lnTo>
                  <a:pt x="64" y="5"/>
                </a:lnTo>
                <a:lnTo>
                  <a:pt x="76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7" name="Freeform 1361"/>
          <p:cNvSpPr/>
          <p:nvPr/>
        </p:nvSpPr>
        <p:spPr bwMode="auto">
          <a:xfrm rot="21427196">
            <a:off x="4222026" y="4639459"/>
            <a:ext cx="732984" cy="739962"/>
          </a:xfrm>
          <a:custGeom>
            <a:gdLst>
              <a:gd name="T0" fmla="*/ 59 w 209"/>
              <a:gd name="T1" fmla="*/ 0 h 213"/>
              <a:gd name="T2" fmla="*/ 92 w 209"/>
              <a:gd name="T3" fmla="*/ 14 h 213"/>
              <a:gd name="T4" fmla="*/ 209 w 209"/>
              <a:gd name="T5" fmla="*/ 64 h 213"/>
              <a:gd name="T6" fmla="*/ 154 w 209"/>
              <a:gd name="T7" fmla="*/ 196 h 213"/>
              <a:gd name="T8" fmla="*/ 145 w 209"/>
              <a:gd name="T9" fmla="*/ 208 h 213"/>
              <a:gd name="T10" fmla="*/ 131 w 209"/>
              <a:gd name="T11" fmla="*/ 213 h 213"/>
              <a:gd name="T12" fmla="*/ 117 w 209"/>
              <a:gd name="T13" fmla="*/ 209 h 213"/>
              <a:gd name="T14" fmla="*/ 17 w 209"/>
              <a:gd name="T15" fmla="*/ 168 h 213"/>
              <a:gd name="T16" fmla="*/ 5 w 209"/>
              <a:gd name="T17" fmla="*/ 159 h 213"/>
              <a:gd name="T18" fmla="*/ 0 w 209"/>
              <a:gd name="T19" fmla="*/ 145 h 213"/>
              <a:gd name="T20" fmla="*/ 2 w 209"/>
              <a:gd name="T21" fmla="*/ 132 h 213"/>
              <a:gd name="T22" fmla="*/ 59 w 209"/>
              <a:gd name="T23" fmla="*/ 0 h 2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9" h="213">
                <a:moveTo>
                  <a:pt x="59" y="0"/>
                </a:moveTo>
                <a:lnTo>
                  <a:pt x="92" y="14"/>
                </a:lnTo>
                <a:lnTo>
                  <a:pt x="209" y="64"/>
                </a:lnTo>
                <a:lnTo>
                  <a:pt x="154" y="196"/>
                </a:lnTo>
                <a:lnTo>
                  <a:pt x="145" y="208"/>
                </a:lnTo>
                <a:lnTo>
                  <a:pt x="131" y="213"/>
                </a:lnTo>
                <a:lnTo>
                  <a:pt x="117" y="209"/>
                </a:lnTo>
                <a:lnTo>
                  <a:pt x="17" y="168"/>
                </a:lnTo>
                <a:lnTo>
                  <a:pt x="5" y="159"/>
                </a:lnTo>
                <a:lnTo>
                  <a:pt x="0" y="145"/>
                </a:lnTo>
                <a:lnTo>
                  <a:pt x="2" y="132"/>
                </a:lnTo>
                <a:lnTo>
                  <a:pt x="59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Freeform 1362"/>
          <p:cNvSpPr/>
          <p:nvPr/>
        </p:nvSpPr>
        <p:spPr bwMode="auto">
          <a:xfrm rot="21427196">
            <a:off x="4467663" y="5080972"/>
            <a:ext cx="181500" cy="188483"/>
          </a:xfrm>
          <a:custGeom>
            <a:gdLst>
              <a:gd name="T0" fmla="*/ 23 w 52"/>
              <a:gd name="T1" fmla="*/ 0 h 54"/>
              <a:gd name="T2" fmla="*/ 37 w 52"/>
              <a:gd name="T3" fmla="*/ 2 h 54"/>
              <a:gd name="T4" fmla="*/ 47 w 52"/>
              <a:gd name="T5" fmla="*/ 11 h 54"/>
              <a:gd name="T6" fmla="*/ 52 w 52"/>
              <a:gd name="T7" fmla="*/ 23 h 54"/>
              <a:gd name="T8" fmla="*/ 50 w 52"/>
              <a:gd name="T9" fmla="*/ 37 h 54"/>
              <a:gd name="T10" fmla="*/ 42 w 52"/>
              <a:gd name="T11" fmla="*/ 49 h 54"/>
              <a:gd name="T12" fmla="*/ 30 w 52"/>
              <a:gd name="T13" fmla="*/ 54 h 54"/>
              <a:gd name="T14" fmla="*/ 16 w 52"/>
              <a:gd name="T15" fmla="*/ 52 h 54"/>
              <a:gd name="T16" fmla="*/ 5 w 52"/>
              <a:gd name="T17" fmla="*/ 44 h 54"/>
              <a:gd name="T18" fmla="*/ 0 w 52"/>
              <a:gd name="T19" fmla="*/ 30 h 54"/>
              <a:gd name="T20" fmla="*/ 2 w 52"/>
              <a:gd name="T21" fmla="*/ 16 h 54"/>
              <a:gd name="T22" fmla="*/ 11 w 52"/>
              <a:gd name="T23" fmla="*/ 6 h 54"/>
              <a:gd name="T24" fmla="*/ 23 w 52"/>
              <a:gd name="T25" fmla="*/ 0 h 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" h="54">
                <a:moveTo>
                  <a:pt x="23" y="0"/>
                </a:moveTo>
                <a:lnTo>
                  <a:pt x="37" y="2"/>
                </a:lnTo>
                <a:lnTo>
                  <a:pt x="47" y="11"/>
                </a:lnTo>
                <a:lnTo>
                  <a:pt x="52" y="23"/>
                </a:lnTo>
                <a:lnTo>
                  <a:pt x="50" y="37"/>
                </a:lnTo>
                <a:lnTo>
                  <a:pt x="42" y="49"/>
                </a:lnTo>
                <a:lnTo>
                  <a:pt x="30" y="54"/>
                </a:lnTo>
                <a:lnTo>
                  <a:pt x="16" y="52"/>
                </a:lnTo>
                <a:lnTo>
                  <a:pt x="5" y="44"/>
                </a:lnTo>
                <a:lnTo>
                  <a:pt x="0" y="30"/>
                </a:lnTo>
                <a:lnTo>
                  <a:pt x="2" y="16"/>
                </a:lnTo>
                <a:lnTo>
                  <a:pt x="11" y="6"/>
                </a:lnTo>
                <a:lnTo>
                  <a:pt x="23" y="0"/>
                </a:lnTo>
                <a:close/>
              </a:path>
            </a:pathLst>
          </a:custGeom>
          <a:solidFill>
            <a:srgbClr val="002060"/>
          </a:solidFill>
          <a:ln w="0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Rounded Rectangle 39"/>
          <p:cNvSpPr/>
          <p:nvPr/>
        </p:nvSpPr>
        <p:spPr>
          <a:xfrm rot="6547424">
            <a:off x="2447666" y="4039906"/>
            <a:ext cx="1435517" cy="468841"/>
          </a:xfrm>
          <a:prstGeom prst="roundRect">
            <a:avLst>
              <a:gd name="adj" fmla="val 7292"/>
            </a:avLst>
          </a:prstGeom>
          <a:solidFill>
            <a:srgbClr val="002060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0" name="Group 46"/>
          <p:cNvGrpSpPr/>
          <p:nvPr/>
        </p:nvGrpSpPr>
        <p:grpSpPr>
          <a:xfrm>
            <a:off x="3989320" y="2441276"/>
            <a:ext cx="277647" cy="276819"/>
            <a:chOff x="2138511" y="2464802"/>
            <a:chExt cx="354012" cy="352956"/>
          </a:xfrm>
          <a:solidFill>
            <a:srgbClr val="002060"/>
          </a:solidFill>
        </p:grpSpPr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3" name="Group 49"/>
          <p:cNvGrpSpPr/>
          <p:nvPr/>
        </p:nvGrpSpPr>
        <p:grpSpPr>
          <a:xfrm>
            <a:off x="7932701" y="2444043"/>
            <a:ext cx="277647" cy="276819"/>
            <a:chOff x="2138511" y="2464802"/>
            <a:chExt cx="354012" cy="352956"/>
          </a:xfrm>
          <a:solidFill>
            <a:srgbClr val="00B0F0"/>
          </a:solidFill>
        </p:grpSpPr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56" name="TextBox 52"/>
          <p:cNvSpPr txBox="1"/>
          <p:nvPr/>
        </p:nvSpPr>
        <p:spPr>
          <a:xfrm>
            <a:off x="2527866" y="235949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>
              <a:latin typeface="Bebas Neue" panose="020b0606020202050201" pitchFamily="34" charset="0"/>
            </a:endParaRPr>
          </a:p>
        </p:txBody>
      </p:sp>
      <p:sp>
        <p:nvSpPr>
          <p:cNvPr id="57" name="TextBox 53"/>
          <p:cNvSpPr txBox="1"/>
          <p:nvPr/>
        </p:nvSpPr>
        <p:spPr>
          <a:xfrm>
            <a:off x="1910693" y="2616809"/>
            <a:ext cx="203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200"/>
          </a:p>
        </p:txBody>
      </p:sp>
      <p:sp>
        <p:nvSpPr>
          <p:cNvPr id="58" name="TextBox 54"/>
          <p:cNvSpPr txBox="1"/>
          <p:nvPr/>
        </p:nvSpPr>
        <p:spPr>
          <a:xfrm>
            <a:off x="8279365" y="235949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>
              <a:latin typeface="Bebas Neue" panose="020b0606020202050201" pitchFamily="34" charset="0"/>
            </a:endParaRPr>
          </a:p>
        </p:txBody>
      </p:sp>
      <p:sp>
        <p:nvSpPr>
          <p:cNvPr id="59" name="TextBox 55"/>
          <p:cNvSpPr txBox="1"/>
          <p:nvPr/>
        </p:nvSpPr>
        <p:spPr>
          <a:xfrm>
            <a:off x="8207746" y="2619576"/>
            <a:ext cx="203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200"/>
          </a:p>
        </p:txBody>
      </p:sp>
      <p:grpSp>
        <p:nvGrpSpPr>
          <p:cNvPr id="60" name="Group 56"/>
          <p:cNvGrpSpPr/>
          <p:nvPr/>
        </p:nvGrpSpPr>
        <p:grpSpPr>
          <a:xfrm>
            <a:off x="2467559" y="3925888"/>
            <a:ext cx="277647" cy="276819"/>
            <a:chOff x="2138511" y="2464802"/>
            <a:chExt cx="354012" cy="352956"/>
          </a:xfrm>
          <a:solidFill>
            <a:srgbClr val="002060"/>
          </a:solidFill>
        </p:grpSpPr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2" name="Freeform 5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63" name="TextBox 59"/>
          <p:cNvSpPr txBox="1"/>
          <p:nvPr/>
        </p:nvSpPr>
        <p:spPr>
          <a:xfrm>
            <a:off x="1006104" y="3844108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>
              <a:latin typeface="Bebas Neue" panose="020b0606020202050201" pitchFamily="34" charset="0"/>
            </a:endParaRPr>
          </a:p>
        </p:txBody>
      </p:sp>
      <p:sp>
        <p:nvSpPr>
          <p:cNvPr id="64" name="TextBox 60"/>
          <p:cNvSpPr txBox="1"/>
          <p:nvPr/>
        </p:nvSpPr>
        <p:spPr>
          <a:xfrm>
            <a:off x="388932" y="4101421"/>
            <a:ext cx="203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200"/>
          </a:p>
        </p:txBody>
      </p:sp>
      <p:grpSp>
        <p:nvGrpSpPr>
          <p:cNvPr id="65" name="Group 61"/>
          <p:cNvGrpSpPr/>
          <p:nvPr/>
        </p:nvGrpSpPr>
        <p:grpSpPr>
          <a:xfrm>
            <a:off x="9493035" y="3926078"/>
            <a:ext cx="277647" cy="276819"/>
            <a:chOff x="2138511" y="2464802"/>
            <a:chExt cx="354012" cy="352956"/>
          </a:xfrm>
          <a:solidFill>
            <a:srgbClr val="00B0F0"/>
          </a:solidFill>
        </p:grpSpPr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2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68" name="TextBox 64"/>
          <p:cNvSpPr txBox="1"/>
          <p:nvPr/>
        </p:nvSpPr>
        <p:spPr>
          <a:xfrm>
            <a:off x="9770682" y="384410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>
              <a:latin typeface="Bebas Neue" panose="020b0606020202050201" pitchFamily="34" charset="0"/>
            </a:endParaRPr>
          </a:p>
        </p:txBody>
      </p:sp>
      <p:sp>
        <p:nvSpPr>
          <p:cNvPr id="69" name="TextBox 65"/>
          <p:cNvSpPr txBox="1"/>
          <p:nvPr/>
        </p:nvSpPr>
        <p:spPr>
          <a:xfrm>
            <a:off x="9785332" y="4101611"/>
            <a:ext cx="203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3" grpId="0"/>
      <p:bldP spid="64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 rot="16200000">
            <a:off x="8159084" y="2825083"/>
            <a:ext cx="5308983" cy="2756850"/>
            <a:chOff x="8474611" y="3663464"/>
            <a:chExt cx="5308983" cy="2756850"/>
          </a:xfrm>
        </p:grpSpPr>
        <p:sp>
          <p:nvSpPr>
            <p:cNvPr id="4" name="直角三角形 3"/>
            <p:cNvSpPr/>
            <p:nvPr/>
          </p:nvSpPr>
          <p:spPr>
            <a:xfrm>
              <a:off x="8474611" y="3663464"/>
              <a:ext cx="5308983" cy="2756849"/>
            </a:xfrm>
            <a:prstGeom prst="rt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8474612" y="3663465"/>
              <a:ext cx="2756849" cy="2756849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1893189"/>
            <a:ext cx="2647950" cy="3071622"/>
            <a:chOff x="0" y="1893189"/>
            <a:chExt cx="2647950" cy="3071622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-211836" y="2105025"/>
              <a:ext cx="3071622" cy="264795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273939" y="1619250"/>
              <a:ext cx="2100072" cy="2647950"/>
            </a:xfrm>
            <a:custGeom>
              <a:gdLst>
                <a:gd name="connsiteX0" fmla="*/ 0 w 2100072"/>
                <a:gd name="connsiteY0" fmla="*/ 2647950 h 2647950"/>
                <a:gd name="connsiteX1" fmla="*/ 1535811 w 2100072"/>
                <a:gd name="connsiteY1" fmla="*/ 0 h 2647950"/>
                <a:gd name="connsiteX2" fmla="*/ 2100072 w 2100072"/>
                <a:gd name="connsiteY2" fmla="*/ 2647950 h 2647950"/>
                <a:gd name="connsiteX3" fmla="*/ 0 w 2100072"/>
                <a:gd name="connsiteY3" fmla="*/ 2647950 h 26479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072" h="2647950">
                  <a:moveTo>
                    <a:pt x="0" y="2647950"/>
                  </a:moveTo>
                  <a:lnTo>
                    <a:pt x="1535811" y="0"/>
                  </a:lnTo>
                  <a:lnTo>
                    <a:pt x="2100072" y="2647950"/>
                  </a:lnTo>
                  <a:lnTo>
                    <a:pt x="0" y="264795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-1" y="2767281"/>
            <a:ext cx="1990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8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43250" y="2526956"/>
            <a:ext cx="62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43250" y="325382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212</Paragraphs>
  <Slides>29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5">
      <vt:lpstr>Arial</vt:lpstr>
      <vt:lpstr>Calibri Light</vt:lpstr>
      <vt:lpstr>Calibri</vt:lpstr>
      <vt:lpstr>微软雅黑</vt:lpstr>
      <vt:lpstr>Bebas Neue</vt:lpstr>
      <vt:lpstr>Gill Sans</vt:lpstr>
      <vt:lpstr>MS PGothic</vt:lpstr>
      <vt:lpstr>Source Sans Pro ExtraLight</vt:lpstr>
      <vt:lpstr>宋体</vt:lpstr>
      <vt:lpstr>Tahoma</vt:lpstr>
      <vt:lpstr>Droid Sans</vt:lpstr>
      <vt:lpstr>Abril Fatface</vt:lpstr>
      <vt:lpstr>Bernard MT Condensed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7</cp:revision>
  <dcterms:created xsi:type="dcterms:W3CDTF">2017-02-07T04:25:00Z</dcterms:created>
  <dcterms:modified xsi:type="dcterms:W3CDTF">2023-05-08T04:37:28Z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E34D2740EA004532A04E949702CC686A</vt:lpwstr>
  </property>
  <property fmtid="{D5CDD505-2E9C-101B-9397-08002B2CF9AE}" pid="3" name="KSOProductBuildVer">
    <vt:lpwstr>2052-11.1.0.10495</vt:lpwstr>
  </property>
</Properties>
</file>