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4" r:id="rId2"/>
  </p:sldMasterIdLst>
  <p:notesMasterIdLst>
    <p:notesMasterId r:id="rId3"/>
  </p:notesMasterIdLst>
  <p:handoutMasterIdLst>
    <p:handoutMasterId r:id="rId4"/>
  </p:handoutMasterIdLst>
  <p:sldIdLst>
    <p:sldId id="2822" r:id="rId5"/>
    <p:sldId id="2864" r:id="rId6"/>
    <p:sldId id="2824" r:id="rId7"/>
    <p:sldId id="2866" r:id="rId8"/>
    <p:sldId id="2874" r:id="rId9"/>
    <p:sldId id="2877" r:id="rId10"/>
    <p:sldId id="2878" r:id="rId11"/>
    <p:sldId id="2861" r:id="rId12"/>
    <p:sldId id="2871" r:id="rId13"/>
    <p:sldId id="2869" r:id="rId14"/>
    <p:sldId id="2872" r:id="rId15"/>
    <p:sldId id="2883" r:id="rId16"/>
    <p:sldId id="2862" r:id="rId17"/>
    <p:sldId id="2881" r:id="rId18"/>
    <p:sldId id="2868" r:id="rId19"/>
    <p:sldId id="2873" r:id="rId20"/>
    <p:sldId id="2882" r:id="rId21"/>
    <p:sldId id="2863" r:id="rId22"/>
    <p:sldId id="2867" r:id="rId23"/>
    <p:sldId id="2876" r:id="rId24"/>
    <p:sldId id="2879" r:id="rId25"/>
    <p:sldId id="2884" r:id="rId26"/>
    <p:sldId id="2894" r:id="rId27"/>
    <p:sldId id="2914" r:id="rId28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5317" autoAdjust="0"/>
  </p:normalViewPr>
  <p:slideViewPr>
    <p:cSldViewPr>
      <p:cViewPr varScale="1">
        <p:scale>
          <a:sx n="115" d="100"/>
          <a:sy n="115" d="100"/>
        </p:scale>
        <p:origin x="114" y="10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76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097181" y="9159684"/>
            <a:ext cx="3134148" cy="483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66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66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7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7" y="1640160"/>
            <a:ext cx="5513062" cy="4859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7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1672" y="641637"/>
            <a:ext cx="11569078" cy="7441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4"/>
            <a:ext cx="1101094" cy="5303944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3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4"/>
            <a:ext cx="9670641" cy="5303944"/>
          </a:xfrm>
        </p:spPr>
        <p:txBody>
          <a:bodyPr vert="eaVert" lIns="46800" tIns="46800" rIns="46800" bIns="46800"/>
          <a:lstStyle>
            <a:lvl1pPr marL="241088" indent="-241088">
              <a:spcAft>
                <a:spcPts val="1055"/>
              </a:spcAft>
              <a:defRPr spc="316"/>
            </a:lvl1pPr>
            <a:lvl2pPr marL="723265" indent="-241088">
              <a:defRPr spc="316"/>
            </a:lvl2pPr>
            <a:lvl3pPr marL="1205442" indent="-241088">
              <a:defRPr spc="316"/>
            </a:lvl3pPr>
            <a:lvl4pPr marL="1687619" indent="-241088">
              <a:defRPr spc="316"/>
            </a:lvl4pPr>
            <a:lvl5pPr marL="2169795" indent="-241088">
              <a:defRPr spc="316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28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4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1" spc="211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64359" y="964353"/>
            <a:ext cx="10335094" cy="27108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28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64359" y="3754904"/>
            <a:ext cx="10335094" cy="155283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31" spc="211"/>
            </a:lvl1pPr>
            <a:lvl2pPr marL="482177" indent="0" algn="ctr">
              <a:buNone/>
              <a:defRPr sz="2109"/>
            </a:lvl2pPr>
            <a:lvl3pPr marL="964353" indent="0" algn="ctr">
              <a:buNone/>
              <a:defRPr sz="1898"/>
            </a:lvl3pPr>
            <a:lvl4pPr marL="1446530" indent="0" algn="ctr">
              <a:buNone/>
              <a:defRPr sz="1687"/>
            </a:lvl4pPr>
            <a:lvl5pPr marL="1928707" indent="0" algn="ctr">
              <a:buNone/>
              <a:defRPr sz="1687"/>
            </a:lvl5pPr>
            <a:lvl6pPr marL="2410883" indent="0" algn="ctr">
              <a:buNone/>
              <a:defRPr sz="1687"/>
            </a:lvl6pPr>
            <a:lvl7pPr marL="2893060" indent="0" algn="ctr">
              <a:buNone/>
              <a:defRPr sz="1687"/>
            </a:lvl7pPr>
            <a:lvl8pPr marL="3375237" indent="0" algn="ctr">
              <a:buNone/>
              <a:defRPr sz="1687"/>
            </a:lvl8pPr>
            <a:lvl9pPr marL="3857413" indent="0" algn="ctr">
              <a:buNone/>
              <a:defRPr sz="1687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217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96435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70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8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237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41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5" y="1583210"/>
            <a:ext cx="5459906" cy="5007804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2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9" b="1" spc="21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177" indent="0">
              <a:buNone/>
              <a:defRPr sz="2109" b="1"/>
            </a:lvl2pPr>
            <a:lvl3pPr marL="964353" indent="0">
              <a:buNone/>
              <a:defRPr sz="1898" b="1"/>
            </a:lvl3pPr>
            <a:lvl4pPr marL="1446530" indent="0">
              <a:buNone/>
              <a:defRPr sz="1687" b="1"/>
            </a:lvl4pPr>
            <a:lvl5pPr marL="1928707" indent="0">
              <a:buNone/>
              <a:defRPr sz="1687" b="1"/>
            </a:lvl5pPr>
            <a:lvl6pPr marL="2410883" indent="0">
              <a:buNone/>
              <a:defRPr sz="1687" b="1"/>
            </a:lvl6pPr>
            <a:lvl7pPr marL="2893060" indent="0">
              <a:buNone/>
              <a:defRPr sz="1687" b="1"/>
            </a:lvl7pPr>
            <a:lvl8pPr marL="3375237" indent="0">
              <a:buNone/>
              <a:defRPr sz="1687" b="1"/>
            </a:lvl8pPr>
            <a:lvl9pPr marL="3857413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2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9" y="1499398"/>
            <a:ext cx="5634562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9" b="1" spc="21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177" indent="0">
              <a:buNone/>
              <a:defRPr sz="2109" b="1"/>
            </a:lvl2pPr>
            <a:lvl3pPr marL="964353" indent="0">
              <a:buNone/>
              <a:defRPr sz="1898" b="1"/>
            </a:lvl3pPr>
            <a:lvl4pPr marL="1446530" indent="0">
              <a:buNone/>
              <a:defRPr sz="1687" b="1"/>
            </a:lvl4pPr>
            <a:lvl5pPr marL="1928707" indent="0">
              <a:buNone/>
              <a:defRPr sz="1687" b="1"/>
            </a:lvl5pPr>
            <a:lvl6pPr marL="2410883" indent="0">
              <a:buNone/>
              <a:defRPr sz="1687" b="1"/>
            </a:lvl6pPr>
            <a:lvl7pPr marL="2893060" indent="0">
              <a:buNone/>
              <a:defRPr sz="1687" b="1"/>
            </a:lvl7pPr>
            <a:lvl8pPr marL="3375237" indent="0">
              <a:buNone/>
              <a:defRPr sz="1687" b="1"/>
            </a:lvl8pPr>
            <a:lvl9pPr marL="3857413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9" y="1955283"/>
            <a:ext cx="5634562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slideLayout" Target="../slideLayouts/slideLayout8.xml" /><Relationship Id="rId5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1.xml" /><Relationship Id="rId8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64353" rtl="0" eaLnBrk="1" latinLnBrk="0" hangingPunct="1">
              <a:defRPr sz="105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69"/>
            <a:ext cx="12860089" cy="7231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64353" rtl="0" eaLnBrk="1" fontAlgn="auto" latinLnBrk="0" hangingPunct="1">
        <a:lnSpc>
          <a:spcPct val="100000"/>
        </a:lnSpc>
        <a:spcBef>
          <a:spcPct val="0"/>
        </a:spcBef>
        <a:buNone/>
        <a:defRPr sz="3797" b="1" u="none" strike="noStrike" kern="1200" cap="none" spc="316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1088" indent="-241088" algn="l" defTabSz="964353" rtl="0" eaLnBrk="1" fontAlgn="auto" latinLnBrk="0" hangingPunct="1">
        <a:lnSpc>
          <a:spcPct val="130000"/>
        </a:lnSpc>
        <a:spcBef>
          <a:spcPct val="0"/>
        </a:spcBef>
        <a:spcAft>
          <a:spcPts val="1055"/>
        </a:spcAft>
        <a:buFont typeface="Arial" panose="020b0604020202020204" pitchFamily="34" charset="0"/>
        <a:buChar char="●"/>
        <a:defRPr sz="1898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3265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633"/>
        </a:spcAft>
        <a:buFont typeface="Arial" panose="020b0604020202020204" pitchFamily="34" charset="0"/>
        <a:buChar char="●"/>
        <a:tabLst>
          <a:tab pos="1697664"/>
        </a:tabLst>
        <a:defRPr sz="1687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5442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633"/>
        </a:spcAft>
        <a:buFont typeface="Arial" panose="020b0604020202020204" pitchFamily="34" charset="0"/>
        <a:buChar char="●"/>
        <a:defRPr sz="1687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7619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316"/>
        </a:spcAft>
        <a:buFont typeface="Wingdings" panose="05000000000000000000" charset="0"/>
        <a:buChar char=""/>
        <a:defRPr sz="1476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9795" indent="-241088" algn="l" defTabSz="964353" rtl="0" eaLnBrk="1" fontAlgn="auto" latinLnBrk="0" hangingPunct="1">
        <a:lnSpc>
          <a:spcPct val="120000"/>
        </a:lnSpc>
        <a:spcBef>
          <a:spcPct val="0"/>
        </a:spcBef>
        <a:spcAft>
          <a:spcPts val="316"/>
        </a:spcAft>
        <a:buFont typeface="Arial" panose="020b0604020202020204" pitchFamily="34" charset="0"/>
        <a:buChar char="•"/>
        <a:defRPr sz="1476" u="none" strike="noStrike" kern="1200" cap="none" spc="15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51972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148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502" indent="-241088" algn="l" defTabSz="964353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7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5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70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8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237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413" algn="l" defTabSz="9643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png" /><Relationship Id="rId4" Type="http://schemas.openxmlformats.org/officeDocument/2006/relationships/tags" Target="../tags/tag7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emf" /><Relationship Id="rId4" Type="http://schemas.openxmlformats.org/officeDocument/2006/relationships/image" Target="../media/image1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png" /><Relationship Id="rId4" Type="http://schemas.openxmlformats.org/officeDocument/2006/relationships/tags" Target="../tags/tag7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8.xml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7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png" /><Relationship Id="rId4" Type="http://schemas.openxmlformats.org/officeDocument/2006/relationships/tags" Target="../tags/tag7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133600" y="2181169"/>
            <a:ext cx="85915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简约炫酷科技</a:t>
            </a:r>
            <a:r>
              <a:rPr lang="en-US" altLang="zh-CN" sz="8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PPT</a:t>
            </a:r>
            <a:endParaRPr lang="zh-CN" altLang="en-US" sz="8000" b="1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971800" y="3457888"/>
            <a:ext cx="691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CONTRACTED COOL TECHNOLOGY PPT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352254" y="4865058"/>
            <a:ext cx="2154241" cy="347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</a:t>
            </a:r>
            <a:endParaRPr lang="zh-CN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5627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8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6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0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5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7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5161330" y="3624330"/>
            <a:ext cx="2536091" cy="707886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429374" y="0"/>
            <a:ext cx="6429023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8"/>
          <p:cNvGrpSpPr/>
          <p:nvPr/>
        </p:nvGrpSpPr>
        <p:grpSpPr>
          <a:xfrm>
            <a:off x="4565405" y="1542326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812800" y="2585057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13"/>
          <p:cNvSpPr txBox="1">
            <a:spLocks noChangeArrowheads="1"/>
          </p:cNvSpPr>
          <p:nvPr/>
        </p:nvSpPr>
        <p:spPr bwMode="auto">
          <a:xfrm>
            <a:off x="2308246" y="220149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66"/>
          <p:cNvSpPr txBox="1">
            <a:spLocks noChangeArrowheads="1"/>
          </p:cNvSpPr>
          <p:nvPr/>
        </p:nvSpPr>
        <p:spPr bwMode="auto">
          <a:xfrm>
            <a:off x="812800" y="5033329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13"/>
          <p:cNvSpPr txBox="1">
            <a:spLocks noChangeArrowheads="1"/>
          </p:cNvSpPr>
          <p:nvPr/>
        </p:nvSpPr>
        <p:spPr bwMode="auto">
          <a:xfrm>
            <a:off x="2308246" y="464977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8705516" y="2585057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13"/>
          <p:cNvSpPr txBox="1">
            <a:spLocks noChangeArrowheads="1"/>
          </p:cNvSpPr>
          <p:nvPr/>
        </p:nvSpPr>
        <p:spPr bwMode="auto">
          <a:xfrm>
            <a:off x="8705516" y="220149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8705516" y="5033329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13"/>
          <p:cNvSpPr txBox="1">
            <a:spLocks noChangeArrowheads="1"/>
          </p:cNvSpPr>
          <p:nvPr/>
        </p:nvSpPr>
        <p:spPr bwMode="auto">
          <a:xfrm>
            <a:off x="8705516" y="464977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125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0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5161330" y="3624330"/>
            <a:ext cx="2536091" cy="707886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MH_SubTitle_1"/>
          <p:cNvSpPr/>
          <p:nvPr>
            <p:custDataLst>
              <p:tags r:id="rId3"/>
            </p:custDataLst>
          </p:nvPr>
        </p:nvSpPr>
        <p:spPr>
          <a:xfrm>
            <a:off x="5379916" y="2362473"/>
            <a:ext cx="4013196" cy="742398"/>
          </a:xfrm>
          <a:custGeom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4"/>
            </p:custDataLst>
          </p:nvPr>
        </p:nvSpPr>
        <p:spPr>
          <a:xfrm flipH="1">
            <a:off x="5595556" y="241097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5"/>
            </p:custDataLst>
          </p:nvPr>
        </p:nvSpPr>
        <p:spPr>
          <a:xfrm flipH="1">
            <a:off x="3465638" y="3355928"/>
            <a:ext cx="4011664" cy="741248"/>
          </a:xfrm>
          <a:custGeom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6"/>
            </p:custDataLst>
          </p:nvPr>
        </p:nvSpPr>
        <p:spPr>
          <a:xfrm flipH="1">
            <a:off x="6441443" y="340385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7"/>
            </p:custDataLst>
          </p:nvPr>
        </p:nvSpPr>
        <p:spPr>
          <a:xfrm>
            <a:off x="5379916" y="4290976"/>
            <a:ext cx="4013196" cy="742398"/>
          </a:xfrm>
          <a:custGeom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8"/>
            </p:custDataLst>
          </p:nvPr>
        </p:nvSpPr>
        <p:spPr>
          <a:xfrm flipH="1">
            <a:off x="5595556" y="433947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9"/>
            </p:custDataLst>
          </p:nvPr>
        </p:nvSpPr>
        <p:spPr>
          <a:xfrm flipH="1">
            <a:off x="3465638" y="5284431"/>
            <a:ext cx="4011664" cy="741248"/>
          </a:xfrm>
          <a:custGeom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10"/>
            </p:custDataLst>
          </p:nvPr>
        </p:nvSpPr>
        <p:spPr>
          <a:xfrm flipH="1">
            <a:off x="6441443" y="533235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1"/>
            </p:custDataLst>
          </p:nvPr>
        </p:nvSpPr>
        <p:spPr>
          <a:xfrm>
            <a:off x="4269135" y="1060917"/>
            <a:ext cx="1679574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2"/>
          <p:cNvSpPr txBox="1"/>
          <p:nvPr>
            <p:custDataLst>
              <p:tags r:id="rId12"/>
            </p:custDataLst>
          </p:nvPr>
        </p:nvSpPr>
        <p:spPr>
          <a:xfrm>
            <a:off x="6294152" y="1060918"/>
            <a:ext cx="317081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。</a:t>
              </a:r>
              <a:endPara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2000">
        <p14:ferris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6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5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609850" y="2181169"/>
            <a:ext cx="76390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 you</a:t>
            </a:r>
            <a:endParaRPr lang="zh-CN" altLang="en-US" sz="9600" b="1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562350" y="3457888"/>
            <a:ext cx="57340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感谢聆听，批评指导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349255" y="4990858"/>
            <a:ext cx="2298257" cy="347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>
                <a:solidFill>
                  <a:schemeClr val="bg1"/>
                </a:solidFill>
                <a:cs typeface="Arial" panose="020b0604020202020204" pitchFamily="34" charset="0"/>
              </a:rPr>
              <a:t>汇</a:t>
            </a:r>
            <a:endParaRPr lang="zh-CN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382198" y="3234643"/>
            <a:ext cx="472080" cy="519792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7999" y="3237155"/>
            <a:ext cx="7402621" cy="519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53" tIns="0" rIns="14235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130" y="2630733"/>
            <a:ext cx="7364955" cy="612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973084" y="2626966"/>
            <a:ext cx="675476" cy="6164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74593" y="4005541"/>
            <a:ext cx="6612892" cy="1338400"/>
          </a:xfrm>
          <a:prstGeom prst="rect">
            <a:avLst/>
          </a:prstGeom>
          <a:noFill/>
          <a:ln w="25400">
            <a:noFill/>
          </a:ln>
        </p:spPr>
        <p:txBody>
          <a:bodyPr lIns="96419" tIns="48209" rIns="96419" bIns="48209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1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11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11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11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11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11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027" y="1027416"/>
            <a:ext cx="3013279" cy="1506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728" y="-14733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2" y="1703691"/>
            <a:ext cx="12857376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6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3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932" b="1" i="0" u="none" strike="noStrike" kern="1200" cap="none" spc="211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927" b="1" i="0" u="none" strike="noStrike" kern="1200" cap="none" spc="211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6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7" b="1" i="0" u="none" strike="noStrike" kern="1200" cap="none" spc="211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927" b="1" i="0" u="none" strike="noStrike" kern="1200" cap="none" spc="211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46988" y="3284828"/>
            <a:ext cx="6961426" cy="2072020"/>
          </a:xfrm>
          <a:prstGeom prst="rect">
            <a:avLst/>
          </a:prstGeom>
          <a:noFill/>
          <a:ln w="25400">
            <a:noFill/>
          </a:ln>
        </p:spPr>
        <p:txBody>
          <a:bodyPr wrap="none" lIns="96378" tIns="48187" rIns="96378" bIns="48187" anchor="ctr">
            <a:no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531"/>
              </a:lnSpc>
            </a:pPr>
            <a:r>
              <a:rPr lang="en-US" altLang="zh-CN" sz="2953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531" b="1" spc="21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531"/>
              </a:lnSpc>
            </a:pPr>
            <a:endParaRPr lang="en-US" altLang="zh-CN" sz="2531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66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66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66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66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531"/>
              </a:lnSpc>
            </a:pP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66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66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66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851" y="102261"/>
            <a:ext cx="3012086" cy="1506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90001" y="5356849"/>
            <a:ext cx="8880757" cy="144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17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35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70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88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237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7413" algn="l" defTabSz="964353" rtl="0" eaLnBrk="1" latinLnBrk="0" hangingPunct="1"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66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66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66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5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4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76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76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5161330" y="3624330"/>
            <a:ext cx="2536091" cy="707886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7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-5150"/>
            <a:ext cx="12858750" cy="7242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5161330" y="3624330"/>
            <a:ext cx="2536091" cy="707886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1022203851"/>
  <p:tag name="MH_LIBRARY" val="GRAPHIC"/>
  <p:tag name="MH_ORDER" val="1"/>
  <p:tag name="MH_TYPE" val="SubTitle"/>
</p:tagLst>
</file>

<file path=ppt/tags/tag62.xml><?xml version="1.0" encoding="utf-8"?>
<p:tagLst xmlns:p="http://schemas.openxmlformats.org/presentationml/2006/main">
  <p:tag name="MH" val="20161022203851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61022203851"/>
  <p:tag name="MH_LIBRARY" val="GRAPHIC"/>
  <p:tag name="MH_ORDER" val="2"/>
  <p:tag name="MH_TYPE" val="SubTitle"/>
</p:tagLst>
</file>

<file path=ppt/tags/tag64.xml><?xml version="1.0" encoding="utf-8"?>
<p:tagLst xmlns:p="http://schemas.openxmlformats.org/presentationml/2006/main">
  <p:tag name="MH" val="20161022203851"/>
  <p:tag name="MH_LIBRARY" val="GRAPHIC"/>
  <p:tag name="MH_ORDER" val="2"/>
  <p:tag name="MH_TYPE" val="Other"/>
</p:tagLst>
</file>

<file path=ppt/tags/tag65.xml><?xml version="1.0" encoding="utf-8"?>
<p:tagLst xmlns:p="http://schemas.openxmlformats.org/presentationml/2006/main">
  <p:tag name="MH" val="20161022203851"/>
  <p:tag name="MH_LIBRARY" val="GRAPHIC"/>
  <p:tag name="MH_ORDER" val="1"/>
  <p:tag name="MH_TYPE" val="SubTitle"/>
</p:tagLst>
</file>

<file path=ppt/tags/tag66.xml><?xml version="1.0" encoding="utf-8"?>
<p:tagLst xmlns:p="http://schemas.openxmlformats.org/presentationml/2006/main">
  <p:tag name="MH" val="20161022203851"/>
  <p:tag name="MH_LIBRARY" val="GRAPHIC"/>
  <p:tag name="MH_ORDER" val="1"/>
  <p:tag name="MH_TYPE" val="Other"/>
</p:tagLst>
</file>

<file path=ppt/tags/tag67.xml><?xml version="1.0" encoding="utf-8"?>
<p:tagLst xmlns:p="http://schemas.openxmlformats.org/presentationml/2006/main">
  <p:tag name="MH" val="20161022203851"/>
  <p:tag name="MH_LIBRARY" val="GRAPHIC"/>
  <p:tag name="MH_ORDER" val="2"/>
  <p:tag name="MH_TYPE" val="SubTitle"/>
</p:tagLst>
</file>

<file path=ppt/tags/tag68.xml><?xml version="1.0" encoding="utf-8"?>
<p:tagLst xmlns:p="http://schemas.openxmlformats.org/presentationml/2006/main">
  <p:tag name="MH" val="20161022203851"/>
  <p:tag name="MH_LIBRARY" val="GRAPHIC"/>
  <p:tag name="MH_ORDER" val="2"/>
  <p:tag name="MH_TYPE" val="Other"/>
</p:tagLst>
</file>

<file path=ppt/tags/tag69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71.xml><?xml version="1.0" encoding="utf-8"?>
<p:tagLst xmlns:p="http://schemas.openxmlformats.org/presentationml/2006/main">
  <p:tag name="MH" val="20161022203851"/>
  <p:tag name="MH_CATEGORY" val="#BingLLB#"/>
  <p:tag name="MH_LAYOUT" val="SubTitle"/>
  <p:tag name="MH_LIBRARY" val="GRAPHIC"/>
  <p:tag name="MH_NUMBER" val="5"/>
  <p:tag name="MH_TYPE" val="#NeiR#"/>
</p:tagLst>
</file>

<file path=ppt/tags/tag72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3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4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5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6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bt34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9E7965BD-BA7C-4284-B303-3DF26FF20985"/>
  <p:tag name="ISPRINGCLOUDFOLDERID" val="0"/>
  <p:tag name="ISPRINGCLOUDFOLDERPATH" val="Repository"/>
  <p:tag name="ISPRINGONLINEFOLDERID" val="0"/>
  <p:tag name="ISPRINGONLINEFOLDERPATH" val="Content List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自定义 2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3083"/>
      </a:accent1>
      <a:accent2>
        <a:srgbClr val="3869FE"/>
      </a:accent2>
      <a:accent3>
        <a:srgbClr val="1A3083"/>
      </a:accent3>
      <a:accent4>
        <a:srgbClr val="3869FE"/>
      </a:accent4>
      <a:accent5>
        <a:srgbClr val="1A3083"/>
      </a:accent5>
      <a:accent6>
        <a:srgbClr val="3869FE"/>
      </a:accent6>
      <a:hlink>
        <a:srgbClr val="1A3083"/>
      </a:hlink>
      <a:folHlink>
        <a:srgbClr val="3869FE"/>
      </a:folHlink>
    </a:clrScheme>
    <a:fontScheme name="Office 主题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256</Paragraphs>
  <Slides>24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Calibri Light</vt:lpstr>
      <vt:lpstr>Calibri</vt:lpstr>
      <vt:lpstr>微软雅黑</vt:lpstr>
      <vt:lpstr>Agency FB</vt:lpstr>
      <vt:lpstr>Times New Roman</vt:lpstr>
      <vt:lpstr>宋体</vt:lpstr>
      <vt:lpstr>Helvetica-Roman-SemiB</vt:lpstr>
      <vt:lpstr>SimSun-ExtB</vt:lpstr>
      <vt:lpstr>STIXGeneral-Bold</vt:lpstr>
      <vt:lpstr>Oxygen</vt:lpstr>
      <vt:lpstr>Simply City Light</vt:lpstr>
      <vt:lpstr>Meiryo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2016-12-18T13:45:00Z</dcterms:created>
  <dcterms:modified xsi:type="dcterms:W3CDTF">2023-05-08T06:53:10Z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