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wdp" ContentType="image/vnd.ms-photo"/>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 id="2147483718" r:id="rId11"/>
  </p:sldMasterIdLst>
  <p:notesMasterIdLst>
    <p:notesMasterId r:id="rId12"/>
  </p:notesMasterIdLst>
  <p:sldIdLst>
    <p:sldId id="340" r:id="rId13"/>
    <p:sldId id="295" r:id="rId14"/>
    <p:sldId id="300" r:id="rId15"/>
    <p:sldId id="317" r:id="rId16"/>
    <p:sldId id="341" r:id="rId17"/>
    <p:sldId id="368" r:id="rId18"/>
    <p:sldId id="353" r:id="rId19"/>
    <p:sldId id="347" r:id="rId20"/>
    <p:sldId id="345" r:id="rId21"/>
    <p:sldId id="367" r:id="rId22"/>
    <p:sldId id="344" r:id="rId23"/>
    <p:sldId id="362" r:id="rId24"/>
    <p:sldId id="343" r:id="rId25"/>
    <p:sldId id="361" r:id="rId26"/>
    <p:sldId id="346" r:id="rId27"/>
    <p:sldId id="351" r:id="rId28"/>
    <p:sldId id="342" r:id="rId29"/>
    <p:sldId id="364" r:id="rId30"/>
    <p:sldId id="356" r:id="rId31"/>
    <p:sldId id="349" r:id="rId32"/>
    <p:sldId id="352" r:id="rId33"/>
    <p:sldId id="348" r:id="rId34"/>
    <p:sldId id="357" r:id="rId35"/>
    <p:sldId id="354" r:id="rId36"/>
    <p:sldId id="350" r:id="rId37"/>
    <p:sldId id="358" r:id="rId38"/>
    <p:sldId id="366" r:id="rId39"/>
    <p:sldId id="360" r:id="rId40"/>
    <p:sldId id="297" r:id="rId41"/>
    <p:sldId id="392" r:id="rId42"/>
    <p:sldId id="419" r:id="rId43"/>
  </p:sldIdLst>
  <p:sldSz cx="12190095" cy="685927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622" autoAdjust="0"/>
    <p:restoredTop sz="97926" autoAdjust="0"/>
  </p:normalViewPr>
  <p:slideViewPr>
    <p:cSldViewPr snapToGrid="0" showGuides="1">
      <p:cViewPr varScale="1">
        <p:scale>
          <a:sx n="96" d="100"/>
          <a:sy n="96" d="100"/>
        </p:scale>
        <p:origin x="283" y="72"/>
      </p:cViewPr>
      <p:guideLst>
        <p:guide orient="horz" pos="2161"/>
        <p:guide pos="3840"/>
      </p:guideLst>
    </p:cSldViewPr>
  </p:slideViewPr>
  <p:notesTextViewPr>
    <p:cViewPr>
      <p:scale>
        <a:sx n="1" d="1"/>
        <a:sy n="1" d="1"/>
      </p:scale>
      <p:origin x="0" y="0"/>
    </p:cViewPr>
  </p:notesTextViewPr>
  <p:sorterViewPr>
    <p:cViewPr>
      <p:scale>
        <a:sx n="58" d="100"/>
        <a:sy n="58"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Master" Target="slideMasters/slideMaster10.xml" /><Relationship Id="rId11" Type="http://schemas.openxmlformats.org/officeDocument/2006/relationships/slideMaster" Target="slideMasters/slideMaster11.xml" /><Relationship Id="rId12" Type="http://schemas.openxmlformats.org/officeDocument/2006/relationships/notesMaster" Target="notesMasters/notesMaster1.xml" /><Relationship Id="rId13" Type="http://schemas.openxmlformats.org/officeDocument/2006/relationships/slide" Target="slides/slide1.xml" /><Relationship Id="rId14" Type="http://schemas.openxmlformats.org/officeDocument/2006/relationships/slide" Target="slides/slide2.xml" /><Relationship Id="rId15" Type="http://schemas.openxmlformats.org/officeDocument/2006/relationships/slide" Target="slides/slide3.xml" /><Relationship Id="rId16" Type="http://schemas.openxmlformats.org/officeDocument/2006/relationships/slide" Target="slides/slide4.xml" /><Relationship Id="rId17" Type="http://schemas.openxmlformats.org/officeDocument/2006/relationships/slide" Target="slides/slide5.xml" /><Relationship Id="rId18" Type="http://schemas.openxmlformats.org/officeDocument/2006/relationships/slide" Target="slides/slide6.xml" /><Relationship Id="rId19" Type="http://schemas.openxmlformats.org/officeDocument/2006/relationships/slide" Target="slides/slide7.xml" /><Relationship Id="rId2" Type="http://schemas.openxmlformats.org/officeDocument/2006/relationships/slideMaster" Target="slideMasters/slideMaster2.xml" /><Relationship Id="rId20" Type="http://schemas.openxmlformats.org/officeDocument/2006/relationships/slide" Target="slides/slide8.xml" /><Relationship Id="rId21" Type="http://schemas.openxmlformats.org/officeDocument/2006/relationships/slide" Target="slides/slide9.xml" /><Relationship Id="rId22" Type="http://schemas.openxmlformats.org/officeDocument/2006/relationships/slide" Target="slides/slide10.xml" /><Relationship Id="rId23" Type="http://schemas.openxmlformats.org/officeDocument/2006/relationships/slide" Target="slides/slide11.xml" /><Relationship Id="rId24" Type="http://schemas.openxmlformats.org/officeDocument/2006/relationships/slide" Target="slides/slide12.xml" /><Relationship Id="rId25" Type="http://schemas.openxmlformats.org/officeDocument/2006/relationships/slide" Target="slides/slide13.xml" /><Relationship Id="rId26" Type="http://schemas.openxmlformats.org/officeDocument/2006/relationships/slide" Target="slides/slide14.xml" /><Relationship Id="rId27" Type="http://schemas.openxmlformats.org/officeDocument/2006/relationships/slide" Target="slides/slide15.xml" /><Relationship Id="rId28" Type="http://schemas.openxmlformats.org/officeDocument/2006/relationships/slide" Target="slides/slide16.xml" /><Relationship Id="rId29" Type="http://schemas.openxmlformats.org/officeDocument/2006/relationships/slide" Target="slides/slide17.xml" /><Relationship Id="rId3" Type="http://schemas.openxmlformats.org/officeDocument/2006/relationships/slideMaster" Target="slideMasters/slideMaster3.xml" /><Relationship Id="rId30" Type="http://schemas.openxmlformats.org/officeDocument/2006/relationships/slide" Target="slides/slide18.xml" /><Relationship Id="rId31" Type="http://schemas.openxmlformats.org/officeDocument/2006/relationships/slide" Target="slides/slide19.xml" /><Relationship Id="rId32" Type="http://schemas.openxmlformats.org/officeDocument/2006/relationships/slide" Target="slides/slide20.xml" /><Relationship Id="rId33" Type="http://schemas.openxmlformats.org/officeDocument/2006/relationships/slide" Target="slides/slide21.xml" /><Relationship Id="rId34" Type="http://schemas.openxmlformats.org/officeDocument/2006/relationships/slide" Target="slides/slide22.xml" /><Relationship Id="rId35" Type="http://schemas.openxmlformats.org/officeDocument/2006/relationships/slide" Target="slides/slide23.xml" /><Relationship Id="rId36" Type="http://schemas.openxmlformats.org/officeDocument/2006/relationships/slide" Target="slides/slide24.xml" /><Relationship Id="rId37" Type="http://schemas.openxmlformats.org/officeDocument/2006/relationships/slide" Target="slides/slide25.xml" /><Relationship Id="rId38" Type="http://schemas.openxmlformats.org/officeDocument/2006/relationships/slide" Target="slides/slide26.xml" /><Relationship Id="rId39" Type="http://schemas.openxmlformats.org/officeDocument/2006/relationships/slide" Target="slides/slide27.xml" /><Relationship Id="rId4" Type="http://schemas.openxmlformats.org/officeDocument/2006/relationships/slideMaster" Target="slideMasters/slideMaster4.xml" /><Relationship Id="rId40" Type="http://schemas.openxmlformats.org/officeDocument/2006/relationships/slide" Target="slides/slide28.xml" /><Relationship Id="rId41" Type="http://schemas.openxmlformats.org/officeDocument/2006/relationships/slide" Target="slides/slide29.xml" /><Relationship Id="rId42" Type="http://schemas.openxmlformats.org/officeDocument/2006/relationships/slide" Target="slides/slide30.xml" /><Relationship Id="rId43" Type="http://schemas.openxmlformats.org/officeDocument/2006/relationships/slide" Target="slides/slide31.xml" /><Relationship Id="rId44" Type="http://schemas.openxmlformats.org/officeDocument/2006/relationships/tags" Target="tags/tag65.xml" /><Relationship Id="rId45" Type="http://schemas.openxmlformats.org/officeDocument/2006/relationships/presProps" Target="presProps.xml" /><Relationship Id="rId46" Type="http://schemas.openxmlformats.org/officeDocument/2006/relationships/viewProps" Target="viewProps.xml" /><Relationship Id="rId47" Type="http://schemas.openxmlformats.org/officeDocument/2006/relationships/theme" Target="theme/theme1.xml" /><Relationship Id="rId48" Type="http://schemas.openxmlformats.org/officeDocument/2006/relationships/tableStyles" Target="tableStyles.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Master" Target="slideMasters/slideMaster7.xml" /><Relationship Id="rId8" Type="http://schemas.openxmlformats.org/officeDocument/2006/relationships/slideMaster" Target="slideMasters/slideMaster8.xml" /><Relationship Id="rId9" Type="http://schemas.openxmlformats.org/officeDocument/2006/relationships/slideMaster" Target="slideMasters/slideMaster9.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Series 1</c:v>
                </c:pt>
              </c:strCache>
            </c:strRef>
          </c:tx>
          <c:spPr>
            <a:solidFill>
              <a:srgbClr val="E9639E"/>
            </a:solidFill>
          </c:spPr>
          <c:invertIfNegative val="0"/>
          <c:dPt>
            <c:idx val="0"/>
            <c:invertIfNegative val="0"/>
            <c:spPr>
              <a:solidFill>
                <a:srgbClr val="E9639E"/>
              </a:solidFill>
            </c:spPr>
          </c:dPt>
          <c:dPt>
            <c:idx val="2"/>
            <c:invertIfNegative val="0"/>
            <c:spPr>
              <a:solidFill>
                <a:srgbClr val="E9639E"/>
              </a:solidFill>
            </c:spPr>
          </c:dPt>
          <c:dPt>
            <c:idx val="3"/>
            <c:invertIfNegative val="0"/>
            <c:spPr>
              <a:solidFill>
                <a:srgbClr val="E9639E"/>
              </a:solidFill>
            </c:spPr>
          </c:dPt>
          <c:cat>
            <c:strRef>
              <c:f>Sheet1!$A$2:$A$6</c:f>
              <c:strCache>
                <c:ptCount val="5"/>
                <c:pt idx="0">
                  <c:v>Factory</c:v>
                </c:pt>
                <c:pt idx="1">
                  <c:v>Home</c:v>
                </c:pt>
                <c:pt idx="2">
                  <c:v>Office</c:v>
                </c:pt>
                <c:pt idx="3">
                  <c:v>Warehouse</c:v>
                </c:pt>
                <c:pt idx="4">
                  <c:v>Shop</c:v>
                </c:pt>
              </c:strCache>
            </c:strRef>
          </c:cat>
          <c:val>
            <c:numRef>
              <c:f>Sheet1!$B$2:$B$6</c:f>
              <c:numCache>
                <c:formatCode>General</c:formatCode>
                <c:ptCount val="5"/>
                <c:pt idx="0">
                  <c:v>4.3</c:v>
                </c:pt>
                <c:pt idx="1">
                  <c:v>2.5</c:v>
                </c:pt>
                <c:pt idx="2">
                  <c:v>3.5</c:v>
                </c:pt>
                <c:pt idx="3">
                  <c:v>4.5</c:v>
                </c:pt>
                <c:pt idx="4">
                  <c:v>4.3</c:v>
                </c:pt>
              </c:numCache>
            </c:numRef>
          </c:val>
        </c:ser>
        <c:dLbls>
          <c:showLegendKey val="0"/>
          <c:showVal val="0"/>
          <c:showCatName val="0"/>
          <c:showSerName val="0"/>
          <c:showPercent val="0"/>
          <c:showBubbleSize val="0"/>
          <c:showLeaderLines val="0"/>
        </c:dLbls>
        <c:gapWidth/>
        <c:overlap/>
        <c:axId val="-1191072752"/>
        <c:axId val="-1191077104"/>
      </c:barChart>
      <c:catAx>
        <c:axId val="-1191072752"/>
        <c:scaling>
          <c:orientation/>
        </c:scaling>
        <c:delete val="0"/>
        <c:axPos val="b"/>
        <c:numFmt formatCode="General" sourceLinked="1"/>
        <c:majorTickMark val="out"/>
        <c:minorTickMark val="none"/>
        <c:spPr>
          <a:ln w="9525" cap="flat" cmpd="sng" algn="ctr">
            <a:solidFill>
              <a:schemeClr val="bg1">
                <a:lumMod val="50000"/>
              </a:schemeClr>
            </a:solidFill>
            <a:prstDash val="solid"/>
            <a:round/>
          </a:ln>
        </c:spPr>
        <c:txPr>
          <a:bodyPr rot="-60000000" spcFirstLastPara="0" vertOverflow="ellipsis" vert="horz" wrap="square" anchor="ctr" anchorCtr="1"/>
          <a:p>
            <a:pPr>
              <a:defRPr lang="zh-CN" sz="1200" b="1" i="0" u="none" strike="noStrike" kern="1200" baseline="0" smtId="4294967295">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zh-CN" sz="1200" b="1" i="0" u="none" strike="noStrike" kern="1200" baseline="0" smtId="4294967295">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c:txPr>
        <c:crossAx val="-1191077104"/>
        <c:crosses val="autoZero"/>
        <c:auto val="0"/>
        <c:lblAlgn val="ctr"/>
        <c:lblOffset/>
        <c:noMultiLvlLbl val="0"/>
      </c:catAx>
      <c:valAx>
        <c:axId val="-1191077104"/>
        <c:scaling>
          <c:orientation/>
        </c:scaling>
        <c:delete val="1"/>
        <c:axPos val="l"/>
        <c:numFmt formatCode="General" sourceLinked="1"/>
        <c:majorTickMark val="out"/>
        <c:minorTickMark val="none"/>
        <c:txPr>
          <a:bodyPr rot="-60000000" spcFirstLastPara="0" vertOverflow="ellipsis" vert="horz" wrap="square" anchor="ctr" anchorCtr="1"/>
          <a:p>
            <a:pPr>
              <a:defRPr lang="zh-CN" sz="1800" b="0" i="0" u="none" strike="noStrike" kern="1200" baseline="0" smtId="4294967295">
                <a:solidFill>
                  <a:schemeClr val="tx1"/>
                </a:solidFill>
                <a:latin typeface="+mn-lt"/>
                <a:ea typeface="+mn-ea"/>
                <a:cs typeface="+mn-cs"/>
              </a:defRPr>
            </a:pPr>
            <a:endParaRPr lang="zh-CN" sz="1800" b="0" i="0" u="none" strike="noStrike" kern="1200" baseline="0" smtId="4294967295">
              <a:solidFill>
                <a:schemeClr val="tx1"/>
              </a:solidFill>
              <a:latin typeface="+mn-lt"/>
              <a:ea typeface="+mn-ea"/>
              <a:cs typeface="+mn-cs"/>
            </a:endParaRPr>
          </a:p>
        </c:txPr>
        <c:crossAx val="-1191072752"/>
        <c:crossBetween val="between"/>
      </c:valAx>
    </c:plotArea>
    <c:plotVisOnly val="1"/>
    <c:dispBlanksAs val="gap"/>
    <c:showDLblsOverMax val="0"/>
  </c:chart>
  <c:txPr>
    <a:bodyPr/>
    <a:p>
      <a:pPr>
        <a:defRPr lang="zh-CN" sz="1800" smtId="4294967295"/>
      </a:pPr>
      <a:endParaRPr lang="zh-CN" sz="1800" smtId="4294967295"/>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BDA1F3-D151-4F6F-82BE-EE6597A71BB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BDA1F3-D151-4F6F-82BE-EE6597A71BB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BDA1F3-D151-4F6F-82BE-EE6597A71BB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30</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31</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BDA1F3-D151-4F6F-82BE-EE6597A71BB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3.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3.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4.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4.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5.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5.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6.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6.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7.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7.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8.xml" /></Relationships>
</file>

<file path=ppt/slideLayouts/_rels/slideLayout31.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8.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3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9.xml" /></Relationships>
</file>

<file path=ppt/slideLayouts/_rels/slideLayout34.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9.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11.xml" /></Relationships>
</file>

<file path=ppt/slideLayouts/_rels/slideLayout51.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11.xml" /></Relationships>
</file>

<file path=ppt/slideLayouts/_rels/slideLayout52.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11.xml" /></Relationships>
</file>

<file path=ppt/slideLayouts/_rels/slideLayout53.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11.xml" /></Relationships>
</file>

<file path=ppt/slideLayouts/_rels/slideLayout54.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11.xml" /></Relationships>
</file>

<file path=ppt/slideLayouts/_rels/slideLayout55.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11.xml" /></Relationships>
</file>

<file path=ppt/slideLayouts/_rels/slideLayout56.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11.xml" /></Relationships>
</file>

<file path=ppt/slideLayouts/_rels/slideLayout57.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11.xml" /></Relationships>
</file>

<file path=ppt/slideLayouts/_rels/slideLayout58.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11.xml" /></Relationships>
</file>

<file path=ppt/slideLayouts/_rels/slideLayout59.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1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1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p:transition/>
  <p:timing/>
  <p:hf hdr="0" dt="0"/>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Blank">
    <p:spTree>
      <p:nvGrpSpPr>
        <p:cNvPr id="1" name=""/>
        <p:cNvGrpSpPr/>
        <p:nvPr/>
      </p:nvGrpSpPr>
      <p:grpSpPr>
        <a:xfrm>
          <a:off x="0" y="0"/>
          <a: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
            </a:fld>
            <a:endParaRPr lang="en-US">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1_Title Slide">
    <p:spTree>
      <p:nvGrpSpPr>
        <p:cNvPr id="1" name=""/>
        <p:cNvGrpSpPr/>
        <p:nvPr/>
      </p:nvGrpSpPr>
      <p:grpSpPr>
        <a:xfrm>
          <a:off x="0" y="0"/>
          <a:ext cx="0" cy="0"/>
        </a:xfrm>
      </p:grpSpPr>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Tree>
  </p:cSld>
  <p:clrMapOvr>
    <a:masterClrMapping/>
  </p:clrMapOvr>
  <p:transition advTm="5000">
    <p:fad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613" y="914569"/>
            <a:ext cx="9797669" cy="2570876"/>
          </a:xfrm>
        </p:spPr>
        <p:txBody>
          <a:bodyPr lIns="90000" tIns="46800" rIns="90000" bIns="46800" anchor="b" anchorCtr="0">
            <a:normAutofit/>
          </a:bodyPr>
          <a:lstStyle>
            <a:lvl1pPr algn="ctr">
              <a:defRPr sz="5999"/>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613" y="3561059"/>
            <a:ext cx="9797669" cy="1472673"/>
          </a:xfrm>
        </p:spPr>
        <p:txBody>
          <a:bodyPr lIns="90000" tIns="46800" rIns="90000" bIns="46800">
            <a:normAutofit/>
          </a:bodyPr>
          <a:lstStyle>
            <a:lvl1pPr marL="0" indent="0" algn="ctr">
              <a:lnSpc>
                <a:spcPct val="110000"/>
              </a:lnSpc>
              <a:buNone/>
              <a:defRPr sz="2400" spc="200"/>
            </a:lvl1pPr>
            <a:lvl2pPr marL="457129" indent="0" algn="ctr">
              <a:buNone/>
              <a:defRPr sz="2000"/>
            </a:lvl2pPr>
            <a:lvl3pPr marL="914257" indent="0" algn="ctr">
              <a:buNone/>
              <a:defRPr sz="1800"/>
            </a:lvl3pPr>
            <a:lvl4pPr marL="1371386" indent="0" algn="ctr">
              <a:buNone/>
              <a:defRPr sz="1600"/>
            </a:lvl4pPr>
            <a:lvl5pPr marL="1828514" indent="0" algn="ctr">
              <a:buNone/>
              <a:defRPr sz="1600"/>
            </a:lvl5pPr>
            <a:lvl6pPr marL="2285643" indent="0" algn="ctr">
              <a:buNone/>
              <a:defRPr sz="1600"/>
            </a:lvl6pPr>
            <a:lvl7pPr marL="2742771" indent="0" algn="ctr">
              <a:buNone/>
              <a:defRPr sz="1600"/>
            </a:lvl7pPr>
            <a:lvl8pPr marL="3199900" indent="0" algn="ctr">
              <a:buNone/>
              <a:defRPr sz="1600"/>
            </a:lvl8pPr>
            <a:lvl9pPr marL="3657028"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305" y="1490676"/>
            <a:ext cx="10967486" cy="476008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489" y="3849112"/>
            <a:ext cx="7767586" cy="766942"/>
          </a:xfrm>
        </p:spPr>
        <p:txBody>
          <a:bodyPr lIns="90000" tIns="46800" rIns="90000" bIns="46800" anchor="b" anchorCtr="0">
            <a:normAutofit/>
          </a:bodyPr>
          <a:lstStyle>
            <a:lvl1pPr>
              <a:defRPr sz="4399"/>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489" y="4616055"/>
            <a:ext cx="7767586" cy="867761"/>
          </a:xfrm>
        </p:spPr>
        <p:txBody>
          <a:bodyPr lIns="90000" tIns="46800" rIns="90000" bIns="46800">
            <a:normAutofit/>
          </a:bodyPr>
          <a:lstStyle>
            <a:lvl1pPr marL="0" indent="0">
              <a:buNone/>
              <a:defRPr sz="1800">
                <a:solidFill>
                  <a:schemeClr val="tx1">
                    <a:lumMod val="65000"/>
                    <a:lumOff val="35000"/>
                  </a:schemeClr>
                </a:solidFill>
              </a:defRPr>
            </a:lvl1pPr>
            <a:lvl2pPr marL="457129" indent="0">
              <a:buNone/>
              <a:defRPr sz="1600">
                <a:solidFill>
                  <a:schemeClr val="tx1">
                    <a:tint val="75000"/>
                  </a:schemeClr>
                </a:solidFill>
              </a:defRPr>
            </a:lvl2pPr>
            <a:lvl3pPr marL="914257" indent="0">
              <a:buNone/>
              <a:defRPr sz="1600">
                <a:solidFill>
                  <a:schemeClr val="tx1">
                    <a:tint val="75000"/>
                  </a:schemeClr>
                </a:solidFill>
              </a:defRPr>
            </a:lvl3pPr>
            <a:lvl4pPr marL="1371386" indent="0">
              <a:buNone/>
              <a:defRPr sz="1600">
                <a:solidFill>
                  <a:schemeClr val="tx1">
                    <a:tint val="75000"/>
                  </a:schemeClr>
                </a:solidFill>
              </a:defRPr>
            </a:lvl4pPr>
            <a:lvl5pPr marL="1828514" indent="0">
              <a:buNone/>
              <a:defRPr sz="1600">
                <a:solidFill>
                  <a:schemeClr val="tx1">
                    <a:tint val="75000"/>
                  </a:schemeClr>
                </a:solidFill>
              </a:defRPr>
            </a:lvl5pPr>
            <a:lvl6pPr marL="2285643" indent="0">
              <a:buNone/>
              <a:defRPr sz="1600">
                <a:solidFill>
                  <a:schemeClr val="tx1">
                    <a:tint val="75000"/>
                  </a:schemeClr>
                </a:solidFill>
              </a:defRPr>
            </a:lvl6pPr>
            <a:lvl7pPr marL="2742771" indent="0">
              <a:buNone/>
              <a:defRPr sz="1600">
                <a:solidFill>
                  <a:schemeClr val="tx1">
                    <a:tint val="75000"/>
                  </a:schemeClr>
                </a:solidFill>
              </a:defRPr>
            </a:lvl7pPr>
            <a:lvl8pPr marL="3199900" indent="0">
              <a:buNone/>
              <a:defRPr sz="1600">
                <a:solidFill>
                  <a:schemeClr val="tx1">
                    <a:tint val="75000"/>
                  </a:schemeClr>
                </a:solidFill>
              </a:defRPr>
            </a:lvl8pPr>
            <a:lvl9pPr marL="3657028"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305" y="1501478"/>
            <a:ext cx="5175991" cy="474927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0598" y="1501478"/>
            <a:ext cx="5175991" cy="474927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305" y="1429465"/>
            <a:ext cx="5341565" cy="381671"/>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129" indent="0">
              <a:buNone/>
              <a:defRPr sz="2000" b="1"/>
            </a:lvl2pPr>
            <a:lvl3pPr marL="914257" indent="0">
              <a:buNone/>
              <a:defRPr sz="1800" b="1"/>
            </a:lvl3pPr>
            <a:lvl4pPr marL="1371386" indent="0">
              <a:buNone/>
              <a:defRPr sz="1600" b="1"/>
            </a:lvl4pPr>
            <a:lvl5pPr marL="1828514" indent="0">
              <a:buNone/>
              <a:defRPr sz="1600" b="1"/>
            </a:lvl5pPr>
            <a:lvl6pPr marL="2285643" indent="0">
              <a:buNone/>
              <a:defRPr sz="1600" b="1"/>
            </a:lvl6pPr>
            <a:lvl7pPr marL="2742771" indent="0">
              <a:buNone/>
              <a:defRPr sz="1600" b="1"/>
            </a:lvl7pPr>
            <a:lvl8pPr marL="3199900" indent="0">
              <a:buNone/>
              <a:defRPr sz="1600" b="1"/>
            </a:lvl8pPr>
            <a:lvl9pPr marL="3657028"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305" y="1854343"/>
            <a:ext cx="5341565" cy="43964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4776" y="1421992"/>
            <a:ext cx="5341565" cy="381671"/>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129" indent="0">
              <a:buNone/>
              <a:defRPr sz="2000" b="1"/>
            </a:lvl2pPr>
            <a:lvl3pPr marL="914257" indent="0">
              <a:buNone/>
              <a:defRPr sz="1800" b="1"/>
            </a:lvl3pPr>
            <a:lvl4pPr marL="1371386" indent="0">
              <a:buNone/>
              <a:defRPr sz="1600" b="1"/>
            </a:lvl4pPr>
            <a:lvl5pPr marL="1828514" indent="0">
              <a:buNone/>
              <a:defRPr sz="1600" b="1"/>
            </a:lvl5pPr>
            <a:lvl6pPr marL="2285643" indent="0">
              <a:buNone/>
              <a:defRPr sz="1600" b="1"/>
            </a:lvl6pPr>
            <a:lvl7pPr marL="2742771" indent="0">
              <a:buNone/>
              <a:defRPr sz="1600" b="1"/>
            </a:lvl7pPr>
            <a:lvl8pPr marL="3199900" indent="0">
              <a:buNone/>
              <a:defRPr sz="1600" b="1"/>
            </a:lvl8pPr>
            <a:lvl9pPr marL="3657028"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4776" y="1854343"/>
            <a:ext cx="5341565" cy="43964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305" y="1555488"/>
            <a:ext cx="5232259" cy="4608853"/>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49407" y="1555488"/>
            <a:ext cx="5226383" cy="4608853"/>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305" y="608513"/>
            <a:ext cx="10967486" cy="705731"/>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3200" y="914569"/>
            <a:ext cx="1043837" cy="5030131"/>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257" y="914569"/>
            <a:ext cx="9167767" cy="5030131"/>
          </a:xfrm>
        </p:spPr>
        <p:txBody>
          <a:bodyPr vert="eaVert" lIns="46800" tIns="46800" rIns="46800" bIns="46800"/>
          <a:lstStyle>
            <a:lvl1pPr marL="228564" indent="-228564">
              <a:spcAft>
                <a:spcPts val="1000"/>
              </a:spcAft>
              <a:defRPr spc="300"/>
            </a:lvl1pPr>
            <a:lvl2pPr marL="685693" indent="-228564">
              <a:defRPr spc="300"/>
            </a:lvl2pPr>
            <a:lvl3pPr marL="1142821" indent="-228564">
              <a:defRPr spc="300"/>
            </a:lvl3pPr>
            <a:lvl4pPr marL="1599950" indent="-228564">
              <a:defRPr spc="300"/>
            </a:lvl4pPr>
            <a:lvl5pPr marL="2057079" indent="-228564">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305" y="774143"/>
            <a:ext cx="10971085" cy="548381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613" y="2484460"/>
            <a:ext cx="9797669" cy="1018989"/>
          </a:xfrm>
        </p:spPr>
        <p:txBody>
          <a:bodyPr vert="horz" lIns="90000" tIns="46800" rIns="90000" bIns="46800" rtlCol="0" anchor="t" anchorCtr="0">
            <a:normAutofit/>
          </a:bodyPr>
          <a:lstStyle>
            <a:lvl1pPr algn="ctr">
              <a:defRPr sz="5999"/>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613" y="3561059"/>
            <a:ext cx="9797669" cy="471687"/>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10.xml.rels>&#65279;<?xml version="1.0" encoding="utf-8" standalone="yes"?><Relationships xmlns="http://schemas.openxmlformats.org/package/2006/relationships"><Relationship Id="rId1" Type="http://schemas.openxmlformats.org/officeDocument/2006/relationships/slideLayout" Target="../slideLayouts/slideLayout36.xml" /><Relationship Id="rId10" Type="http://schemas.openxmlformats.org/officeDocument/2006/relationships/slideLayout" Target="../slideLayouts/slideLayout45.xml" /><Relationship Id="rId11" Type="http://schemas.openxmlformats.org/officeDocument/2006/relationships/slideLayout" Target="../slideLayouts/slideLayout46.xml" /><Relationship Id="rId12" Type="http://schemas.openxmlformats.org/officeDocument/2006/relationships/slideLayout" Target="../slideLayouts/slideLayout47.xml" /><Relationship Id="rId13" Type="http://schemas.openxmlformats.org/officeDocument/2006/relationships/slideLayout" Target="../slideLayouts/slideLayout48.xml" /><Relationship Id="rId14" Type="http://schemas.openxmlformats.org/officeDocument/2006/relationships/slideLayout" Target="../slideLayouts/slideLayout49.xml" /><Relationship Id="rId15" Type="http://schemas.openxmlformats.org/officeDocument/2006/relationships/image" Target="../media/image1.jpeg" /><Relationship Id="rId16" Type="http://schemas.openxmlformats.org/officeDocument/2006/relationships/theme" Target="../theme/theme10.xml" /><Relationship Id="rId2" Type="http://schemas.openxmlformats.org/officeDocument/2006/relationships/slideLayout" Target="../slideLayouts/slideLayout37.xml" /><Relationship Id="rId3" Type="http://schemas.openxmlformats.org/officeDocument/2006/relationships/slideLayout" Target="../slideLayouts/slideLayout38.xml" /><Relationship Id="rId4" Type="http://schemas.openxmlformats.org/officeDocument/2006/relationships/slideLayout" Target="../slideLayouts/slideLayout39.xml" /><Relationship Id="rId5" Type="http://schemas.openxmlformats.org/officeDocument/2006/relationships/slideLayout" Target="../slideLayouts/slideLayout40.xml" /><Relationship Id="rId6" Type="http://schemas.openxmlformats.org/officeDocument/2006/relationships/slideLayout" Target="../slideLayouts/slideLayout41.xml" /><Relationship Id="rId7" Type="http://schemas.openxmlformats.org/officeDocument/2006/relationships/slideLayout" Target="../slideLayouts/slideLayout42.xml" /><Relationship Id="rId8" Type="http://schemas.openxmlformats.org/officeDocument/2006/relationships/slideLayout" Target="../slideLayouts/slideLayout43.xml" /><Relationship Id="rId9" Type="http://schemas.openxmlformats.org/officeDocument/2006/relationships/slideLayout" Target="../slideLayouts/slideLayout44.xml" /></Relationships>
</file>

<file path=ppt/slideMasters/_rels/slideMaster11.xml.rels>&#65279;<?xml version="1.0" encoding="utf-8" standalone="yes"?><Relationships xmlns="http://schemas.openxmlformats.org/package/2006/relationships"><Relationship Id="rId1" Type="http://schemas.openxmlformats.org/officeDocument/2006/relationships/slideLayout" Target="../slideLayouts/slideLayout50.xml" /><Relationship Id="rId10" Type="http://schemas.openxmlformats.org/officeDocument/2006/relationships/slideLayout" Target="../slideLayouts/slideLayout59.xml" /><Relationship Id="rId11" Type="http://schemas.openxmlformats.org/officeDocument/2006/relationships/slideLayout" Target="../slideLayouts/slideLayout60.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11.xml" /><Relationship Id="rId2" Type="http://schemas.openxmlformats.org/officeDocument/2006/relationships/slideLayout" Target="../slideLayouts/slideLayout51.xml" /><Relationship Id="rId3" Type="http://schemas.openxmlformats.org/officeDocument/2006/relationships/slideLayout" Target="../slideLayouts/slideLayout52.xml" /><Relationship Id="rId4" Type="http://schemas.openxmlformats.org/officeDocument/2006/relationships/slideLayout" Target="../slideLayouts/slideLayout53.xml" /><Relationship Id="rId5" Type="http://schemas.openxmlformats.org/officeDocument/2006/relationships/slideLayout" Target="../slideLayouts/slideLayout54.xml" /><Relationship Id="rId6" Type="http://schemas.openxmlformats.org/officeDocument/2006/relationships/slideLayout" Target="../slideLayouts/slideLayout55.xml" /><Relationship Id="rId7" Type="http://schemas.openxmlformats.org/officeDocument/2006/relationships/slideLayout" Target="../slideLayouts/slideLayout56.xml" /><Relationship Id="rId8" Type="http://schemas.openxmlformats.org/officeDocument/2006/relationships/slideLayout" Target="../slideLayouts/slideLayout57.xml" /><Relationship Id="rId9" Type="http://schemas.openxmlformats.org/officeDocument/2006/relationships/slideLayout" Target="../slideLayouts/slideLayout58.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3.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slideLayout" Target="../slideLayouts/slideLayout19.xml" /><Relationship Id="rId3" Type="http://schemas.openxmlformats.org/officeDocument/2006/relationships/slideLayout" Target="../slideLayouts/slideLayout20.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4.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slideLayout" Target="../slideLayouts/slideLayout22.xml" /><Relationship Id="rId3" Type="http://schemas.openxmlformats.org/officeDocument/2006/relationships/slideLayout" Target="../slideLayouts/slideLayout23.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5.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slideLayout" Target="../slideLayouts/slideLayout25.xml" /><Relationship Id="rId3" Type="http://schemas.openxmlformats.org/officeDocument/2006/relationships/slideLayout" Target="../slideLayouts/slideLayout26.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6.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slideLayout" Target="../slideLayouts/slideLayout28.xml" /><Relationship Id="rId3" Type="http://schemas.openxmlformats.org/officeDocument/2006/relationships/slideLayout" Target="../slideLayouts/slideLayout29.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7.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slideLayout" Target="../slideLayouts/slideLayout31.xml" /><Relationship Id="rId3" Type="http://schemas.openxmlformats.org/officeDocument/2006/relationships/slideLayout" Target="../slideLayouts/slideLayout32.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8.xml" /></Relationships>
</file>

<file path=ppt/slideMasters/_rels/slideMaster9.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slideLayout" Target="../slideLayouts/slideLayout34.xml" /><Relationship Id="rId3" Type="http://schemas.openxmlformats.org/officeDocument/2006/relationships/slideLayout" Target="../slideLayouts/slideLayout35.xml" /><Relationship Id="rId4" Type="http://schemas.openxmlformats.org/officeDocument/2006/relationships/image" Target="../media/image2.png" /><Relationship Id="rId5" Type="http://schemas.openxmlformats.org/officeDocument/2006/relationships/image" Target="../media/image1.jpeg" /><Relationship Id="rId6" Type="http://schemas.openxmlformats.org/officeDocument/2006/relationships/theme" Target="../theme/theme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l="-8000" r="-8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5">
            <a:lum/>
          </a:blip>
          <a:stretch>
            <a:fillRect l="-8000" r="-8000"/>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ransition/>
  <p:timing/>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1904" y="6315569"/>
            <a:ext cx="2699578" cy="316859"/>
          </a:xfrm>
          <a:prstGeom prst="rect">
            <a:avLst/>
          </a:prstGeom>
        </p:spPr>
        <p:txBody>
          <a:bodyPr vert="horz" lIns="91440" tIns="45720" rIns="91440" bIns="45720" rtlCol="0" anchor="ctr">
            <a:normAutofit/>
          </a:bodyPr>
          <a:lstStyle>
            <a:defPPr>
              <a:defRPr lang="zh-CN"/>
            </a:defPPr>
            <a:lvl1pPr marL="0" algn="l" defTabSz="914257" rtl="0" eaLnBrk="1" latinLnBrk="0" hangingPunct="1">
              <a:defRPr sz="1000" kern="1200" baseline="0">
                <a:solidFill>
                  <a:schemeClr val="tx1">
                    <a:tint val="75000"/>
                  </a:schemeClr>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5357" y="6315569"/>
            <a:ext cx="3959381" cy="316859"/>
          </a:xfrm>
          <a:prstGeom prst="rect">
            <a:avLst/>
          </a:prstGeom>
        </p:spPr>
        <p:txBody>
          <a:bodyPr vert="horz" lIns="91440" tIns="45720" rIns="91440" bIns="45720" rtlCol="0" anchor="ctr">
            <a:normAutofit/>
          </a:bodyPr>
          <a:lstStyle>
            <a:defPPr>
              <a:defRPr lang="zh-CN"/>
            </a:defPPr>
            <a:lvl1pPr marL="0" algn="ctr" defTabSz="914257" rtl="0" eaLnBrk="1" latinLnBrk="0" hangingPunct="1">
              <a:defRPr sz="1000" kern="1200" baseline="0">
                <a:solidFill>
                  <a:schemeClr val="tx1">
                    <a:tint val="75000"/>
                  </a:schemeClr>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6212" y="6315569"/>
            <a:ext cx="2699578" cy="316859"/>
          </a:xfrm>
          <a:prstGeom prst="rect">
            <a:avLst/>
          </a:prstGeom>
        </p:spPr>
        <p:txBody>
          <a:bodyPr vert="horz" lIns="91440" tIns="45720" rIns="91440" bIns="45720" rtlCol="0" anchor="ctr">
            <a:normAutofit/>
          </a:bodyPr>
          <a:lstStyle>
            <a:defPPr>
              <a:defRPr lang="zh-CN"/>
            </a:defPPr>
            <a:lvl1pPr marL="0" algn="r" defTabSz="914257" rtl="0" eaLnBrk="1" latinLnBrk="0" hangingPunct="1">
              <a:defRPr sz="1000" kern="1200" baseline="0">
                <a:solidFill>
                  <a:schemeClr val="tx1">
                    <a:tint val="75000"/>
                  </a:schemeClr>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136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iming/>
  <p:txStyles>
    <p:titleStyle>
      <a:lvl1pPr algn="l" defTabSz="914257" rtl="0" eaLnBrk="1" fontAlgn="auto" latinLnBrk="0" hangingPunct="1">
        <a:lnSpc>
          <a:spcPct val="100000"/>
        </a:lnSpc>
        <a:spcBef>
          <a:spcPct val="0"/>
        </a:spcBef>
        <a:buNone/>
        <a:defRPr sz="3599" b="1" u="none" strike="noStrike" kern="1200" cap="none" spc="300" normalizeH="0" baseline="0">
          <a:solidFill>
            <a:schemeClr val="tx1">
              <a:lumMod val="85000"/>
              <a:lumOff val="15000"/>
            </a:schemeClr>
          </a:solidFill>
          <a:uFillTx/>
          <a:latin typeface="+mj-lt"/>
          <a:ea typeface="+mj-ea"/>
          <a:cs typeface="+mj-cs"/>
        </a:defRPr>
      </a:lvl1pPr>
    </p:titleStyle>
    <p:bodyStyle>
      <a:lvl1pPr marL="228564" indent="-228564" algn="l" defTabSz="914257"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693" indent="-228564" algn="l" defTabSz="914257" rtl="0" eaLnBrk="1" fontAlgn="auto" latinLnBrk="0" hangingPunct="1">
        <a:lnSpc>
          <a:spcPct val="120000"/>
        </a:lnSpc>
        <a:spcBef>
          <a:spcPct val="0"/>
        </a:spcBef>
        <a:spcAft>
          <a:spcPts val="600"/>
        </a:spcAft>
        <a:buFont typeface="Arial" panose="020b0604020202020204" pitchFamily="34" charset="0"/>
        <a:buChar char="●"/>
        <a:tabLst>
          <a:tab pos="1609473"/>
        </a:tabLst>
        <a:defRPr sz="1600" u="none" strike="noStrike" kern="1200" cap="none" spc="150" normalizeH="0" baseline="0">
          <a:solidFill>
            <a:schemeClr val="tx1">
              <a:lumMod val="65000"/>
              <a:lumOff val="35000"/>
            </a:schemeClr>
          </a:solidFill>
          <a:uFillTx/>
          <a:latin typeface="+mn-lt"/>
          <a:ea typeface="+mn-ea"/>
          <a:cs typeface="+mn-cs"/>
        </a:defRPr>
      </a:lvl2pPr>
      <a:lvl3pPr marL="1142821" indent="-228564" algn="l" defTabSz="914257"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599950" indent="-228564" algn="l" defTabSz="914257"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079" indent="-228564" algn="l" defTabSz="914257"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207"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5"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64"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93"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l="-8000" r="-8000"/>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l="-8000" r="-8000"/>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l="-8000" r="-8000"/>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ransition/>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l="-8000" r="-8000"/>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l="-8000" r="-8000"/>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ransition/>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l="-8000" r="-8000"/>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ransition/>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l="-8000" r="-8000"/>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ransition/>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l="-8000" r="-8000"/>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ransition/>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xml" /><Relationship Id="rId3" Type="http://schemas.openxmlformats.org/officeDocument/2006/relationships/image" Target="../media/image6.em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9.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5.xml" /><Relationship Id="rId3" Type="http://schemas.openxmlformats.org/officeDocument/2006/relationships/image" Target="../media/image8.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9.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1.xml" /><Relationship Id="rId3" Type="http://schemas.openxmlformats.org/officeDocument/2006/relationships/image" Target="../media/image9.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49.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2.xml" /><Relationship Id="rId2" Type="http://schemas.openxmlformats.org/officeDocument/2006/relationships/notesSlide" Target="../notesSlides/notesSlide30.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0.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56.xml" /><Relationship Id="rId10" Type="http://schemas.openxmlformats.org/officeDocument/2006/relationships/image" Target="../media/image1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1.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4.xml" /><Relationship Id="rId3" Type="http://schemas.openxmlformats.org/officeDocument/2006/relationships/image" Target="../media/image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9.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7.xml" /><Relationship Id="rId3" Type="http://schemas.openxmlformats.org/officeDocument/2006/relationships/chart" Target="../charts/chart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21" name="图片 20"/>
          <p:cNvPicPr>
            <a:picLocks noChangeAspect="1"/>
          </p:cNvPicPr>
          <p:nvPr/>
        </p:nvPicPr>
        <p:blipFill>
          <a:blip r:embed="rId3"/>
          <a:stretch>
            <a:fillRect/>
          </a:stretch>
        </p:blipFill>
        <p:spPr>
          <a:xfrm>
            <a:off x="736089" y="698994"/>
            <a:ext cx="10696498" cy="5285064"/>
          </a:xfrm>
          <a:prstGeom prst="rect">
            <a:avLst/>
          </a:prstGeom>
        </p:spPr>
      </p:pic>
      <p:sp>
        <p:nvSpPr>
          <p:cNvPr id="26" name="TextBox 4"/>
          <p:cNvSpPr txBox="1"/>
          <p:nvPr/>
        </p:nvSpPr>
        <p:spPr>
          <a:xfrm>
            <a:off x="5711368" y="1509611"/>
            <a:ext cx="1313180" cy="1446550"/>
          </a:xfrm>
          <a:prstGeom prst="rect">
            <a:avLst/>
          </a:prstGeom>
          <a:noFill/>
        </p:spPr>
        <p:txBody>
          <a:bodyPr wrap="none" rtlCol="0">
            <a:spAutoFit/>
          </a:bodyPr>
          <a:lstStyle/>
          <a:p>
            <a:pPr algn="ctr"/>
            <a:r>
              <a:rPr lang="zh-CN" altLang="en-US" sz="8800">
                <a:solidFill>
                  <a:srgbClr val="E9639E"/>
                </a:solidFill>
                <a:latin typeface="幼圆" panose="02010509060101010101" pitchFamily="49" charset="-122"/>
                <a:ea typeface="幼圆" panose="02010509060101010101" pitchFamily="49" charset="-122"/>
              </a:rPr>
              <a:t>淡</a:t>
            </a:r>
            <a:endParaRPr lang="en-US" altLang="zh-CN" sz="6000">
              <a:solidFill>
                <a:srgbClr val="E9639E"/>
              </a:solidFill>
              <a:latin typeface="幼圆" panose="02010509060101010101" pitchFamily="49" charset="-122"/>
              <a:ea typeface="幼圆" panose="02010509060101010101" pitchFamily="49" charset="-122"/>
            </a:endParaRPr>
          </a:p>
        </p:txBody>
      </p:sp>
      <p:sp>
        <p:nvSpPr>
          <p:cNvPr id="27" name="TextBox 4"/>
          <p:cNvSpPr txBox="1"/>
          <p:nvPr/>
        </p:nvSpPr>
        <p:spPr>
          <a:xfrm>
            <a:off x="6851994" y="1947309"/>
            <a:ext cx="1031051" cy="1107996"/>
          </a:xfrm>
          <a:prstGeom prst="rect">
            <a:avLst/>
          </a:prstGeom>
          <a:noFill/>
        </p:spPr>
        <p:txBody>
          <a:bodyPr wrap="none" rtlCol="0">
            <a:spAutoFit/>
          </a:bodyPr>
          <a:lstStyle/>
          <a:p>
            <a:pPr algn="ctr"/>
            <a:r>
              <a:rPr lang="zh-CN" altLang="en-US" sz="6600">
                <a:solidFill>
                  <a:srgbClr val="E9639E"/>
                </a:solidFill>
                <a:latin typeface="幼圆" panose="02010509060101010101" pitchFamily="49" charset="-122"/>
                <a:ea typeface="幼圆" panose="02010509060101010101" pitchFamily="49" charset="-122"/>
              </a:rPr>
              <a:t>雅</a:t>
            </a:r>
            <a:endParaRPr lang="en-US" altLang="zh-CN" sz="6600">
              <a:solidFill>
                <a:srgbClr val="E9639E"/>
              </a:solidFill>
              <a:latin typeface="幼圆" panose="02010509060101010101" pitchFamily="49" charset="-122"/>
              <a:ea typeface="幼圆" panose="02010509060101010101" pitchFamily="49" charset="-122"/>
            </a:endParaRPr>
          </a:p>
        </p:txBody>
      </p:sp>
      <p:sp>
        <p:nvSpPr>
          <p:cNvPr id="28" name="TextBox 4"/>
          <p:cNvSpPr txBox="1"/>
          <p:nvPr/>
        </p:nvSpPr>
        <p:spPr>
          <a:xfrm>
            <a:off x="3776754" y="1669488"/>
            <a:ext cx="1210588" cy="1323439"/>
          </a:xfrm>
          <a:prstGeom prst="rect">
            <a:avLst/>
          </a:prstGeom>
          <a:noFill/>
        </p:spPr>
        <p:txBody>
          <a:bodyPr wrap="none" rtlCol="0">
            <a:spAutoFit/>
          </a:bodyPr>
          <a:lstStyle/>
          <a:p>
            <a:pPr algn="ctr"/>
            <a:r>
              <a:rPr lang="zh-CN" altLang="en-US" sz="8000">
                <a:solidFill>
                  <a:srgbClr val="E9639E"/>
                </a:solidFill>
                <a:latin typeface="幼圆" panose="02010509060101010101" pitchFamily="49" charset="-122"/>
                <a:ea typeface="幼圆" panose="02010509060101010101" pitchFamily="49" charset="-122"/>
              </a:rPr>
              <a:t>清</a:t>
            </a:r>
            <a:endParaRPr lang="en-US" altLang="zh-CN" sz="8000">
              <a:solidFill>
                <a:srgbClr val="E9639E"/>
              </a:solidFill>
              <a:latin typeface="幼圆" panose="02010509060101010101" pitchFamily="49" charset="-122"/>
              <a:ea typeface="幼圆" panose="02010509060101010101" pitchFamily="49" charset="-122"/>
            </a:endParaRPr>
          </a:p>
        </p:txBody>
      </p:sp>
      <p:sp>
        <p:nvSpPr>
          <p:cNvPr id="30" name="TextBox 4"/>
          <p:cNvSpPr txBox="1"/>
          <p:nvPr/>
        </p:nvSpPr>
        <p:spPr>
          <a:xfrm>
            <a:off x="4862373" y="2038458"/>
            <a:ext cx="1031051" cy="1107996"/>
          </a:xfrm>
          <a:prstGeom prst="rect">
            <a:avLst/>
          </a:prstGeom>
          <a:noFill/>
        </p:spPr>
        <p:txBody>
          <a:bodyPr wrap="none" rtlCol="0">
            <a:spAutoFit/>
          </a:bodyPr>
          <a:lstStyle/>
          <a:p>
            <a:pPr algn="ctr"/>
            <a:r>
              <a:rPr lang="zh-CN" altLang="en-US" sz="6600">
                <a:solidFill>
                  <a:srgbClr val="E9639E"/>
                </a:solidFill>
                <a:latin typeface="幼圆" panose="02010509060101010101" pitchFamily="49" charset="-122"/>
                <a:ea typeface="幼圆" panose="02010509060101010101" pitchFamily="49" charset="-122"/>
              </a:rPr>
              <a:t>新</a:t>
            </a:r>
            <a:endParaRPr lang="en-US" altLang="zh-CN" sz="6600">
              <a:solidFill>
                <a:srgbClr val="E9639E"/>
              </a:solidFill>
              <a:latin typeface="幼圆" panose="02010509060101010101" pitchFamily="49" charset="-122"/>
              <a:ea typeface="幼圆" panose="02010509060101010101" pitchFamily="49" charset="-122"/>
            </a:endParaRPr>
          </a:p>
        </p:txBody>
      </p:sp>
      <p:sp>
        <p:nvSpPr>
          <p:cNvPr id="31" name="TextBox 4"/>
          <p:cNvSpPr txBox="1"/>
          <p:nvPr/>
        </p:nvSpPr>
        <p:spPr>
          <a:xfrm>
            <a:off x="2870144" y="3018361"/>
            <a:ext cx="6032421" cy="646331"/>
          </a:xfrm>
          <a:prstGeom prst="rect">
            <a:avLst/>
          </a:prstGeom>
          <a:noFill/>
        </p:spPr>
        <p:txBody>
          <a:bodyPr wrap="none" rtlCol="0">
            <a:spAutoFit/>
          </a:bodyPr>
          <a:lstStyle/>
          <a:p>
            <a:pPr algn="ctr"/>
            <a:r>
              <a:rPr lang="en-US" altLang="zh-CN" sz="3600">
                <a:solidFill>
                  <a:srgbClr val="E9639E"/>
                </a:solidFill>
                <a:latin typeface="Century Gothic" panose="020b0502020202020204" pitchFamily="34" charset="0"/>
                <a:ea typeface="幼圆" panose="02010509060101010101" pitchFamily="49" charset="-122"/>
              </a:rPr>
              <a:t>PURE AND FRESH FLOWERS</a:t>
            </a:r>
            <a:endParaRPr lang="en-US" altLang="zh-CN" sz="3600">
              <a:solidFill>
                <a:srgbClr val="E9639E"/>
              </a:solidFill>
              <a:latin typeface="Century Gothic" panose="020b0502020202020204" pitchFamily="34" charset="0"/>
              <a:ea typeface="幼圆" panose="02010509060101010101" pitchFamily="49" charset="-122"/>
            </a:endParaRPr>
          </a:p>
        </p:txBody>
      </p:sp>
      <p:sp>
        <p:nvSpPr>
          <p:cNvPr id="29" name="矩形 28"/>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Rectangle 39"/>
          <p:cNvSpPr>
            <a:spLocks noChangeArrowheads="1"/>
          </p:cNvSpPr>
          <p:nvPr/>
        </p:nvSpPr>
        <p:spPr bwMode="auto">
          <a:xfrm>
            <a:off x="4644440" y="3783278"/>
            <a:ext cx="30243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4800" smtClean="0">
                <a:solidFill>
                  <a:srgbClr val="E9639E"/>
                </a:solidFill>
                <a:latin typeface="微软雅黑" panose="020b0503020204020204" charset="-122"/>
                <a:ea typeface="微软雅黑" panose="020b0503020204020204" charset="-122"/>
              </a:rPr>
              <a:t>工作汇报</a:t>
            </a:r>
            <a:endParaRPr lang="en-US" altLang="zh-CN" sz="4800">
              <a:solidFill>
                <a:srgbClr val="E9639E"/>
              </a:solidFill>
              <a:latin typeface="微软雅黑" panose="020b0503020204020204" charset="-122"/>
              <a:ea typeface="微软雅黑" panose="020b050302020402020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0-#ppt_h/2"/>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edge">
                                      <p:cBhvr>
                                        <p:cTn id="31" dur="2000"/>
                                        <p:tgtEl>
                                          <p:spTgt spid="21"/>
                                        </p:tgtEl>
                                      </p:cBhvr>
                                    </p:animEffect>
                                  </p:childTnLst>
                                </p:cTn>
                              </p:par>
                            </p:childTnLst>
                          </p:cTn>
                        </p:par>
                        <p:par>
                          <p:cTn id="32" fill="hold" nodeType="afterGroup">
                            <p:stCondLst>
                              <p:cond delay="2000"/>
                            </p:stCondLst>
                            <p:childTnLst>
                              <p:par>
                                <p:cTn id="33" presetID="20" presetClass="entr" presetSubtype="0" fill="hold" grpId="1"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edge">
                                      <p:cBhvr>
                                        <p:cTn id="35" dur="500"/>
                                        <p:tgtEl>
                                          <p:spTgt spid="29"/>
                                        </p:tgtEl>
                                      </p:cBhvr>
                                    </p:animEffect>
                                  </p:childTnLst>
                                </p:cTn>
                              </p:par>
                            </p:childTnLst>
                          </p:cTn>
                        </p:par>
                        <p:par>
                          <p:cTn id="36" fill="hold" nodeType="afterGroup">
                            <p:stCondLst>
                              <p:cond delay="2500"/>
                            </p:stCondLst>
                            <p:childTnLst>
                              <p:par>
                                <p:cTn id="37" presetID="47"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750"/>
                                        <p:tgtEl>
                                          <p:spTgt spid="34"/>
                                        </p:tgtEl>
                                      </p:cBhvr>
                                    </p:animEffect>
                                    <p:anim calcmode="lin" valueType="num">
                                      <p:cBhvr>
                                        <p:cTn id="40" dur="750" fill="hold"/>
                                        <p:tgtEl>
                                          <p:spTgt spid="34"/>
                                        </p:tgtEl>
                                        <p:attrNameLst>
                                          <p:attrName>ppt_x</p:attrName>
                                        </p:attrNameLst>
                                      </p:cBhvr>
                                      <p:tavLst>
                                        <p:tav tm="0">
                                          <p:val>
                                            <p:strVal val="#ppt_x"/>
                                          </p:val>
                                        </p:tav>
                                        <p:tav tm="100000">
                                          <p:val>
                                            <p:strVal val="#ppt_x"/>
                                          </p:val>
                                        </p:tav>
                                      </p:tavLst>
                                    </p:anim>
                                    <p:anim calcmode="lin" valueType="num">
                                      <p:cBhvr>
                                        <p:cTn id="41" dur="7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0" grpId="0"/>
      <p:bldP spid="31" grpId="0"/>
      <p:bldP spid="29" grpId="1" animBg="1"/>
      <p:bldP spid="34"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直接连接符 3"/>
          <p:cNvCxnSpPr/>
          <p:nvPr/>
        </p:nvCxnSpPr>
        <p:spPr>
          <a:xfrm>
            <a:off x="9759182" y="2233029"/>
            <a:ext cx="1272374" cy="0"/>
          </a:xfrm>
          <a:prstGeom prst="line">
            <a:avLst/>
          </a:prstGeom>
          <a:noFill/>
          <a:ln w="28575" cmpd="sng">
            <a:solidFill>
              <a:srgbClr val="E9639E"/>
            </a:solidFill>
            <a:round/>
          </a:ln>
          <a:effectLst/>
        </p:spPr>
      </p:cxnSp>
      <p:cxnSp>
        <p:nvCxnSpPr>
          <p:cNvPr id="5" name="直接连接符 4"/>
          <p:cNvCxnSpPr/>
          <p:nvPr/>
        </p:nvCxnSpPr>
        <p:spPr>
          <a:xfrm flipH="1">
            <a:off x="9778667" y="2233029"/>
            <a:ext cx="0" cy="1115550"/>
          </a:xfrm>
          <a:prstGeom prst="line">
            <a:avLst/>
          </a:prstGeom>
          <a:noFill/>
          <a:ln w="28575" cmpd="sng">
            <a:solidFill>
              <a:srgbClr val="E9639E"/>
            </a:solidFill>
            <a:round/>
          </a:ln>
          <a:effectLst/>
        </p:spPr>
      </p:cxnSp>
      <p:cxnSp>
        <p:nvCxnSpPr>
          <p:cNvPr id="6" name="直接连接符 5"/>
          <p:cNvCxnSpPr/>
          <p:nvPr/>
        </p:nvCxnSpPr>
        <p:spPr>
          <a:xfrm>
            <a:off x="8517526" y="3349457"/>
            <a:ext cx="1272374" cy="0"/>
          </a:xfrm>
          <a:prstGeom prst="line">
            <a:avLst/>
          </a:prstGeom>
          <a:noFill/>
          <a:ln w="28575" cmpd="sng">
            <a:solidFill>
              <a:srgbClr val="E9639E"/>
            </a:solidFill>
            <a:round/>
          </a:ln>
          <a:effectLst/>
        </p:spPr>
      </p:cxnSp>
      <p:cxnSp>
        <p:nvCxnSpPr>
          <p:cNvPr id="7" name="直接连接符 6"/>
          <p:cNvCxnSpPr/>
          <p:nvPr/>
        </p:nvCxnSpPr>
        <p:spPr>
          <a:xfrm flipH="1">
            <a:off x="8537011" y="3349458"/>
            <a:ext cx="0" cy="1115550"/>
          </a:xfrm>
          <a:prstGeom prst="line">
            <a:avLst/>
          </a:prstGeom>
          <a:noFill/>
          <a:ln w="28575" cmpd="sng">
            <a:solidFill>
              <a:srgbClr val="E9639E"/>
            </a:solidFill>
            <a:round/>
          </a:ln>
          <a:effectLst/>
        </p:spPr>
      </p:cxnSp>
      <p:cxnSp>
        <p:nvCxnSpPr>
          <p:cNvPr id="8" name="直接连接符 7"/>
          <p:cNvCxnSpPr/>
          <p:nvPr/>
        </p:nvCxnSpPr>
        <p:spPr>
          <a:xfrm>
            <a:off x="7281158" y="4465885"/>
            <a:ext cx="1272374" cy="0"/>
          </a:xfrm>
          <a:prstGeom prst="line">
            <a:avLst/>
          </a:prstGeom>
          <a:noFill/>
          <a:ln w="28575" cmpd="sng">
            <a:solidFill>
              <a:srgbClr val="E9639E"/>
            </a:solidFill>
            <a:round/>
          </a:ln>
          <a:effectLst/>
        </p:spPr>
      </p:cxnSp>
      <p:cxnSp>
        <p:nvCxnSpPr>
          <p:cNvPr id="9" name="直接连接符 8"/>
          <p:cNvCxnSpPr/>
          <p:nvPr/>
        </p:nvCxnSpPr>
        <p:spPr>
          <a:xfrm flipH="1">
            <a:off x="7300644" y="4465885"/>
            <a:ext cx="0" cy="1115550"/>
          </a:xfrm>
          <a:prstGeom prst="line">
            <a:avLst/>
          </a:prstGeom>
          <a:noFill/>
          <a:ln w="28575" cmpd="sng">
            <a:solidFill>
              <a:srgbClr val="E9639E"/>
            </a:solidFill>
            <a:round/>
          </a:ln>
          <a:effectLst/>
        </p:spPr>
      </p:cxnSp>
      <p:cxnSp>
        <p:nvCxnSpPr>
          <p:cNvPr id="10" name="直接连接符 9"/>
          <p:cNvCxnSpPr/>
          <p:nvPr/>
        </p:nvCxnSpPr>
        <p:spPr>
          <a:xfrm>
            <a:off x="6018562" y="5582313"/>
            <a:ext cx="1272374" cy="0"/>
          </a:xfrm>
          <a:prstGeom prst="line">
            <a:avLst/>
          </a:prstGeom>
          <a:noFill/>
          <a:ln w="28575" cmpd="sng">
            <a:solidFill>
              <a:srgbClr val="E9639E"/>
            </a:solidFill>
            <a:round/>
          </a:ln>
          <a:effectLst/>
        </p:spPr>
      </p:cxnSp>
      <p:cxnSp>
        <p:nvCxnSpPr>
          <p:cNvPr id="11" name="直接连接符 10"/>
          <p:cNvCxnSpPr/>
          <p:nvPr/>
        </p:nvCxnSpPr>
        <p:spPr>
          <a:xfrm flipH="1">
            <a:off x="6038048" y="5582313"/>
            <a:ext cx="0" cy="746663"/>
          </a:xfrm>
          <a:prstGeom prst="line">
            <a:avLst/>
          </a:prstGeom>
          <a:noFill/>
          <a:ln w="28575" cmpd="sng">
            <a:solidFill>
              <a:srgbClr val="E9639E"/>
            </a:solidFill>
            <a:round/>
          </a:ln>
          <a:effectLst/>
        </p:spPr>
      </p:cxnSp>
      <p:grpSp>
        <p:nvGrpSpPr>
          <p:cNvPr id="36" name="组合 35"/>
          <p:cNvGrpSpPr/>
          <p:nvPr/>
        </p:nvGrpSpPr>
        <p:grpSpPr>
          <a:xfrm>
            <a:off x="9938996" y="1401868"/>
            <a:ext cx="831107" cy="831107"/>
            <a:chOff x="8051785" y="947066"/>
            <a:chExt cx="826543" cy="826543"/>
          </a:xfrm>
        </p:grpSpPr>
        <p:sp>
          <p:nvSpPr>
            <p:cNvPr id="12" name="椭圆 11"/>
            <p:cNvSpPr/>
            <p:nvPr/>
          </p:nvSpPr>
          <p:spPr>
            <a:xfrm>
              <a:off x="8051785" y="947066"/>
              <a:ext cx="826543" cy="826543"/>
            </a:xfrm>
            <a:prstGeom prst="ellipse">
              <a:avLst/>
            </a:prstGeom>
            <a:noFill/>
            <a:ln w="12700" cmpd="sng">
              <a:solidFill>
                <a:srgbClr val="E9639E"/>
              </a:solidFill>
              <a:round/>
            </a:ln>
            <a:effectLst/>
          </p:spPr>
          <p:txBody>
            <a:bodyPr rtlCol="0" anchor="ct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13" name="椭圆 12"/>
            <p:cNvSpPr/>
            <p:nvPr/>
          </p:nvSpPr>
          <p:spPr>
            <a:xfrm>
              <a:off x="8139438" y="1034719"/>
              <a:ext cx="651236" cy="651236"/>
            </a:xfrm>
            <a:prstGeom prst="ellipse">
              <a:avLst/>
            </a:prstGeom>
            <a:noFill/>
            <a:ln w="28575" cmpd="sng">
              <a:solidFill>
                <a:srgbClr val="E9639E"/>
              </a:solidFill>
              <a:round/>
            </a:ln>
            <a:effectLst/>
          </p:spPr>
          <p:txBody>
            <a:bodyPr rtlCol="0" anchor="ct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14" name="TextBox 11"/>
            <p:cNvSpPr txBox="1"/>
            <p:nvPr/>
          </p:nvSpPr>
          <p:spPr>
            <a:xfrm>
              <a:off x="8215259" y="976670"/>
              <a:ext cx="498855" cy="703907"/>
            </a:xfrm>
            <a:prstGeom prst="rect">
              <a:avLst/>
            </a:prstGeom>
            <a:noFill/>
            <a:ln>
              <a:solidFill>
                <a:srgbClr val="E9639E"/>
              </a:solidFill>
            </a:ln>
          </p:spPr>
          <p:txBody>
            <a:bodyPr wrap="square" rtlCol="0">
              <a:spAutoFit/>
            </a:bodyPr>
            <a:lstStyle/>
            <a:p>
              <a:r>
                <a:rPr lang="en-US" altLang="zh-CN" sz="4000" b="1">
                  <a:solidFill>
                    <a:srgbClr val="E9639E"/>
                  </a:solidFill>
                  <a:latin typeface="微软雅黑" panose="020b0503020204020204" charset="-122"/>
                  <a:ea typeface="微软雅黑" panose="020b0503020204020204" charset="-122"/>
                </a:rPr>
                <a:t>1</a:t>
              </a:r>
              <a:endParaRPr lang="en-US" altLang="zh-CN" sz="4000" b="1">
                <a:solidFill>
                  <a:srgbClr val="E9639E"/>
                </a:solidFill>
                <a:latin typeface="微软雅黑" panose="020b0503020204020204" charset="-122"/>
                <a:ea typeface="微软雅黑" panose="020b0503020204020204" charset="-122"/>
              </a:endParaRPr>
            </a:p>
          </p:txBody>
        </p:sp>
      </p:grpSp>
      <p:grpSp>
        <p:nvGrpSpPr>
          <p:cNvPr id="44" name="组合 43"/>
          <p:cNvGrpSpPr/>
          <p:nvPr/>
        </p:nvGrpSpPr>
        <p:grpSpPr>
          <a:xfrm>
            <a:off x="1738403" y="1518059"/>
            <a:ext cx="7897102" cy="563806"/>
            <a:chOff x="1528620" y="1062108"/>
            <a:chExt cx="6214813" cy="560234"/>
          </a:xfrm>
        </p:grpSpPr>
        <p:cxnSp>
          <p:nvCxnSpPr>
            <p:cNvPr id="15" name="直接箭头连接符 14"/>
            <p:cNvCxnSpPr/>
            <p:nvPr/>
          </p:nvCxnSpPr>
          <p:spPr>
            <a:xfrm>
              <a:off x="1640985" y="1622341"/>
              <a:ext cx="6102448" cy="1"/>
            </a:xfrm>
            <a:prstGeom prst="straightConnector1">
              <a:avLst/>
            </a:prstGeom>
            <a:ln w="12700">
              <a:solidFill>
                <a:srgbClr val="E9639E"/>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1528620" y="1062108"/>
              <a:ext cx="5280839" cy="532070"/>
              <a:chOff x="1528620" y="1072268"/>
              <a:chExt cx="5280839" cy="532070"/>
            </a:xfrm>
          </p:grpSpPr>
          <p:sp>
            <p:nvSpPr>
              <p:cNvPr id="16" name="TextBox 13"/>
              <p:cNvSpPr txBox="1"/>
              <p:nvPr/>
            </p:nvSpPr>
            <p:spPr>
              <a:xfrm>
                <a:off x="1528620" y="1168905"/>
                <a:ext cx="1293760" cy="336366"/>
              </a:xfrm>
              <a:prstGeom prst="rect">
                <a:avLst/>
              </a:prstGeom>
              <a:noFill/>
              <a:ln>
                <a:solidFill>
                  <a:srgbClr val="E9639E"/>
                </a:solidFill>
              </a:ln>
            </p:spPr>
            <p:txBody>
              <a:bodyPr wrap="square">
                <a:spAutoFit/>
              </a:bodyPr>
              <a:lstStyle>
                <a:defPPr>
                  <a:defRPr lang="zh-CN"/>
                </a:defPPr>
                <a:lvl1pPr algn="ctr">
                  <a:defRPr sz="1600">
                    <a:solidFill>
                      <a:srgbClr val="BCE8F2"/>
                    </a:solidFill>
                    <a:latin typeface="方正兰亭黑_GBK" panose="02000000000000000000" pitchFamily="2" charset="-122"/>
                    <a:ea typeface="方正兰亭黑_GBK" panose="02000000000000000000"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r>
                  <a:rPr lang="zh-CN" altLang="en-US" b="1" spc="200">
                    <a:solidFill>
                      <a:srgbClr val="FFFFFF">
                        <a:lumMod val="50000"/>
                      </a:srgbClr>
                    </a:solidFill>
                    <a:latin typeface="+mn-lt"/>
                    <a:ea typeface="+mn-ea"/>
                    <a:sym typeface="+mn-ea"/>
                  </a:rPr>
                  <a:t>添加文本</a:t>
                </a:r>
                <a:endParaRPr lang="zh-CN" altLang="en-US" sz="1800"/>
              </a:p>
            </p:txBody>
          </p:sp>
          <p:sp>
            <p:nvSpPr>
              <p:cNvPr id="17" name="TextBox 14"/>
              <p:cNvSpPr txBox="1"/>
              <p:nvPr/>
            </p:nvSpPr>
            <p:spPr>
              <a:xfrm>
                <a:off x="2693796" y="1072268"/>
                <a:ext cx="4115663" cy="532070"/>
              </a:xfrm>
              <a:prstGeom prst="rect">
                <a:avLst/>
              </a:prstGeom>
              <a:noFill/>
              <a:ln>
                <a:solidFill>
                  <a:srgbClr val="E9639E"/>
                </a:solidFill>
              </a:ln>
            </p:spPr>
            <p:txBody>
              <a:bodyPr wrap="square" rtlCol="0">
                <a:spAutoFit/>
              </a:bodyPr>
              <a:lstStyle/>
              <a:p>
                <a:pPr>
                  <a:lnSpc>
                    <a:spcPct val="120000"/>
                  </a:lnSpc>
                  <a:spcBef>
                    <a:spcPts val="300"/>
                  </a:spcBef>
                </a:pPr>
                <a:r>
                  <a:rPr lang="en-US" altLang="zh-CN" sz="1200">
                    <a:solidFill>
                      <a:schemeClr val="bg1">
                        <a:lumMod val="50000"/>
                      </a:schemeClr>
                    </a:solidFill>
                    <a:latin typeface="微软雅黑" panose="020b0503020204020204" charset="-122"/>
                    <a:ea typeface="微软雅黑" panose="020b0503020204020204" charset="-122"/>
                    <a:sym typeface="+mn-ea"/>
                  </a:rPr>
                  <a:t>One needs 3 things to be truly happy living in the world: some thing to do, some one to love, some thing to hope for.</a:t>
                </a:r>
                <a:endParaRPr lang="en-US" altLang="zh-CN" sz="1200">
                  <a:solidFill>
                    <a:schemeClr val="accent3">
                      <a:lumMod val="40000"/>
                      <a:lumOff val="60000"/>
                    </a:schemeClr>
                  </a:solidFill>
                  <a:latin typeface="方正兰亭纤黑简体" panose="02010600030101010101" pitchFamily="65" charset="-122"/>
                  <a:ea typeface="方正兰亭纤黑简体" panose="02010600030101010101" pitchFamily="65" charset="-122"/>
                </a:endParaRPr>
              </a:p>
            </p:txBody>
          </p:sp>
        </p:grpSp>
      </p:grpSp>
      <p:grpSp>
        <p:nvGrpSpPr>
          <p:cNvPr id="37" name="组合 36"/>
          <p:cNvGrpSpPr/>
          <p:nvPr/>
        </p:nvGrpSpPr>
        <p:grpSpPr>
          <a:xfrm>
            <a:off x="8740272" y="2518688"/>
            <a:ext cx="831107" cy="831107"/>
            <a:chOff x="6852825" y="2063640"/>
            <a:chExt cx="826543" cy="826543"/>
          </a:xfrm>
        </p:grpSpPr>
        <p:sp>
          <p:nvSpPr>
            <p:cNvPr id="19" name="椭圆 18"/>
            <p:cNvSpPr/>
            <p:nvPr/>
          </p:nvSpPr>
          <p:spPr>
            <a:xfrm>
              <a:off x="6852825" y="2063640"/>
              <a:ext cx="826543" cy="826543"/>
            </a:xfrm>
            <a:prstGeom prst="ellipse">
              <a:avLst/>
            </a:prstGeom>
            <a:noFill/>
            <a:ln w="12700" cmpd="sng">
              <a:solidFill>
                <a:srgbClr val="E9639E"/>
              </a:solidFill>
              <a:round/>
            </a:ln>
            <a:effectLst/>
          </p:spPr>
          <p:txBody>
            <a:bodyPr rtlCol="0" anchor="ct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20" name="椭圆 19"/>
            <p:cNvSpPr/>
            <p:nvPr/>
          </p:nvSpPr>
          <p:spPr>
            <a:xfrm>
              <a:off x="6940478" y="2151293"/>
              <a:ext cx="651236" cy="651236"/>
            </a:xfrm>
            <a:prstGeom prst="ellipse">
              <a:avLst/>
            </a:prstGeom>
            <a:noFill/>
            <a:ln w="28575" cmpd="sng">
              <a:solidFill>
                <a:srgbClr val="E9639E"/>
              </a:solidFill>
              <a:round/>
            </a:ln>
            <a:effectLst/>
          </p:spPr>
          <p:txBody>
            <a:bodyPr rtlCol="0" anchor="ct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21" name="TextBox 17"/>
            <p:cNvSpPr txBox="1"/>
            <p:nvPr/>
          </p:nvSpPr>
          <p:spPr>
            <a:xfrm>
              <a:off x="7016300" y="2093243"/>
              <a:ext cx="498855" cy="703907"/>
            </a:xfrm>
            <a:prstGeom prst="rect">
              <a:avLst/>
            </a:prstGeom>
            <a:noFill/>
            <a:ln>
              <a:solidFill>
                <a:srgbClr val="E9639E"/>
              </a:solidFill>
            </a:ln>
          </p:spPr>
          <p:txBody>
            <a:bodyPr wrap="square" rtlCol="0">
              <a:spAutoFit/>
            </a:bodyPr>
            <a:lstStyle/>
            <a:p>
              <a:r>
                <a:rPr lang="en-US" altLang="zh-CN" sz="4000" b="1">
                  <a:solidFill>
                    <a:srgbClr val="E9639E"/>
                  </a:solidFill>
                  <a:latin typeface="微软雅黑" panose="020b0503020204020204" charset="-122"/>
                  <a:ea typeface="微软雅黑" panose="020b0503020204020204" charset="-122"/>
                </a:rPr>
                <a:t>2</a:t>
              </a:r>
              <a:endParaRPr lang="en-US" altLang="zh-CN" sz="4000" b="1">
                <a:solidFill>
                  <a:srgbClr val="E9639E"/>
                </a:solidFill>
                <a:latin typeface="微软雅黑" panose="020b0503020204020204" charset="-122"/>
                <a:ea typeface="微软雅黑" panose="020b0503020204020204" charset="-122"/>
              </a:endParaRPr>
            </a:p>
          </p:txBody>
        </p:sp>
      </p:grpSp>
      <p:grpSp>
        <p:nvGrpSpPr>
          <p:cNvPr id="45" name="组合 44"/>
          <p:cNvGrpSpPr/>
          <p:nvPr/>
        </p:nvGrpSpPr>
        <p:grpSpPr>
          <a:xfrm>
            <a:off x="1819673" y="2559958"/>
            <a:ext cx="6616473" cy="638092"/>
            <a:chOff x="1593279" y="2104570"/>
            <a:chExt cx="4951194" cy="634344"/>
          </a:xfrm>
        </p:grpSpPr>
        <p:cxnSp>
          <p:nvCxnSpPr>
            <p:cNvPr id="22" name="直接箭头连接符 21"/>
            <p:cNvCxnSpPr/>
            <p:nvPr/>
          </p:nvCxnSpPr>
          <p:spPr>
            <a:xfrm>
              <a:off x="1640985" y="2718598"/>
              <a:ext cx="4903488" cy="20316"/>
            </a:xfrm>
            <a:prstGeom prst="straightConnector1">
              <a:avLst/>
            </a:prstGeom>
            <a:ln w="12700">
              <a:solidFill>
                <a:srgbClr val="E9639E"/>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593279" y="2104570"/>
              <a:ext cx="4533091" cy="532316"/>
              <a:chOff x="1593279" y="2124890"/>
              <a:chExt cx="4533091" cy="532316"/>
            </a:xfrm>
          </p:grpSpPr>
          <p:sp>
            <p:nvSpPr>
              <p:cNvPr id="23" name="TextBox 19"/>
              <p:cNvSpPr txBox="1"/>
              <p:nvPr/>
            </p:nvSpPr>
            <p:spPr>
              <a:xfrm>
                <a:off x="1593279" y="2316229"/>
                <a:ext cx="1107996" cy="336566"/>
              </a:xfrm>
              <a:prstGeom prst="rect">
                <a:avLst/>
              </a:prstGeom>
              <a:noFill/>
              <a:ln>
                <a:solidFill>
                  <a:srgbClr val="E9639E"/>
                </a:solidFill>
              </a:ln>
            </p:spPr>
            <p:txBody>
              <a:bodyPr wrap="square">
                <a:spAutoFit/>
              </a:bodyPr>
              <a:lstStyle>
                <a:defPPr>
                  <a:defRPr lang="zh-CN"/>
                </a:defPPr>
                <a:lvl1pPr algn="ctr">
                  <a:defRPr sz="1800">
                    <a:solidFill>
                      <a:srgbClr val="BCE8F2"/>
                    </a:solidFill>
                    <a:latin typeface="方正兰亭黑_GBK" panose="02000000000000000000" pitchFamily="2" charset="-122"/>
                    <a:ea typeface="方正兰亭黑_GBK" panose="02000000000000000000"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r>
                  <a:rPr lang="zh-CN" altLang="en-US" sz="1600" b="1" spc="200">
                    <a:solidFill>
                      <a:srgbClr val="FFFFFF">
                        <a:lumMod val="50000"/>
                      </a:srgbClr>
                    </a:solidFill>
                    <a:latin typeface="+mn-lt"/>
                    <a:ea typeface="+mn-ea"/>
                    <a:sym typeface="+mn-ea"/>
                  </a:rPr>
                  <a:t>添加文本</a:t>
                </a:r>
                <a:endParaRPr lang="zh-CN" altLang="en-US"/>
              </a:p>
            </p:txBody>
          </p:sp>
          <p:sp>
            <p:nvSpPr>
              <p:cNvPr id="24" name="TextBox 20"/>
              <p:cNvSpPr txBox="1"/>
              <p:nvPr/>
            </p:nvSpPr>
            <p:spPr>
              <a:xfrm>
                <a:off x="2640437" y="2124890"/>
                <a:ext cx="3485933" cy="532316"/>
              </a:xfrm>
              <a:prstGeom prst="rect">
                <a:avLst/>
              </a:prstGeom>
              <a:noFill/>
              <a:ln>
                <a:solidFill>
                  <a:srgbClr val="E9639E"/>
                </a:solidFill>
              </a:ln>
            </p:spPr>
            <p:txBody>
              <a:bodyPr wrap="square" rtlCol="0">
                <a:spAutoFit/>
              </a:bodyPr>
              <a:lstStyle/>
              <a:p>
                <a:pPr>
                  <a:lnSpc>
                    <a:spcPct val="120000"/>
                  </a:lnSpc>
                  <a:spcBef>
                    <a:spcPts val="300"/>
                  </a:spcBef>
                </a:pPr>
                <a:r>
                  <a:rPr lang="en-US" altLang="zh-CN" sz="1200">
                    <a:solidFill>
                      <a:schemeClr val="bg1">
                        <a:lumMod val="50000"/>
                      </a:schemeClr>
                    </a:solidFill>
                    <a:latin typeface="微软雅黑" panose="020b0503020204020204" charset="-122"/>
                    <a:ea typeface="微软雅黑" panose="020b0503020204020204" charset="-122"/>
                    <a:sym typeface="+mn-ea"/>
                  </a:rPr>
                  <a:t>One needs 3 things to be truly happy living in the world: some thing to do, some one to love, some thing to hope for.</a:t>
                </a:r>
                <a:endParaRPr lang="en-US" altLang="zh-CN" sz="1200">
                  <a:solidFill>
                    <a:schemeClr val="accent3">
                      <a:lumMod val="40000"/>
                      <a:lumOff val="60000"/>
                    </a:schemeClr>
                  </a:solidFill>
                  <a:latin typeface="方正兰亭纤黑简体" panose="02010600030101010101" pitchFamily="65" charset="-122"/>
                  <a:ea typeface="方正兰亭纤黑简体" panose="02010600030101010101" pitchFamily="65" charset="-122"/>
                </a:endParaRPr>
              </a:p>
            </p:txBody>
          </p:sp>
        </p:grpSp>
      </p:grpSp>
      <p:grpSp>
        <p:nvGrpSpPr>
          <p:cNvPr id="38" name="组合 37"/>
          <p:cNvGrpSpPr/>
          <p:nvPr/>
        </p:nvGrpSpPr>
        <p:grpSpPr>
          <a:xfrm>
            <a:off x="7495199" y="3625349"/>
            <a:ext cx="831107" cy="831107"/>
            <a:chOff x="5607753" y="3170764"/>
            <a:chExt cx="826543" cy="826543"/>
          </a:xfrm>
        </p:grpSpPr>
        <p:sp>
          <p:nvSpPr>
            <p:cNvPr id="25" name="椭圆 24"/>
            <p:cNvSpPr/>
            <p:nvPr/>
          </p:nvSpPr>
          <p:spPr>
            <a:xfrm>
              <a:off x="5607753" y="3170764"/>
              <a:ext cx="826543" cy="826543"/>
            </a:xfrm>
            <a:prstGeom prst="ellipse">
              <a:avLst/>
            </a:prstGeom>
            <a:noFill/>
            <a:ln w="12700" cmpd="sng">
              <a:solidFill>
                <a:srgbClr val="E9639E"/>
              </a:solidFill>
              <a:round/>
            </a:ln>
            <a:effectLst/>
          </p:spPr>
          <p:txBody>
            <a:bodyPr rtlCol="0" anchor="ct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26" name="椭圆 25"/>
            <p:cNvSpPr/>
            <p:nvPr/>
          </p:nvSpPr>
          <p:spPr>
            <a:xfrm>
              <a:off x="5695406" y="3258417"/>
              <a:ext cx="651236" cy="651236"/>
            </a:xfrm>
            <a:prstGeom prst="ellipse">
              <a:avLst/>
            </a:prstGeom>
            <a:noFill/>
            <a:ln w="28575" cmpd="sng">
              <a:solidFill>
                <a:srgbClr val="E9639E"/>
              </a:solidFill>
              <a:round/>
            </a:ln>
            <a:effectLst/>
          </p:spPr>
          <p:txBody>
            <a:bodyPr rtlCol="0" anchor="ct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27" name="TextBox 23"/>
            <p:cNvSpPr txBox="1"/>
            <p:nvPr/>
          </p:nvSpPr>
          <p:spPr>
            <a:xfrm>
              <a:off x="5771228" y="3200368"/>
              <a:ext cx="498855" cy="703907"/>
            </a:xfrm>
            <a:prstGeom prst="rect">
              <a:avLst/>
            </a:prstGeom>
            <a:noFill/>
            <a:ln>
              <a:solidFill>
                <a:srgbClr val="E9639E"/>
              </a:solidFill>
            </a:ln>
          </p:spPr>
          <p:txBody>
            <a:bodyPr wrap="square" rtlCol="0">
              <a:spAutoFit/>
            </a:bodyPr>
            <a:lstStyle/>
            <a:p>
              <a:r>
                <a:rPr lang="en-US" altLang="zh-CN" sz="4000" b="1">
                  <a:solidFill>
                    <a:srgbClr val="E9639E"/>
                  </a:solidFill>
                  <a:latin typeface="微软雅黑" panose="020b0503020204020204" charset="-122"/>
                  <a:ea typeface="微软雅黑" panose="020b0503020204020204" charset="-122"/>
                </a:rPr>
                <a:t>3</a:t>
              </a:r>
              <a:endParaRPr lang="en-US" altLang="zh-CN" sz="4000" b="1">
                <a:solidFill>
                  <a:srgbClr val="E9639E"/>
                </a:solidFill>
                <a:latin typeface="微软雅黑" panose="020b0503020204020204" charset="-122"/>
                <a:ea typeface="微软雅黑" panose="020b0503020204020204" charset="-122"/>
              </a:endParaRPr>
            </a:p>
          </p:txBody>
        </p:sp>
      </p:grpSp>
      <p:grpSp>
        <p:nvGrpSpPr>
          <p:cNvPr id="46" name="组合 45"/>
          <p:cNvGrpSpPr/>
          <p:nvPr/>
        </p:nvGrpSpPr>
        <p:grpSpPr>
          <a:xfrm>
            <a:off x="1759355" y="3497095"/>
            <a:ext cx="5432353" cy="807615"/>
            <a:chOff x="1542721" y="3042790"/>
            <a:chExt cx="3756680" cy="803249"/>
          </a:xfrm>
        </p:grpSpPr>
        <p:cxnSp>
          <p:nvCxnSpPr>
            <p:cNvPr id="28" name="直接箭头连接符 27"/>
            <p:cNvCxnSpPr/>
            <p:nvPr/>
          </p:nvCxnSpPr>
          <p:spPr>
            <a:xfrm>
              <a:off x="1640985" y="3817703"/>
              <a:ext cx="3658416" cy="28336"/>
            </a:xfrm>
            <a:prstGeom prst="straightConnector1">
              <a:avLst/>
            </a:prstGeom>
            <a:ln w="12700">
              <a:solidFill>
                <a:srgbClr val="E9639E"/>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542721" y="3042790"/>
              <a:ext cx="3516509" cy="752939"/>
              <a:chOff x="1542721" y="3012310"/>
              <a:chExt cx="3516509" cy="752939"/>
            </a:xfrm>
          </p:grpSpPr>
          <p:sp>
            <p:nvSpPr>
              <p:cNvPr id="29" name="TextBox 25"/>
              <p:cNvSpPr txBox="1"/>
              <p:nvPr/>
            </p:nvSpPr>
            <p:spPr>
              <a:xfrm>
                <a:off x="1542721" y="3372324"/>
                <a:ext cx="1107996" cy="336724"/>
              </a:xfrm>
              <a:prstGeom prst="rect">
                <a:avLst/>
              </a:prstGeom>
              <a:noFill/>
              <a:ln>
                <a:solidFill>
                  <a:srgbClr val="E9639E"/>
                </a:solidFill>
              </a:ln>
            </p:spPr>
            <p:txBody>
              <a:bodyPr wrap="square">
                <a:spAutoFit/>
              </a:bodyPr>
              <a:lstStyle>
                <a:defPPr>
                  <a:defRPr lang="zh-CN"/>
                </a:defPPr>
                <a:lvl1pPr algn="ctr">
                  <a:defRPr sz="1800">
                    <a:solidFill>
                      <a:srgbClr val="BCE8F2"/>
                    </a:solidFill>
                    <a:latin typeface="方正兰亭黑_GBK" panose="02000000000000000000" pitchFamily="2" charset="-122"/>
                    <a:ea typeface="方正兰亭黑_GBK" panose="02000000000000000000"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r>
                  <a:rPr lang="zh-CN" altLang="en-US" sz="1600" b="1" spc="200">
                    <a:solidFill>
                      <a:srgbClr val="FFFFFF">
                        <a:lumMod val="50000"/>
                      </a:srgbClr>
                    </a:solidFill>
                    <a:latin typeface="+mn-lt"/>
                    <a:ea typeface="+mn-ea"/>
                    <a:sym typeface="+mn-ea"/>
                  </a:rPr>
                  <a:t>添加文本</a:t>
                </a:r>
                <a:endParaRPr lang="zh-CN" altLang="en-US"/>
              </a:p>
            </p:txBody>
          </p:sp>
          <p:sp>
            <p:nvSpPr>
              <p:cNvPr id="30" name="TextBox 26"/>
              <p:cNvSpPr txBox="1"/>
              <p:nvPr/>
            </p:nvSpPr>
            <p:spPr>
              <a:xfrm>
                <a:off x="2551703" y="3012310"/>
                <a:ext cx="2507527" cy="752939"/>
              </a:xfrm>
              <a:prstGeom prst="rect">
                <a:avLst/>
              </a:prstGeom>
              <a:noFill/>
              <a:ln>
                <a:solidFill>
                  <a:srgbClr val="E9639E"/>
                </a:solidFill>
              </a:ln>
            </p:spPr>
            <p:txBody>
              <a:bodyPr wrap="square" rtlCol="0">
                <a:spAutoFit/>
              </a:bodyPr>
              <a:lstStyle/>
              <a:p>
                <a:pPr>
                  <a:lnSpc>
                    <a:spcPct val="120000"/>
                  </a:lnSpc>
                  <a:spcBef>
                    <a:spcPts val="300"/>
                  </a:spcBef>
                </a:pPr>
                <a:r>
                  <a:rPr lang="en-US" altLang="zh-CN" sz="1200">
                    <a:solidFill>
                      <a:schemeClr val="bg1">
                        <a:lumMod val="50000"/>
                      </a:schemeClr>
                    </a:solidFill>
                    <a:latin typeface="微软雅黑" panose="020b0503020204020204" charset="-122"/>
                    <a:ea typeface="微软雅黑" panose="020b0503020204020204" charset="-122"/>
                    <a:sym typeface="+mn-ea"/>
                  </a:rPr>
                  <a:t>One needs 3 things to be truly happy living in the world: some thing to do, some one to love, some thing to hope for.</a:t>
                </a:r>
                <a:endParaRPr lang="en-US" altLang="zh-CN" sz="1200">
                  <a:solidFill>
                    <a:schemeClr val="accent3">
                      <a:lumMod val="40000"/>
                      <a:lumOff val="60000"/>
                    </a:schemeClr>
                  </a:solidFill>
                  <a:latin typeface="方正兰亭纤黑简体" panose="02010600030101010101" pitchFamily="65" charset="-122"/>
                  <a:ea typeface="方正兰亭纤黑简体" panose="02010600030101010101" pitchFamily="65" charset="-122"/>
                </a:endParaRPr>
              </a:p>
            </p:txBody>
          </p:sp>
        </p:grpSp>
      </p:grpSp>
      <p:grpSp>
        <p:nvGrpSpPr>
          <p:cNvPr id="39" name="组合 38"/>
          <p:cNvGrpSpPr/>
          <p:nvPr/>
        </p:nvGrpSpPr>
        <p:grpSpPr>
          <a:xfrm>
            <a:off x="6250126" y="4755502"/>
            <a:ext cx="831107" cy="831107"/>
            <a:chOff x="4362681" y="4300937"/>
            <a:chExt cx="826543" cy="826543"/>
          </a:xfrm>
        </p:grpSpPr>
        <p:sp>
          <p:nvSpPr>
            <p:cNvPr id="31" name="椭圆 30"/>
            <p:cNvSpPr/>
            <p:nvPr/>
          </p:nvSpPr>
          <p:spPr>
            <a:xfrm>
              <a:off x="4362681" y="4300937"/>
              <a:ext cx="826543" cy="826543"/>
            </a:xfrm>
            <a:prstGeom prst="ellipse">
              <a:avLst/>
            </a:prstGeom>
            <a:noFill/>
            <a:ln w="12700" cmpd="sng">
              <a:solidFill>
                <a:srgbClr val="E9639E"/>
              </a:solidFill>
              <a:round/>
            </a:ln>
            <a:effectLst/>
          </p:spPr>
          <p:txBody>
            <a:bodyPr rtlCol="0" anchor="ctr"/>
            <a:lstStyle/>
            <a:p>
              <a:pPr algn="ctr"/>
              <a:endParaRPr lang="zh-CN" altLang="en-US">
                <a:solidFill>
                  <a:srgbClr val="C89800"/>
                </a:solidFill>
              </a:endParaRPr>
            </a:p>
          </p:txBody>
        </p:sp>
        <p:sp>
          <p:nvSpPr>
            <p:cNvPr id="32" name="椭圆 31"/>
            <p:cNvSpPr/>
            <p:nvPr/>
          </p:nvSpPr>
          <p:spPr>
            <a:xfrm>
              <a:off x="4450334" y="4388590"/>
              <a:ext cx="651236" cy="651236"/>
            </a:xfrm>
            <a:prstGeom prst="ellipse">
              <a:avLst/>
            </a:prstGeom>
            <a:noFill/>
            <a:ln w="28575" cmpd="sng">
              <a:solidFill>
                <a:srgbClr val="E9639E"/>
              </a:solidFill>
              <a:round/>
            </a:ln>
            <a:effectLst/>
          </p:spPr>
          <p:txBody>
            <a:bodyPr rtlCol="0" anchor="ct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33" name="TextBox 29"/>
            <p:cNvSpPr txBox="1"/>
            <p:nvPr/>
          </p:nvSpPr>
          <p:spPr>
            <a:xfrm>
              <a:off x="4526156" y="4330540"/>
              <a:ext cx="498855" cy="703907"/>
            </a:xfrm>
            <a:prstGeom prst="rect">
              <a:avLst/>
            </a:prstGeom>
            <a:noFill/>
            <a:ln>
              <a:solidFill>
                <a:srgbClr val="E9639E"/>
              </a:solidFill>
            </a:ln>
          </p:spPr>
          <p:txBody>
            <a:bodyPr wrap="square" rtlCol="0">
              <a:spAutoFit/>
            </a:bodyPr>
            <a:lstStyle/>
            <a:p>
              <a:r>
                <a:rPr lang="en-US" altLang="zh-CN" sz="4000" b="1">
                  <a:solidFill>
                    <a:srgbClr val="E9639E"/>
                  </a:solidFill>
                  <a:latin typeface="微软雅黑" panose="020b0503020204020204" charset="-122"/>
                  <a:ea typeface="微软雅黑" panose="020b0503020204020204" charset="-122"/>
                </a:rPr>
                <a:t>4</a:t>
              </a:r>
              <a:endParaRPr lang="en-US" altLang="zh-CN" sz="4000" b="1">
                <a:solidFill>
                  <a:srgbClr val="E9639E"/>
                </a:solidFill>
                <a:latin typeface="微软雅黑" panose="020b0503020204020204" charset="-122"/>
                <a:ea typeface="微软雅黑" panose="020b0503020204020204" charset="-122"/>
              </a:endParaRPr>
            </a:p>
          </p:txBody>
        </p:sp>
      </p:grpSp>
      <p:grpSp>
        <p:nvGrpSpPr>
          <p:cNvPr id="47" name="组合 46"/>
          <p:cNvGrpSpPr/>
          <p:nvPr/>
        </p:nvGrpSpPr>
        <p:grpSpPr>
          <a:xfrm>
            <a:off x="1891345" y="4464712"/>
            <a:ext cx="4055290" cy="978602"/>
            <a:chOff x="1619672" y="4011831"/>
            <a:chExt cx="2434657" cy="972142"/>
          </a:xfrm>
        </p:grpSpPr>
        <p:cxnSp>
          <p:nvCxnSpPr>
            <p:cNvPr id="34" name="直接箭头连接符 33"/>
            <p:cNvCxnSpPr/>
            <p:nvPr/>
          </p:nvCxnSpPr>
          <p:spPr>
            <a:xfrm>
              <a:off x="1619672" y="4976211"/>
              <a:ext cx="2434657" cy="1"/>
            </a:xfrm>
            <a:prstGeom prst="straightConnector1">
              <a:avLst/>
            </a:prstGeom>
            <a:ln w="12700">
              <a:solidFill>
                <a:srgbClr val="E9639E"/>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1619715" y="4011831"/>
              <a:ext cx="2316828" cy="972142"/>
              <a:chOff x="1619715" y="3981351"/>
              <a:chExt cx="2316828" cy="972142"/>
            </a:xfrm>
          </p:grpSpPr>
          <p:sp>
            <p:nvSpPr>
              <p:cNvPr id="35" name="TextBox 31"/>
              <p:cNvSpPr txBox="1"/>
              <p:nvPr/>
            </p:nvSpPr>
            <p:spPr>
              <a:xfrm>
                <a:off x="1619715" y="4502962"/>
                <a:ext cx="824498" cy="336319"/>
              </a:xfrm>
              <a:prstGeom prst="rect">
                <a:avLst/>
              </a:prstGeom>
              <a:noFill/>
              <a:ln>
                <a:solidFill>
                  <a:srgbClr val="E9639E"/>
                </a:solidFill>
              </a:ln>
            </p:spPr>
            <p:txBody>
              <a:bodyPr wrap="square">
                <a:spAutoFit/>
              </a:bodyPr>
              <a:lstStyle>
                <a:defPPr>
                  <a:defRPr lang="zh-CN"/>
                </a:defPPr>
                <a:lvl1pPr algn="ctr">
                  <a:defRPr sz="1800">
                    <a:solidFill>
                      <a:srgbClr val="BCE8F2"/>
                    </a:solidFill>
                    <a:latin typeface="方正兰亭黑_GBK" panose="02000000000000000000" pitchFamily="2" charset="-122"/>
                    <a:ea typeface="方正兰亭黑_GBK" panose="02000000000000000000"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r>
                  <a:rPr lang="zh-CN" altLang="en-US" sz="1600" b="1" spc="200">
                    <a:solidFill>
                      <a:srgbClr val="FFFFFF">
                        <a:lumMod val="50000"/>
                      </a:srgbClr>
                    </a:solidFill>
                    <a:latin typeface="+mn-lt"/>
                    <a:ea typeface="+mn-ea"/>
                    <a:sym typeface="+mn-ea"/>
                  </a:rPr>
                  <a:t>添加文本</a:t>
                </a:r>
                <a:endParaRPr lang="zh-CN" altLang="en-US"/>
              </a:p>
            </p:txBody>
          </p:sp>
          <p:sp>
            <p:nvSpPr>
              <p:cNvPr id="48" name="TextBox 32"/>
              <p:cNvSpPr txBox="1"/>
              <p:nvPr/>
            </p:nvSpPr>
            <p:spPr>
              <a:xfrm>
                <a:off x="2416768" y="3981351"/>
                <a:ext cx="1519775" cy="972142"/>
              </a:xfrm>
              <a:prstGeom prst="rect">
                <a:avLst/>
              </a:prstGeom>
              <a:noFill/>
              <a:ln>
                <a:solidFill>
                  <a:srgbClr val="E9639E"/>
                </a:solidFill>
              </a:ln>
            </p:spPr>
            <p:txBody>
              <a:bodyPr wrap="square" rtlCol="0">
                <a:spAutoFit/>
              </a:bodyPr>
              <a:lstStyle/>
              <a:p>
                <a:pPr>
                  <a:lnSpc>
                    <a:spcPct val="120000"/>
                  </a:lnSpc>
                  <a:spcBef>
                    <a:spcPts val="300"/>
                  </a:spcBef>
                </a:pPr>
                <a:r>
                  <a:rPr lang="en-US" altLang="zh-CN" sz="1200">
                    <a:solidFill>
                      <a:schemeClr val="bg1">
                        <a:lumMod val="50000"/>
                      </a:schemeClr>
                    </a:solidFill>
                    <a:latin typeface="微软雅黑" panose="020b0503020204020204" charset="-122"/>
                    <a:ea typeface="微软雅黑" panose="020b0503020204020204" charset="-122"/>
                    <a:sym typeface="+mn-ea"/>
                  </a:rPr>
                  <a:t>One needs 3 things to be truly happy living in the world: some thing to do, some one to love, some thing to hope for.</a:t>
                </a:r>
                <a:endParaRPr lang="en-US" altLang="zh-CN" sz="1200">
                  <a:solidFill>
                    <a:schemeClr val="accent3">
                      <a:lumMod val="40000"/>
                      <a:lumOff val="60000"/>
                    </a:schemeClr>
                  </a:solidFill>
                  <a:latin typeface="方正兰亭纤黑简体" panose="02010600030101010101" pitchFamily="65" charset="-122"/>
                  <a:ea typeface="方正兰亭纤黑简体" panose="02010600030101010101" pitchFamily="65" charset="-122"/>
                </a:endParaRPr>
              </a:p>
            </p:txBody>
          </p:sp>
        </p:grpSp>
      </p:grpSp>
      <p:sp>
        <p:nvSpPr>
          <p:cNvPr id="50" name="矩形 49"/>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1331005" y="328040"/>
            <a:ext cx="2311400" cy="660323"/>
            <a:chOff x="4830762" y="1203782"/>
            <a:chExt cx="2311400" cy="660323"/>
          </a:xfrm>
        </p:grpSpPr>
        <p:sp>
          <p:nvSpPr>
            <p:cNvPr id="52"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53"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p:transition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300"/>
                                        <p:tgtEl>
                                          <p:spTgt spid="11"/>
                                        </p:tgtEl>
                                      </p:cBhvr>
                                    </p:animEffect>
                                  </p:childTnLst>
                                </p:cTn>
                              </p:par>
                            </p:childTnLst>
                          </p:cTn>
                        </p:par>
                        <p:par>
                          <p:cTn id="8" fill="hold" nodeType="afterGroup">
                            <p:stCondLst>
                              <p:cond delay="3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300"/>
                                        <p:tgtEl>
                                          <p:spTgt spid="10"/>
                                        </p:tgtEl>
                                      </p:cBhvr>
                                    </p:animEffect>
                                  </p:childTnLst>
                                </p:cTn>
                              </p:par>
                            </p:childTnLst>
                          </p:cTn>
                        </p:par>
                        <p:par>
                          <p:cTn id="12" fill="hold" nodeType="afterGroup">
                            <p:stCondLst>
                              <p:cond delay="6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300"/>
                                        <p:tgtEl>
                                          <p:spTgt spid="9"/>
                                        </p:tgtEl>
                                      </p:cBhvr>
                                    </p:animEffect>
                                  </p:childTnLst>
                                </p:cTn>
                              </p:par>
                            </p:childTnLst>
                          </p:cTn>
                        </p:par>
                        <p:par>
                          <p:cTn id="16" fill="hold" nodeType="afterGroup">
                            <p:stCondLst>
                              <p:cond delay="9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300"/>
                                        <p:tgtEl>
                                          <p:spTgt spid="8"/>
                                        </p:tgtEl>
                                      </p:cBhvr>
                                    </p:animEffect>
                                  </p:childTnLst>
                                </p:cTn>
                              </p:par>
                            </p:childTnLst>
                          </p:cTn>
                        </p:par>
                        <p:par>
                          <p:cTn id="20" fill="hold" nodeType="afterGroup">
                            <p:stCondLst>
                              <p:cond delay="12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300"/>
                                        <p:tgtEl>
                                          <p:spTgt spid="7"/>
                                        </p:tgtEl>
                                      </p:cBhvr>
                                    </p:animEffect>
                                  </p:childTnLst>
                                </p:cTn>
                              </p:par>
                            </p:childTnLst>
                          </p:cTn>
                        </p:par>
                        <p:par>
                          <p:cTn id="24" fill="hold" nodeType="afterGroup">
                            <p:stCondLst>
                              <p:cond delay="15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300"/>
                                        <p:tgtEl>
                                          <p:spTgt spid="6"/>
                                        </p:tgtEl>
                                      </p:cBhvr>
                                    </p:animEffect>
                                  </p:childTnLst>
                                </p:cTn>
                              </p:par>
                            </p:childTnLst>
                          </p:cTn>
                        </p:par>
                        <p:par>
                          <p:cTn id="28" fill="hold" nodeType="afterGroup">
                            <p:stCondLst>
                              <p:cond delay="180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300"/>
                                        <p:tgtEl>
                                          <p:spTgt spid="5"/>
                                        </p:tgtEl>
                                      </p:cBhvr>
                                    </p:animEffect>
                                  </p:childTnLst>
                                </p:cTn>
                              </p:par>
                            </p:childTnLst>
                          </p:cTn>
                        </p:par>
                        <p:par>
                          <p:cTn id="32" fill="hold" nodeType="afterGroup">
                            <p:stCondLst>
                              <p:cond delay="21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300"/>
                                        <p:tgtEl>
                                          <p:spTgt spid="4"/>
                                        </p:tgtEl>
                                      </p:cBhvr>
                                    </p:animEffect>
                                  </p:childTnLst>
                                </p:cTn>
                              </p:par>
                            </p:childTnLst>
                          </p:cTn>
                        </p:par>
                        <p:par>
                          <p:cTn id="36" fill="hold" nodeType="afterGroup">
                            <p:stCondLst>
                              <p:cond delay="2400"/>
                            </p:stCondLst>
                            <p:childTnLst>
                              <p:par>
                                <p:cTn id="37" presetID="53" presetClass="entr" presetSubtype="16"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par>
                                <p:cTn id="42" presetID="2" presetClass="entr" presetSubtype="8"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0-#ppt_w/2"/>
                                          </p:val>
                                        </p:tav>
                                        <p:tav tm="100000">
                                          <p:val>
                                            <p:strVal val="#ppt_x"/>
                                          </p:val>
                                        </p:tav>
                                      </p:tavLst>
                                    </p:anim>
                                    <p:anim calcmode="lin" valueType="num">
                                      <p:cBhvr additive="base">
                                        <p:cTn id="45" dur="500" fill="hold"/>
                                        <p:tgtEl>
                                          <p:spTgt spid="44"/>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2900"/>
                            </p:stCondLst>
                            <p:childTnLst>
                              <p:par>
                                <p:cTn id="47" presetID="53" presetClass="entr" presetSubtype="16"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Effect transition="in" filter="fade">
                                      <p:cBhvr>
                                        <p:cTn id="51" dur="500"/>
                                        <p:tgtEl>
                                          <p:spTgt spid="37"/>
                                        </p:tgtEl>
                                      </p:cBhvr>
                                    </p:animEffect>
                                  </p:childTnLst>
                                </p:cTn>
                              </p:par>
                              <p:par>
                                <p:cTn id="52" presetID="2" presetClass="entr" presetSubtype="8"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additive="base">
                                        <p:cTn id="54" dur="500" fill="hold"/>
                                        <p:tgtEl>
                                          <p:spTgt spid="45"/>
                                        </p:tgtEl>
                                        <p:attrNameLst>
                                          <p:attrName>ppt_x</p:attrName>
                                        </p:attrNameLst>
                                      </p:cBhvr>
                                      <p:tavLst>
                                        <p:tav tm="0">
                                          <p:val>
                                            <p:strVal val="0-#ppt_w/2"/>
                                          </p:val>
                                        </p:tav>
                                        <p:tav tm="100000">
                                          <p:val>
                                            <p:strVal val="#ppt_x"/>
                                          </p:val>
                                        </p:tav>
                                      </p:tavLst>
                                    </p:anim>
                                    <p:anim calcmode="lin" valueType="num">
                                      <p:cBhvr additive="base">
                                        <p:cTn id="55" dur="500" fill="hold"/>
                                        <p:tgtEl>
                                          <p:spTgt spid="45"/>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3400"/>
                            </p:stCondLst>
                            <p:childTnLst>
                              <p:par>
                                <p:cTn id="57" presetID="53" presetClass="entr" presetSubtype="16"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Effect transition="in" filter="fade">
                                      <p:cBhvr>
                                        <p:cTn id="61" dur="500"/>
                                        <p:tgtEl>
                                          <p:spTgt spid="38"/>
                                        </p:tgtEl>
                                      </p:cBhvr>
                                    </p:animEffect>
                                  </p:childTnLst>
                                </p:cTn>
                              </p:par>
                              <p:par>
                                <p:cTn id="62" presetID="2" presetClass="entr" presetSubtype="8"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additive="base">
                                        <p:cTn id="64" dur="500" fill="hold"/>
                                        <p:tgtEl>
                                          <p:spTgt spid="46"/>
                                        </p:tgtEl>
                                        <p:attrNameLst>
                                          <p:attrName>ppt_x</p:attrName>
                                        </p:attrNameLst>
                                      </p:cBhvr>
                                      <p:tavLst>
                                        <p:tav tm="0">
                                          <p:val>
                                            <p:strVal val="0-#ppt_w/2"/>
                                          </p:val>
                                        </p:tav>
                                        <p:tav tm="100000">
                                          <p:val>
                                            <p:strVal val="#ppt_x"/>
                                          </p:val>
                                        </p:tav>
                                      </p:tavLst>
                                    </p:anim>
                                    <p:anim calcmode="lin" valueType="num">
                                      <p:cBhvr additive="base">
                                        <p:cTn id="65" dur="500" fill="hold"/>
                                        <p:tgtEl>
                                          <p:spTgt spid="46"/>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3900"/>
                            </p:stCondLst>
                            <p:childTnLst>
                              <p:par>
                                <p:cTn id="67" presetID="53" presetClass="entr" presetSubtype="16" fill="hold"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par>
                                <p:cTn id="72" presetID="2" presetClass="entr" presetSubtype="8" fill="hold" nodeType="with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additive="base">
                                        <p:cTn id="74" dur="500" fill="hold"/>
                                        <p:tgtEl>
                                          <p:spTgt spid="47"/>
                                        </p:tgtEl>
                                        <p:attrNameLst>
                                          <p:attrName>ppt_x</p:attrName>
                                        </p:attrNameLst>
                                      </p:cBhvr>
                                      <p:tavLst>
                                        <p:tav tm="0">
                                          <p:val>
                                            <p:strVal val="0-#ppt_w/2"/>
                                          </p:val>
                                        </p:tav>
                                        <p:tav tm="100000">
                                          <p:val>
                                            <p:strVal val="#ppt_x"/>
                                          </p:val>
                                        </p:tav>
                                      </p:tavLst>
                                    </p:anim>
                                    <p:anim calcmode="lin" valueType="num">
                                      <p:cBhvr additive="base">
                                        <p:cTn id="75" dur="500" fill="hold"/>
                                        <p:tgtEl>
                                          <p:spTgt spid="47"/>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4400"/>
                            </p:stCondLst>
                            <p:childTnLst>
                              <p:par>
                                <p:cTn id="77" presetID="20" presetClass="entr" presetSubtype="0" fill="hold" grpId="1"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edge">
                                      <p:cBhvr>
                                        <p:cTn id="79" dur="500"/>
                                        <p:tgtEl>
                                          <p:spTgt spid="50"/>
                                        </p:tgtEl>
                                      </p:cBhvr>
                                    </p:animEffect>
                                  </p:childTnLst>
                                </p:cTn>
                              </p:par>
                              <p:par>
                                <p:cTn id="80" presetID="2" presetClass="entr" presetSubtype="8"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additive="base">
                                        <p:cTn id="82" dur="500" fill="hold"/>
                                        <p:tgtEl>
                                          <p:spTgt spid="51"/>
                                        </p:tgtEl>
                                        <p:attrNameLst>
                                          <p:attrName>ppt_x</p:attrName>
                                        </p:attrNameLst>
                                      </p:cBhvr>
                                      <p:tavLst>
                                        <p:tav tm="0">
                                          <p:val>
                                            <p:strVal val="0-#ppt_w/2"/>
                                          </p:val>
                                        </p:tav>
                                        <p:tav tm="100000">
                                          <p:val>
                                            <p:strVal val="#ppt_x"/>
                                          </p:val>
                                        </p:tav>
                                      </p:tavLst>
                                    </p:anim>
                                    <p:anim calcmode="lin" valueType="num">
                                      <p:cBhvr additive="base">
                                        <p:cTn id="83"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1"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1" name="组合 10"/>
          <p:cNvGrpSpPr/>
          <p:nvPr/>
        </p:nvGrpSpPr>
        <p:grpSpPr>
          <a:xfrm>
            <a:off x="1331005" y="328040"/>
            <a:ext cx="2311400" cy="660323"/>
            <a:chOff x="4830762" y="1203782"/>
            <a:chExt cx="2311400" cy="660323"/>
          </a:xfrm>
        </p:grpSpPr>
        <p:sp>
          <p:nvSpPr>
            <p:cNvPr id="12"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3"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grpSp>
        <p:nvGrpSpPr>
          <p:cNvPr id="5" name="组合 5"/>
          <p:cNvGrpSpPr/>
          <p:nvPr/>
        </p:nvGrpSpPr>
        <p:grpSpPr>
          <a:xfrm>
            <a:off x="2212975" y="5006975"/>
            <a:ext cx="838200" cy="838200"/>
            <a:chExt cx="838200" cy="838200"/>
          </a:xfrm>
        </p:grpSpPr>
        <p:sp>
          <p:nvSpPr>
            <p:cNvPr id="6" name="Rounded Rectangle 13"/>
            <p:cNvSpPr/>
            <p:nvPr/>
          </p:nvSpPr>
          <p:spPr>
            <a:xfrm>
              <a:off x="0" y="0"/>
              <a:ext cx="838200" cy="838200"/>
            </a:xfrm>
            <a:prstGeom prst="roundRect">
              <a:avLst>
                <a:gd name="adj" fmla="val 16667"/>
              </a:avLst>
            </a:prstGeom>
            <a:solidFill>
              <a:srgbClr val="E9639E"/>
            </a:solidFill>
            <a:ln w="9525">
              <a:noFill/>
            </a:ln>
          </p:spPr>
          <p:txBody>
            <a:bodyPr anchor="ctr"/>
            <a:lstStyle/>
            <a:p>
              <a:pPr lvl="0" algn="ctr" eaLnBrk="1" hangingPunct="1">
                <a:buNone/>
              </a:pPr>
              <a:endParaRPr lang="zh-CN" altLang="zh-CN" sz="1600">
                <a:solidFill>
                  <a:schemeClr val="bg1">
                    <a:lumMod val="50000"/>
                  </a:schemeClr>
                </a:solidFill>
                <a:latin typeface="Calibri" panose="020f0502020204030204" pitchFamily="34" charset="0"/>
                <a:ea typeface="宋体" panose="02010600030101010101" pitchFamily="2" charset="-122"/>
                <a:sym typeface="Calibri" panose="020f0502020204030204" pitchFamily="34" charset="0"/>
              </a:endParaRPr>
            </a:p>
          </p:txBody>
        </p:sp>
        <p:sp>
          <p:nvSpPr>
            <p:cNvPr id="7" name="Freeform 44"/>
            <p:cNvSpPr>
              <a:spLocks noEditPoints="1"/>
            </p:cNvSpPr>
            <p:nvPr/>
          </p:nvSpPr>
          <p:spPr>
            <a:xfrm>
              <a:off x="218189" y="220685"/>
              <a:ext cx="401822" cy="396830"/>
            </a:xfrm>
            <a:custGeom>
              <a:gdLst>
                <a:gd name="txL" fmla="*/ 0 w 121"/>
                <a:gd name="txT" fmla="*/ 0 h 119"/>
                <a:gd name="txR" fmla="*/ 121 w 121"/>
                <a:gd name="txB" fmla="*/ 119 h 119"/>
              </a:gd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0"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alpha val="100000"/>
              </a:schemeClr>
            </a:solidFill>
            <a:ln w="9525">
              <a:noFill/>
            </a:ln>
          </p:spPr>
          <p:txBody>
            <a:bodyPr/>
            <a:lstStyle/>
            <a:p>
              <a:endParaRPr lang="zh-CN" altLang="en-US" sz="1600">
                <a:solidFill>
                  <a:schemeClr val="bg1">
                    <a:lumMod val="50000"/>
                  </a:schemeClr>
                </a:solidFill>
              </a:endParaRPr>
            </a:p>
          </p:txBody>
        </p:sp>
      </p:grpSp>
      <p:grpSp>
        <p:nvGrpSpPr>
          <p:cNvPr id="8" name="组合 3"/>
          <p:cNvGrpSpPr/>
          <p:nvPr/>
        </p:nvGrpSpPr>
        <p:grpSpPr>
          <a:xfrm>
            <a:off x="6451600" y="1947863"/>
            <a:ext cx="838200" cy="838200"/>
            <a:chExt cx="838200" cy="838200"/>
          </a:xfrm>
        </p:grpSpPr>
        <p:sp>
          <p:nvSpPr>
            <p:cNvPr id="9" name="Rounded Rectangle 11"/>
            <p:cNvSpPr/>
            <p:nvPr/>
          </p:nvSpPr>
          <p:spPr>
            <a:xfrm>
              <a:off x="0" y="0"/>
              <a:ext cx="838200" cy="838200"/>
            </a:xfrm>
            <a:prstGeom prst="roundRect">
              <a:avLst>
                <a:gd name="adj" fmla="val 16667"/>
              </a:avLst>
            </a:prstGeom>
            <a:solidFill>
              <a:srgbClr val="E9639E"/>
            </a:solidFill>
            <a:ln w="9525">
              <a:noFill/>
            </a:ln>
          </p:spPr>
          <p:txBody>
            <a:bodyPr anchor="ctr"/>
            <a:lstStyle/>
            <a:p>
              <a:pPr lvl="0" algn="ctr" eaLnBrk="1" hangingPunct="1">
                <a:buNone/>
              </a:pPr>
              <a:endParaRPr lang="zh-CN" altLang="zh-CN" sz="1600">
                <a:solidFill>
                  <a:schemeClr val="bg1">
                    <a:lumMod val="50000"/>
                  </a:schemeClr>
                </a:solidFill>
                <a:latin typeface="Calibri" panose="020f0502020204030204" pitchFamily="34" charset="0"/>
                <a:ea typeface="宋体" panose="02010600030101010101" pitchFamily="2" charset="-122"/>
                <a:sym typeface="Calibri" panose="020f0502020204030204" pitchFamily="34" charset="0"/>
              </a:endParaRPr>
            </a:p>
          </p:txBody>
        </p:sp>
        <p:grpSp>
          <p:nvGrpSpPr>
            <p:cNvPr id="10" name="Group 24"/>
            <p:cNvGrpSpPr/>
            <p:nvPr/>
          </p:nvGrpSpPr>
          <p:grpSpPr>
            <a:xfrm>
              <a:off x="213197" y="230668"/>
              <a:ext cx="411805" cy="376863"/>
              <a:chExt cx="411805" cy="376863"/>
            </a:xfrm>
          </p:grpSpPr>
          <p:sp>
            <p:nvSpPr>
              <p:cNvPr id="14" name="Oval 52"/>
              <p:cNvSpPr/>
              <p:nvPr/>
            </p:nvSpPr>
            <p:spPr>
              <a:xfrm>
                <a:off x="47419" y="299494"/>
                <a:ext cx="44924" cy="42429"/>
              </a:xfrm>
              <a:prstGeom prst="ellipse">
                <a:avLst/>
              </a:prstGeom>
              <a:solidFill>
                <a:schemeClr val="bg1"/>
              </a:solidFill>
              <a:ln w="9525">
                <a:noFill/>
              </a:ln>
            </p:spPr>
            <p:txBody>
              <a:bodyPr/>
              <a:lstStyle/>
              <a:p>
                <a:pPr lvl="0" eaLnBrk="1" hangingPunct="1">
                  <a:buNone/>
                </a:pPr>
                <a:endParaRPr lang="zh-CN" altLang="zh-CN" sz="1600">
                  <a:solidFill>
                    <a:schemeClr val="bg1">
                      <a:lumMod val="50000"/>
                    </a:schemeClr>
                  </a:solidFill>
                  <a:latin typeface="Calibri" panose="020f0502020204030204" pitchFamily="34" charset="0"/>
                  <a:ea typeface="宋体" panose="02010600030101010101" pitchFamily="2" charset="-122"/>
                  <a:sym typeface="Calibri" panose="020f0502020204030204" pitchFamily="34" charset="0"/>
                </a:endParaRPr>
              </a:p>
            </p:txBody>
          </p:sp>
          <p:sp>
            <p:nvSpPr>
              <p:cNvPr id="15" name="Oval 53"/>
              <p:cNvSpPr/>
              <p:nvPr/>
            </p:nvSpPr>
            <p:spPr>
              <a:xfrm>
                <a:off x="22462" y="349409"/>
                <a:ext cx="24958" cy="27454"/>
              </a:xfrm>
              <a:prstGeom prst="ellipse">
                <a:avLst/>
              </a:prstGeom>
              <a:solidFill>
                <a:schemeClr val="bg1"/>
              </a:solidFill>
              <a:ln w="9525">
                <a:noFill/>
              </a:ln>
            </p:spPr>
            <p:txBody>
              <a:bodyPr/>
              <a:lstStyle/>
              <a:p>
                <a:pPr lvl="0" eaLnBrk="1" hangingPunct="1">
                  <a:buNone/>
                </a:pPr>
                <a:endParaRPr lang="zh-CN" altLang="zh-CN" sz="1600">
                  <a:solidFill>
                    <a:schemeClr val="bg1">
                      <a:lumMod val="50000"/>
                    </a:schemeClr>
                  </a:solidFill>
                  <a:latin typeface="Calibri" panose="020f0502020204030204" pitchFamily="34" charset="0"/>
                  <a:ea typeface="宋体" panose="02010600030101010101" pitchFamily="2" charset="-122"/>
                  <a:sym typeface="Calibri" panose="020f0502020204030204" pitchFamily="34" charset="0"/>
                </a:endParaRPr>
              </a:p>
            </p:txBody>
          </p:sp>
          <p:sp>
            <p:nvSpPr>
              <p:cNvPr id="16" name="Freeform 54"/>
              <p:cNvSpPr/>
              <p:nvPr/>
            </p:nvSpPr>
            <p:spPr>
              <a:xfrm>
                <a:off x="0" y="0"/>
                <a:ext cx="411805" cy="292007"/>
              </a:xfrm>
              <a:custGeom>
                <a:gdLst>
                  <a:gd name="txL" fmla="*/ 0 w 124"/>
                  <a:gd name="txT" fmla="*/ 0 h 88"/>
                  <a:gd name="txR" fmla="*/ 124 w 124"/>
                  <a:gd name="txB" fmla="*/ 88 h 88"/>
                </a:gdLst>
                <a:cxnLst>
                  <a:cxn ang="0">
                    <a:pos x="2147483646" y="2147483646"/>
                  </a:cxn>
                  <a:cxn ang="0">
                    <a:pos x="2147483646" y="2147483646"/>
                  </a:cxn>
                  <a:cxn ang="0">
                    <a:pos x="2147483646" y="2147483646"/>
                  </a:cxn>
                  <a:cxn ang="0">
                    <a:pos x="2147483646" y="0"/>
                  </a:cxn>
                  <a:cxn ang="0">
                    <a:pos x="2147483646" y="2147483646"/>
                  </a:cxn>
                  <a:cxn ang="0">
                    <a:pos x="2147483646" y="0"/>
                  </a:cxn>
                  <a:cxn ang="0">
                    <a:pos x="2147483646" y="2147483646"/>
                  </a:cxn>
                  <a:cxn ang="0">
                    <a:pos x="2147483646" y="2147483646"/>
                  </a:cxn>
                  <a:cxn ang="0">
                    <a:pos x="0"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solidFill>
                <a:schemeClr val="bg1">
                  <a:alpha val="100000"/>
                </a:schemeClr>
              </a:solidFill>
              <a:ln w="9525">
                <a:noFill/>
              </a:ln>
            </p:spPr>
            <p:txBody>
              <a:bodyPr/>
              <a:lstStyle/>
              <a:p>
                <a:endParaRPr lang="zh-CN" altLang="en-US" sz="1600">
                  <a:solidFill>
                    <a:schemeClr val="bg1">
                      <a:lumMod val="50000"/>
                    </a:schemeClr>
                  </a:solidFill>
                </a:endParaRPr>
              </a:p>
            </p:txBody>
          </p:sp>
        </p:grpSp>
      </p:grpSp>
      <p:grpSp>
        <p:nvGrpSpPr>
          <p:cNvPr id="17" name="组合 2"/>
          <p:cNvGrpSpPr/>
          <p:nvPr/>
        </p:nvGrpSpPr>
        <p:grpSpPr>
          <a:xfrm>
            <a:off x="2212975" y="3476625"/>
            <a:ext cx="838200" cy="838200"/>
            <a:chExt cx="838200" cy="838200"/>
          </a:xfrm>
        </p:grpSpPr>
        <p:sp>
          <p:nvSpPr>
            <p:cNvPr id="18" name="Rounded Rectangle 15"/>
            <p:cNvSpPr/>
            <p:nvPr/>
          </p:nvSpPr>
          <p:spPr>
            <a:xfrm>
              <a:off x="0" y="0"/>
              <a:ext cx="838200" cy="838200"/>
            </a:xfrm>
            <a:prstGeom prst="roundRect">
              <a:avLst>
                <a:gd name="adj" fmla="val 16667"/>
              </a:avLst>
            </a:prstGeom>
            <a:solidFill>
              <a:srgbClr val="E9639E"/>
            </a:solidFill>
            <a:ln w="9525">
              <a:noFill/>
            </a:ln>
          </p:spPr>
          <p:txBody>
            <a:bodyPr anchor="ctr"/>
            <a:lstStyle/>
            <a:p>
              <a:pPr lvl="0" algn="ctr" eaLnBrk="1" hangingPunct="1">
                <a:buNone/>
              </a:pPr>
              <a:endParaRPr lang="zh-CN" altLang="zh-CN" sz="1600">
                <a:solidFill>
                  <a:schemeClr val="bg1">
                    <a:lumMod val="50000"/>
                  </a:schemeClr>
                </a:solidFill>
                <a:latin typeface="Calibri" panose="020f0502020204030204" pitchFamily="34" charset="0"/>
                <a:ea typeface="宋体" panose="02010600030101010101" pitchFamily="2" charset="-122"/>
                <a:sym typeface="Calibri" panose="020f0502020204030204" pitchFamily="34" charset="0"/>
              </a:endParaRPr>
            </a:p>
          </p:txBody>
        </p:sp>
        <p:sp>
          <p:nvSpPr>
            <p:cNvPr id="19" name="Freeform 55"/>
            <p:cNvSpPr>
              <a:spLocks noEditPoints="1"/>
            </p:cNvSpPr>
            <p:nvPr/>
          </p:nvSpPr>
          <p:spPr>
            <a:xfrm>
              <a:off x="204463" y="194480"/>
              <a:ext cx="429274" cy="449241"/>
            </a:xfrm>
            <a:custGeom>
              <a:gdLst>
                <a:gd name="txL" fmla="*/ 0 w 129"/>
                <a:gd name="txT" fmla="*/ 0 h 135"/>
                <a:gd name="txR" fmla="*/ 129 w 129"/>
                <a:gd name="txB" fmla="*/ 135 h 135"/>
              </a:gd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alpha val="100000"/>
              </a:schemeClr>
            </a:solidFill>
            <a:ln w="9525">
              <a:noFill/>
            </a:ln>
          </p:spPr>
          <p:txBody>
            <a:bodyPr/>
            <a:lstStyle/>
            <a:p>
              <a:endParaRPr lang="zh-CN" altLang="en-US" sz="1600">
                <a:solidFill>
                  <a:schemeClr val="bg1">
                    <a:lumMod val="50000"/>
                  </a:schemeClr>
                </a:solidFill>
              </a:endParaRPr>
            </a:p>
          </p:txBody>
        </p:sp>
      </p:grpSp>
      <p:grpSp>
        <p:nvGrpSpPr>
          <p:cNvPr id="20" name="组合 4"/>
          <p:cNvGrpSpPr/>
          <p:nvPr/>
        </p:nvGrpSpPr>
        <p:grpSpPr>
          <a:xfrm>
            <a:off x="6451600" y="3476625"/>
            <a:ext cx="838200" cy="838200"/>
            <a:chExt cx="838200" cy="838200"/>
          </a:xfrm>
        </p:grpSpPr>
        <p:sp>
          <p:nvSpPr>
            <p:cNvPr id="21" name="Rounded Rectangle 17"/>
            <p:cNvSpPr/>
            <p:nvPr/>
          </p:nvSpPr>
          <p:spPr>
            <a:xfrm>
              <a:off x="0" y="0"/>
              <a:ext cx="838200" cy="838200"/>
            </a:xfrm>
            <a:prstGeom prst="roundRect">
              <a:avLst>
                <a:gd name="adj" fmla="val 16667"/>
              </a:avLst>
            </a:prstGeom>
            <a:solidFill>
              <a:srgbClr val="E9639E"/>
            </a:solidFill>
            <a:ln w="9525">
              <a:noFill/>
            </a:ln>
          </p:spPr>
          <p:txBody>
            <a:bodyPr anchor="ctr"/>
            <a:lstStyle/>
            <a:p>
              <a:pPr lvl="0" algn="ctr" eaLnBrk="1" hangingPunct="1">
                <a:buNone/>
              </a:pPr>
              <a:endParaRPr lang="zh-CN" altLang="zh-CN" sz="1600">
                <a:solidFill>
                  <a:schemeClr val="bg1">
                    <a:lumMod val="50000"/>
                  </a:schemeClr>
                </a:solidFill>
                <a:latin typeface="Calibri" panose="020f0502020204030204" pitchFamily="34" charset="0"/>
                <a:ea typeface="宋体" panose="02010600030101010101" pitchFamily="2" charset="-122"/>
                <a:sym typeface="Calibri" panose="020f0502020204030204" pitchFamily="34" charset="0"/>
              </a:endParaRPr>
            </a:p>
          </p:txBody>
        </p:sp>
        <p:grpSp>
          <p:nvGrpSpPr>
            <p:cNvPr id="22" name="Group 29"/>
            <p:cNvGrpSpPr/>
            <p:nvPr/>
          </p:nvGrpSpPr>
          <p:grpSpPr>
            <a:xfrm>
              <a:off x="256874" y="222870"/>
              <a:ext cx="324452" cy="406813"/>
              <a:chExt cx="324452" cy="406813"/>
            </a:xfrm>
          </p:grpSpPr>
          <p:sp>
            <p:nvSpPr>
              <p:cNvPr id="23" name="Freeform 80"/>
              <p:cNvSpPr/>
              <p:nvPr/>
            </p:nvSpPr>
            <p:spPr>
              <a:xfrm>
                <a:off x="0" y="169713"/>
                <a:ext cx="324452" cy="134772"/>
              </a:xfrm>
              <a:custGeom>
                <a:gdLst>
                  <a:gd name="txL" fmla="*/ 0 w 98"/>
                  <a:gd name="txT" fmla="*/ 0 h 40"/>
                  <a:gd name="txR" fmla="*/ 98 w 98"/>
                  <a:gd name="txB" fmla="*/ 40 h 40"/>
                </a:gdLst>
                <a:cxnLst>
                  <a:cxn ang="0">
                    <a:pos x="2147483646" y="2147483646"/>
                  </a:cxn>
                  <a:cxn ang="0">
                    <a:pos x="2147483646" y="0"/>
                  </a:cxn>
                  <a:cxn ang="0">
                    <a:pos x="0" y="2147483646"/>
                  </a:cxn>
                  <a:cxn ang="0">
                    <a:pos x="0" y="2147483646"/>
                  </a:cxn>
                  <a:cxn ang="0">
                    <a:pos x="2147483646" y="2147483646"/>
                  </a:cxn>
                  <a:cxn ang="0">
                    <a:pos x="2147483646" y="2147483646"/>
                  </a:cxn>
                  <a:cxn ang="0">
                    <a:pos x="2147483646" y="2147483646"/>
                  </a:cxn>
                  <a:cxn ang="0">
                    <a:pos x="2147483646" y="0"/>
                  </a:cxn>
                  <a:cxn ang="0">
                    <a:pos x="2147483646" y="2147483646"/>
                  </a:cxn>
                </a:cxnLst>
                <a:rect l="txL" t="txT" r="txR" b="tx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bg1">
                  <a:alpha val="100000"/>
                </a:schemeClr>
              </a:solidFill>
              <a:ln w="9525">
                <a:noFill/>
              </a:ln>
            </p:spPr>
            <p:txBody>
              <a:bodyPr/>
              <a:lstStyle/>
              <a:p>
                <a:endParaRPr lang="zh-CN" altLang="en-US" sz="1600">
                  <a:solidFill>
                    <a:schemeClr val="bg1">
                      <a:lumMod val="50000"/>
                    </a:schemeClr>
                  </a:solidFill>
                </a:endParaRPr>
              </a:p>
            </p:txBody>
          </p:sp>
          <p:sp>
            <p:nvSpPr>
              <p:cNvPr id="24" name="Freeform 81"/>
              <p:cNvSpPr/>
              <p:nvPr/>
            </p:nvSpPr>
            <p:spPr>
              <a:xfrm>
                <a:off x="0" y="274536"/>
                <a:ext cx="324452" cy="132277"/>
              </a:xfrm>
              <a:custGeom>
                <a:gdLst>
                  <a:gd name="txL" fmla="*/ 0 w 98"/>
                  <a:gd name="txT" fmla="*/ 0 h 40"/>
                  <a:gd name="txR" fmla="*/ 98 w 98"/>
                  <a:gd name="txB" fmla="*/ 40 h 40"/>
                </a:gdLst>
                <a:cxnLst>
                  <a:cxn ang="0">
                    <a:pos x="2147483646" y="2147483646"/>
                  </a:cxn>
                  <a:cxn ang="0">
                    <a:pos x="2147483646" y="0"/>
                  </a:cxn>
                  <a:cxn ang="0">
                    <a:pos x="0" y="2147483646"/>
                  </a:cxn>
                  <a:cxn ang="0">
                    <a:pos x="0" y="2147483646"/>
                  </a:cxn>
                  <a:cxn ang="0">
                    <a:pos x="2147483646" y="2147483646"/>
                  </a:cxn>
                  <a:cxn ang="0">
                    <a:pos x="2147483646" y="2147483646"/>
                  </a:cxn>
                  <a:cxn ang="0">
                    <a:pos x="2147483646" y="2147483646"/>
                  </a:cxn>
                  <a:cxn ang="0">
                    <a:pos x="2147483646" y="0"/>
                  </a:cxn>
                  <a:cxn ang="0">
                    <a:pos x="2147483646" y="2147483646"/>
                  </a:cxn>
                </a:cxnLst>
                <a:rect l="txL" t="txT" r="txR" b="tx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bg1">
                  <a:alpha val="100000"/>
                </a:schemeClr>
              </a:solidFill>
              <a:ln w="9525">
                <a:noFill/>
              </a:ln>
            </p:spPr>
            <p:txBody>
              <a:bodyPr/>
              <a:lstStyle/>
              <a:p>
                <a:endParaRPr lang="zh-CN" altLang="en-US" sz="1600">
                  <a:solidFill>
                    <a:schemeClr val="bg1">
                      <a:lumMod val="50000"/>
                    </a:schemeClr>
                  </a:solidFill>
                </a:endParaRPr>
              </a:p>
            </p:txBody>
          </p:sp>
          <p:sp>
            <p:nvSpPr>
              <p:cNvPr id="25" name="Freeform 82"/>
              <p:cNvSpPr/>
              <p:nvPr/>
            </p:nvSpPr>
            <p:spPr>
              <a:xfrm>
                <a:off x="0" y="69882"/>
                <a:ext cx="324452" cy="137269"/>
              </a:xfrm>
              <a:custGeom>
                <a:gdLst>
                  <a:gd name="txL" fmla="*/ 0 w 98"/>
                  <a:gd name="txT" fmla="*/ 0 h 41"/>
                  <a:gd name="txR" fmla="*/ 98 w 98"/>
                  <a:gd name="txB" fmla="*/ 41 h 41"/>
                </a:gdLst>
                <a:cxnLst>
                  <a:cxn ang="0">
                    <a:pos x="2147483646" y="0"/>
                  </a:cxn>
                  <a:cxn ang="0">
                    <a:pos x="2147483646" y="2147483646"/>
                  </a:cxn>
                  <a:cxn ang="0">
                    <a:pos x="2147483646" y="0"/>
                  </a:cxn>
                  <a:cxn ang="0">
                    <a:pos x="0" y="2147483646"/>
                  </a:cxn>
                  <a:cxn ang="0">
                    <a:pos x="0" y="2147483646"/>
                  </a:cxn>
                  <a:cxn ang="0">
                    <a:pos x="2147483646" y="2147483646"/>
                  </a:cxn>
                  <a:cxn ang="0">
                    <a:pos x="2147483646" y="2147483646"/>
                  </a:cxn>
                  <a:cxn ang="0">
                    <a:pos x="2147483646" y="2147483646"/>
                  </a:cxn>
                  <a:cxn ang="0">
                    <a:pos x="2147483646" y="0"/>
                  </a:cxn>
                </a:cxnLst>
                <a:rect l="txL" t="txT" r="txR" b="tx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bg1">
                  <a:alpha val="100000"/>
                </a:schemeClr>
              </a:solidFill>
              <a:ln w="9525">
                <a:noFill/>
              </a:ln>
            </p:spPr>
            <p:txBody>
              <a:bodyPr/>
              <a:lstStyle/>
              <a:p>
                <a:endParaRPr lang="zh-CN" altLang="en-US" sz="1600">
                  <a:solidFill>
                    <a:schemeClr val="bg1">
                      <a:lumMod val="50000"/>
                    </a:schemeClr>
                  </a:solidFill>
                </a:endParaRPr>
              </a:p>
            </p:txBody>
          </p:sp>
          <p:sp>
            <p:nvSpPr>
              <p:cNvPr id="26" name="Oval 83"/>
              <p:cNvSpPr/>
              <p:nvPr/>
            </p:nvSpPr>
            <p:spPr>
              <a:xfrm>
                <a:off x="4991" y="0"/>
                <a:ext cx="316965" cy="107319"/>
              </a:xfrm>
              <a:prstGeom prst="ellipse">
                <a:avLst/>
              </a:prstGeom>
              <a:solidFill>
                <a:schemeClr val="bg1"/>
              </a:solidFill>
              <a:ln w="9525">
                <a:noFill/>
              </a:ln>
            </p:spPr>
            <p:txBody>
              <a:bodyPr/>
              <a:lstStyle/>
              <a:p>
                <a:pPr lvl="0" eaLnBrk="1" hangingPunct="1">
                  <a:buNone/>
                </a:pPr>
                <a:endParaRPr lang="zh-CN" altLang="zh-CN" sz="1600">
                  <a:solidFill>
                    <a:schemeClr val="bg1">
                      <a:lumMod val="50000"/>
                    </a:schemeClr>
                  </a:solidFill>
                  <a:latin typeface="Calibri" panose="020f0502020204030204" pitchFamily="34" charset="0"/>
                  <a:ea typeface="宋体" panose="02010600030101010101" pitchFamily="2" charset="-122"/>
                  <a:sym typeface="Calibri" panose="020f0502020204030204" pitchFamily="34" charset="0"/>
                </a:endParaRPr>
              </a:p>
            </p:txBody>
          </p:sp>
        </p:grpSp>
      </p:grpSp>
      <p:grpSp>
        <p:nvGrpSpPr>
          <p:cNvPr id="27" name="组合 6"/>
          <p:cNvGrpSpPr/>
          <p:nvPr/>
        </p:nvGrpSpPr>
        <p:grpSpPr>
          <a:xfrm>
            <a:off x="6451600" y="5006975"/>
            <a:ext cx="838200" cy="838200"/>
            <a:chExt cx="838200" cy="838200"/>
          </a:xfrm>
        </p:grpSpPr>
        <p:sp>
          <p:nvSpPr>
            <p:cNvPr id="28" name="Rounded Rectangle 19"/>
            <p:cNvSpPr/>
            <p:nvPr/>
          </p:nvSpPr>
          <p:spPr>
            <a:xfrm>
              <a:off x="0" y="0"/>
              <a:ext cx="838200" cy="838200"/>
            </a:xfrm>
            <a:prstGeom prst="roundRect">
              <a:avLst>
                <a:gd name="adj" fmla="val 16667"/>
              </a:avLst>
            </a:prstGeom>
            <a:solidFill>
              <a:srgbClr val="E9639E"/>
            </a:solidFill>
            <a:ln w="9525">
              <a:noFill/>
            </a:ln>
          </p:spPr>
          <p:txBody>
            <a:bodyPr anchor="ctr"/>
            <a:lstStyle/>
            <a:p>
              <a:pPr lvl="0" algn="ctr" eaLnBrk="1" hangingPunct="1">
                <a:buNone/>
              </a:pPr>
              <a:endParaRPr lang="zh-CN" altLang="zh-CN" sz="1600">
                <a:solidFill>
                  <a:schemeClr val="bg1">
                    <a:lumMod val="50000"/>
                  </a:schemeClr>
                </a:solidFill>
                <a:latin typeface="Calibri" panose="020f0502020204030204" pitchFamily="34" charset="0"/>
                <a:ea typeface="宋体" panose="02010600030101010101" pitchFamily="2" charset="-122"/>
                <a:sym typeface="Calibri" panose="020f0502020204030204" pitchFamily="34" charset="0"/>
              </a:endParaRPr>
            </a:p>
          </p:txBody>
        </p:sp>
        <p:grpSp>
          <p:nvGrpSpPr>
            <p:cNvPr id="29" name="Group 34"/>
            <p:cNvGrpSpPr/>
            <p:nvPr/>
          </p:nvGrpSpPr>
          <p:grpSpPr>
            <a:xfrm>
              <a:off x="219438" y="310533"/>
              <a:ext cx="399324" cy="217134"/>
              <a:chExt cx="399324" cy="217134"/>
            </a:xfrm>
          </p:grpSpPr>
          <p:sp>
            <p:nvSpPr>
              <p:cNvPr id="30" name="Freeform 98"/>
              <p:cNvSpPr>
                <a:spLocks noEditPoints="1"/>
              </p:cNvSpPr>
              <p:nvPr/>
            </p:nvSpPr>
            <p:spPr>
              <a:xfrm>
                <a:off x="0" y="0"/>
                <a:ext cx="289511" cy="217134"/>
              </a:xfrm>
              <a:custGeom>
                <a:gdLst>
                  <a:gd name="txL" fmla="*/ 0 w 87"/>
                  <a:gd name="txT" fmla="*/ 0 h 65"/>
                  <a:gd name="txR" fmla="*/ 87 w 87"/>
                  <a:gd name="txB" fmla="*/ 65 h 65"/>
                </a:gdLst>
                <a:cxnLst>
                  <a:cxn ang="0">
                    <a:pos x="2147483646" y="2147483646"/>
                  </a:cxn>
                  <a:cxn ang="0">
                    <a:pos x="2147483646" y="2147483646"/>
                  </a:cxn>
                  <a:cxn ang="0">
                    <a:pos x="2147483646" y="2147483646"/>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87" h="65">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solidFill>
                <a:schemeClr val="bg1">
                  <a:alpha val="100000"/>
                </a:schemeClr>
              </a:solidFill>
              <a:ln w="9525">
                <a:noFill/>
              </a:ln>
            </p:spPr>
            <p:txBody>
              <a:bodyPr/>
              <a:lstStyle/>
              <a:p>
                <a:endParaRPr lang="zh-CN" altLang="en-US" sz="1600">
                  <a:solidFill>
                    <a:schemeClr val="bg1">
                      <a:lumMod val="50000"/>
                    </a:schemeClr>
                  </a:solidFill>
                </a:endParaRPr>
              </a:p>
            </p:txBody>
          </p:sp>
          <p:sp>
            <p:nvSpPr>
              <p:cNvPr id="31" name="Freeform 99"/>
              <p:cNvSpPr>
                <a:spLocks noEditPoints="1"/>
              </p:cNvSpPr>
              <p:nvPr/>
            </p:nvSpPr>
            <p:spPr>
              <a:xfrm>
                <a:off x="299493" y="157233"/>
                <a:ext cx="99831" cy="32446"/>
              </a:xfrm>
              <a:custGeom>
                <a:gdLst>
                  <a:gd name="txL" fmla="*/ 0 w 30"/>
                  <a:gd name="txT" fmla="*/ 0 h 10"/>
                  <a:gd name="txR" fmla="*/ 30 w 30"/>
                  <a:gd name="txB" fmla="*/ 10 h 10"/>
                </a:gdLst>
                <a:cxnLst>
                  <a:cxn ang="0">
                    <a:pos x="0" y="2147483646"/>
                  </a:cxn>
                  <a:cxn ang="0">
                    <a:pos x="2147483646" y="2147483646"/>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0" h="1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solidFill>
                <a:schemeClr val="bg1">
                  <a:alpha val="100000"/>
                </a:schemeClr>
              </a:solidFill>
              <a:ln w="9525">
                <a:noFill/>
              </a:ln>
            </p:spPr>
            <p:txBody>
              <a:bodyPr/>
              <a:lstStyle/>
              <a:p>
                <a:endParaRPr lang="zh-CN" altLang="en-US" sz="1600">
                  <a:solidFill>
                    <a:schemeClr val="bg1">
                      <a:lumMod val="50000"/>
                    </a:schemeClr>
                  </a:solidFill>
                </a:endParaRPr>
              </a:p>
            </p:txBody>
          </p:sp>
          <p:sp>
            <p:nvSpPr>
              <p:cNvPr id="32" name="Freeform 100"/>
              <p:cNvSpPr>
                <a:spLocks noEditPoints="1"/>
              </p:cNvSpPr>
              <p:nvPr/>
            </p:nvSpPr>
            <p:spPr>
              <a:xfrm>
                <a:off x="299493" y="64890"/>
                <a:ext cx="99831" cy="32446"/>
              </a:xfrm>
              <a:custGeom>
                <a:gdLst>
                  <a:gd name="txL" fmla="*/ 0 w 30"/>
                  <a:gd name="txT" fmla="*/ 0 h 10"/>
                  <a:gd name="txR" fmla="*/ 30 w 30"/>
                  <a:gd name="txB" fmla="*/ 10 h 10"/>
                </a:gdLst>
                <a:cxnLst>
                  <a:cxn ang="0">
                    <a:pos x="0" y="0"/>
                  </a:cxn>
                  <a:cxn ang="0">
                    <a:pos x="0" y="2147483646"/>
                  </a:cxn>
                  <a:cxn ang="0">
                    <a:pos x="2147483646" y="2147483646"/>
                  </a:cxn>
                  <a:cxn ang="0">
                    <a:pos x="2147483646" y="0"/>
                  </a:cxn>
                  <a:cxn ang="0">
                    <a:pos x="0" y="0"/>
                  </a:cxn>
                  <a:cxn ang="0">
                    <a:pos x="2147483646" y="2147483646"/>
                  </a:cxn>
                  <a:cxn ang="0">
                    <a:pos x="2147483646" y="2147483646"/>
                  </a:cxn>
                  <a:cxn ang="0">
                    <a:pos x="2147483646" y="2147483646"/>
                  </a:cxn>
                  <a:cxn ang="0">
                    <a:pos x="2147483646" y="2147483646"/>
                  </a:cxn>
                  <a:cxn ang="0">
                    <a:pos x="2147483646" y="2147483646"/>
                  </a:cxn>
                </a:cxnLst>
                <a:rect l="txL" t="txT" r="txR" b="txB"/>
                <a:pathLst>
                  <a:path w="30" h="1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solidFill>
                <a:schemeClr val="bg1">
                  <a:alpha val="100000"/>
                </a:schemeClr>
              </a:solidFill>
              <a:ln w="9525">
                <a:noFill/>
              </a:ln>
            </p:spPr>
            <p:txBody>
              <a:bodyPr/>
              <a:lstStyle/>
              <a:p>
                <a:endParaRPr lang="zh-CN" altLang="en-US" sz="1600">
                  <a:solidFill>
                    <a:schemeClr val="bg1">
                      <a:lumMod val="50000"/>
                    </a:schemeClr>
                  </a:solidFill>
                </a:endParaRPr>
              </a:p>
            </p:txBody>
          </p:sp>
        </p:grpSp>
      </p:grpSp>
      <p:grpSp>
        <p:nvGrpSpPr>
          <p:cNvPr id="33" name="组合 1"/>
          <p:cNvGrpSpPr/>
          <p:nvPr/>
        </p:nvGrpSpPr>
        <p:grpSpPr>
          <a:xfrm>
            <a:off x="2212975" y="1947863"/>
            <a:ext cx="838200" cy="838200"/>
            <a:chExt cx="838200" cy="838200"/>
          </a:xfrm>
        </p:grpSpPr>
        <p:sp>
          <p:nvSpPr>
            <p:cNvPr id="34" name="Rounded Rectangle 5"/>
            <p:cNvSpPr/>
            <p:nvPr/>
          </p:nvSpPr>
          <p:spPr>
            <a:xfrm>
              <a:off x="0" y="0"/>
              <a:ext cx="838200" cy="838200"/>
            </a:xfrm>
            <a:prstGeom prst="roundRect">
              <a:avLst>
                <a:gd name="adj" fmla="val 16667"/>
              </a:avLst>
            </a:prstGeom>
            <a:solidFill>
              <a:srgbClr val="E9639E"/>
            </a:solidFill>
            <a:ln w="9525">
              <a:noFill/>
            </a:ln>
          </p:spPr>
          <p:txBody>
            <a:bodyPr anchor="ctr"/>
            <a:lstStyle/>
            <a:p>
              <a:pPr lvl="0" algn="ctr" eaLnBrk="1" hangingPunct="1">
                <a:buNone/>
              </a:pPr>
              <a:endParaRPr lang="zh-CN" altLang="zh-CN" sz="1600">
                <a:solidFill>
                  <a:schemeClr val="bg1">
                    <a:lumMod val="50000"/>
                  </a:schemeClr>
                </a:solidFill>
                <a:latin typeface="Calibri" panose="020f0502020204030204" pitchFamily="34" charset="0"/>
                <a:ea typeface="宋体" panose="02010600030101010101" pitchFamily="2" charset="-122"/>
                <a:sym typeface="Calibri" panose="020f0502020204030204" pitchFamily="34" charset="0"/>
              </a:endParaRPr>
            </a:p>
          </p:txBody>
        </p:sp>
        <p:grpSp>
          <p:nvGrpSpPr>
            <p:cNvPr id="35" name="Group 38"/>
            <p:cNvGrpSpPr/>
            <p:nvPr/>
          </p:nvGrpSpPr>
          <p:grpSpPr>
            <a:xfrm>
              <a:off x="204463" y="177009"/>
              <a:ext cx="429274" cy="484183"/>
              <a:chExt cx="429274" cy="484183"/>
            </a:xfrm>
          </p:grpSpPr>
          <p:sp>
            <p:nvSpPr>
              <p:cNvPr id="36" name="Freeform 147"/>
              <p:cNvSpPr/>
              <p:nvPr/>
            </p:nvSpPr>
            <p:spPr>
              <a:xfrm>
                <a:off x="0" y="0"/>
                <a:ext cx="429274" cy="87353"/>
              </a:xfrm>
              <a:custGeom>
                <a:gdLst>
                  <a:gd name="txL" fmla="*/ 0 w 129"/>
                  <a:gd name="txT" fmla="*/ 0 h 26"/>
                  <a:gd name="txR" fmla="*/ 129 w 129"/>
                  <a:gd name="txB" fmla="*/ 26 h 26"/>
                </a:gdLst>
                <a:cxnLst>
                  <a:cxn ang="0">
                    <a:pos x="2147483646" y="2147483646"/>
                  </a:cxn>
                  <a:cxn ang="0">
                    <a:pos x="2147483646" y="2147483646"/>
                  </a:cxn>
                  <a:cxn ang="0">
                    <a:pos x="2147483646" y="0"/>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Lst>
                <a:rect l="txL" t="txT" r="txR" b="tx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solidFill>
                <a:schemeClr val="bg1">
                  <a:alpha val="100000"/>
                </a:schemeClr>
              </a:solidFill>
              <a:ln w="9525">
                <a:noFill/>
              </a:ln>
            </p:spPr>
            <p:txBody>
              <a:bodyPr/>
              <a:lstStyle/>
              <a:p>
                <a:endParaRPr lang="zh-CN" altLang="en-US" sz="1600">
                  <a:solidFill>
                    <a:schemeClr val="bg1">
                      <a:lumMod val="50000"/>
                    </a:schemeClr>
                  </a:solidFill>
                </a:endParaRPr>
              </a:p>
            </p:txBody>
          </p:sp>
          <p:sp>
            <p:nvSpPr>
              <p:cNvPr id="37" name="Freeform 148"/>
              <p:cNvSpPr>
                <a:spLocks noEditPoints="1"/>
              </p:cNvSpPr>
              <p:nvPr/>
            </p:nvSpPr>
            <p:spPr>
              <a:xfrm>
                <a:off x="37436" y="107319"/>
                <a:ext cx="356897" cy="376864"/>
              </a:xfrm>
              <a:custGeom>
                <a:gdLst>
                  <a:gd name="txL" fmla="*/ 0 w 143"/>
                  <a:gd name="txT" fmla="*/ 0 h 151"/>
                  <a:gd name="txR" fmla="*/ 143 w 143"/>
                  <a:gd name="txB" fmla="*/ 151 h 151"/>
                </a:gdLst>
                <a:cxnLst>
                  <a:cxn ang="0">
                    <a:pos x="2147483646" y="2147483646"/>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solidFill>
                <a:schemeClr val="bg1">
                  <a:alpha val="100000"/>
                </a:schemeClr>
              </a:solidFill>
              <a:ln w="9525">
                <a:noFill/>
              </a:ln>
            </p:spPr>
            <p:txBody>
              <a:bodyPr/>
              <a:lstStyle/>
              <a:p>
                <a:endParaRPr lang="zh-CN" altLang="en-US" sz="1600">
                  <a:solidFill>
                    <a:schemeClr val="bg1">
                      <a:lumMod val="50000"/>
                    </a:schemeClr>
                  </a:solidFill>
                </a:endParaRPr>
              </a:p>
            </p:txBody>
          </p:sp>
          <p:sp>
            <p:nvSpPr>
              <p:cNvPr id="38" name="Freeform 149"/>
              <p:cNvSpPr/>
              <p:nvPr/>
            </p:nvSpPr>
            <p:spPr>
              <a:xfrm>
                <a:off x="64890" y="179696"/>
                <a:ext cx="174705" cy="102328"/>
              </a:xfrm>
              <a:custGeom>
                <a:gdLst>
                  <a:gd name="txL" fmla="*/ 0 w 70"/>
                  <a:gd name="txT" fmla="*/ 0 h 41"/>
                  <a:gd name="txR" fmla="*/ 70 w 70"/>
                  <a:gd name="txB" fmla="*/ 41 h 41"/>
                </a:gd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rect l="txL" t="txT" r="txR" b="txB"/>
                <a:pathLst>
                  <a:path w="70" h="41">
                    <a:moveTo>
                      <a:pt x="58" y="12"/>
                    </a:moveTo>
                    <a:lnTo>
                      <a:pt x="54" y="20"/>
                    </a:lnTo>
                    <a:lnTo>
                      <a:pt x="48" y="16"/>
                    </a:lnTo>
                    <a:lnTo>
                      <a:pt x="34" y="8"/>
                    </a:lnTo>
                    <a:lnTo>
                      <a:pt x="32" y="12"/>
                    </a:lnTo>
                    <a:lnTo>
                      <a:pt x="28" y="20"/>
                    </a:lnTo>
                    <a:lnTo>
                      <a:pt x="16" y="12"/>
                    </a:lnTo>
                    <a:lnTo>
                      <a:pt x="12" y="17"/>
                    </a:lnTo>
                    <a:lnTo>
                      <a:pt x="0" y="37"/>
                    </a:lnTo>
                    <a:lnTo>
                      <a:pt x="5" y="41"/>
                    </a:lnTo>
                    <a:lnTo>
                      <a:pt x="17" y="21"/>
                    </a:lnTo>
                    <a:lnTo>
                      <a:pt x="24" y="25"/>
                    </a:lnTo>
                    <a:lnTo>
                      <a:pt x="30" y="29"/>
                    </a:lnTo>
                    <a:lnTo>
                      <a:pt x="37" y="17"/>
                    </a:lnTo>
                    <a:lnTo>
                      <a:pt x="42" y="21"/>
                    </a:lnTo>
                    <a:lnTo>
                      <a:pt x="56" y="28"/>
                    </a:lnTo>
                    <a:lnTo>
                      <a:pt x="57" y="28"/>
                    </a:lnTo>
                    <a:lnTo>
                      <a:pt x="64" y="17"/>
                    </a:lnTo>
                    <a:lnTo>
                      <a:pt x="70" y="4"/>
                    </a:lnTo>
                    <a:lnTo>
                      <a:pt x="65" y="0"/>
                    </a:lnTo>
                    <a:lnTo>
                      <a:pt x="58" y="12"/>
                    </a:lnTo>
                    <a:close/>
                  </a:path>
                </a:pathLst>
              </a:custGeom>
              <a:solidFill>
                <a:schemeClr val="bg1">
                  <a:alpha val="100000"/>
                </a:schemeClr>
              </a:solidFill>
              <a:ln w="9525">
                <a:noFill/>
              </a:ln>
            </p:spPr>
            <p:txBody>
              <a:bodyPr/>
              <a:lstStyle/>
              <a:p>
                <a:endParaRPr lang="zh-CN" altLang="en-US" sz="1600">
                  <a:solidFill>
                    <a:schemeClr val="bg1">
                      <a:lumMod val="50000"/>
                    </a:schemeClr>
                  </a:solidFill>
                </a:endParaRPr>
              </a:p>
            </p:txBody>
          </p:sp>
        </p:grpSp>
      </p:grpSp>
      <p:sp>
        <p:nvSpPr>
          <p:cNvPr id="51" name="矩形 50"/>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29"/>
          <p:cNvSpPr>
            <a:spLocks noChangeArrowheads="1"/>
          </p:cNvSpPr>
          <p:nvPr/>
        </p:nvSpPr>
        <p:spPr bwMode="auto">
          <a:xfrm>
            <a:off x="3080075" y="1791343"/>
            <a:ext cx="31771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50">
                <a:solidFill>
                  <a:schemeClr val="bg1">
                    <a:lumMod val="50000"/>
                  </a:schemeClr>
                </a:solidFill>
                <a:latin typeface="Calibri" panose="020f0502020204030204" pitchFamily="34" charset="0"/>
                <a:sym typeface="Calibri" panose="020f0502020204030204" pitchFamily="34" charset="0"/>
              </a:rPr>
              <a:t>                       </a:t>
            </a:r>
            <a:r>
              <a:rPr lang="en-US" altLang="zh-CN" sz="2000">
                <a:solidFill>
                  <a:schemeClr val="bg1">
                    <a:lumMod val="50000"/>
                  </a:schemeClr>
                </a:solidFill>
                <a:latin typeface="Calibri" panose="020f0502020204030204" pitchFamily="34" charset="0"/>
                <a:sym typeface="Calibri" panose="020f0502020204030204" pitchFamily="34" charset="0"/>
              </a:rPr>
              <a:t>YOUR  TITLE</a:t>
            </a:r>
            <a:endParaRPr lang="en-US" altLang="zh-CN"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Click here to add you to the center of the</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narrative thought Click here to add you</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to the center of the narrative thought</a:t>
            </a:r>
            <a:endParaRPr lang="en-US" altLang="zh-CN" sz="1400">
              <a:solidFill>
                <a:schemeClr val="bg1">
                  <a:lumMod val="50000"/>
                </a:schemeClr>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None/>
            </a:pPr>
            <a:endParaRPr lang="zh-CN" altLang="en-US" sz="11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53" name="文本框 29"/>
          <p:cNvSpPr>
            <a:spLocks noChangeArrowheads="1"/>
          </p:cNvSpPr>
          <p:nvPr/>
        </p:nvSpPr>
        <p:spPr bwMode="auto">
          <a:xfrm>
            <a:off x="3143516" y="3203704"/>
            <a:ext cx="31771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50">
                <a:solidFill>
                  <a:schemeClr val="bg1">
                    <a:lumMod val="50000"/>
                  </a:schemeClr>
                </a:solidFill>
                <a:latin typeface="Calibri" panose="020f0502020204030204" pitchFamily="34" charset="0"/>
                <a:sym typeface="Calibri" panose="020f0502020204030204" pitchFamily="34" charset="0"/>
              </a:rPr>
              <a:t>                       </a:t>
            </a:r>
            <a:r>
              <a:rPr lang="en-US" altLang="zh-CN" sz="2000">
                <a:solidFill>
                  <a:schemeClr val="bg1">
                    <a:lumMod val="50000"/>
                  </a:schemeClr>
                </a:solidFill>
                <a:latin typeface="Calibri" panose="020f0502020204030204" pitchFamily="34" charset="0"/>
                <a:sym typeface="Calibri" panose="020f0502020204030204" pitchFamily="34" charset="0"/>
              </a:rPr>
              <a:t>YOUR  TITLE</a:t>
            </a:r>
            <a:endParaRPr lang="en-US" altLang="zh-CN"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Click here to add you to the center of the</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narrative thought Click here to add you</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to the center of the narrative thought</a:t>
            </a:r>
            <a:endParaRPr lang="en-US" altLang="zh-CN" sz="1400">
              <a:solidFill>
                <a:schemeClr val="bg1">
                  <a:lumMod val="50000"/>
                </a:schemeClr>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None/>
            </a:pPr>
            <a:endParaRPr lang="zh-CN" altLang="en-US" sz="11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54" name="文本框 29"/>
          <p:cNvSpPr>
            <a:spLocks noChangeArrowheads="1"/>
          </p:cNvSpPr>
          <p:nvPr/>
        </p:nvSpPr>
        <p:spPr bwMode="auto">
          <a:xfrm>
            <a:off x="3161725" y="4761927"/>
            <a:ext cx="31771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50">
                <a:solidFill>
                  <a:schemeClr val="bg1">
                    <a:lumMod val="50000"/>
                  </a:schemeClr>
                </a:solidFill>
                <a:latin typeface="Calibri" panose="020f0502020204030204" pitchFamily="34" charset="0"/>
                <a:sym typeface="Calibri" panose="020f0502020204030204" pitchFamily="34" charset="0"/>
              </a:rPr>
              <a:t>                       </a:t>
            </a:r>
            <a:r>
              <a:rPr lang="en-US" altLang="zh-CN" sz="2000">
                <a:solidFill>
                  <a:schemeClr val="bg1">
                    <a:lumMod val="50000"/>
                  </a:schemeClr>
                </a:solidFill>
                <a:latin typeface="Calibri" panose="020f0502020204030204" pitchFamily="34" charset="0"/>
                <a:sym typeface="Calibri" panose="020f0502020204030204" pitchFamily="34" charset="0"/>
              </a:rPr>
              <a:t>YOUR  TITLE</a:t>
            </a:r>
            <a:endParaRPr lang="en-US" altLang="zh-CN"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Click here to add you to the center of the</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narrative thought Click here to add you</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to the center of the narrative thought</a:t>
            </a:r>
            <a:endParaRPr lang="en-US" altLang="zh-CN" sz="1400">
              <a:solidFill>
                <a:schemeClr val="bg1">
                  <a:lumMod val="50000"/>
                </a:schemeClr>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None/>
            </a:pPr>
            <a:endParaRPr lang="zh-CN" altLang="en-US" sz="11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55" name="文本框 29"/>
          <p:cNvSpPr>
            <a:spLocks noChangeArrowheads="1"/>
          </p:cNvSpPr>
          <p:nvPr/>
        </p:nvSpPr>
        <p:spPr bwMode="auto">
          <a:xfrm>
            <a:off x="7723290" y="1883686"/>
            <a:ext cx="31771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50">
                <a:solidFill>
                  <a:schemeClr val="bg1">
                    <a:lumMod val="50000"/>
                  </a:schemeClr>
                </a:solidFill>
                <a:latin typeface="Calibri" panose="020f0502020204030204" pitchFamily="34" charset="0"/>
                <a:sym typeface="Calibri" panose="020f0502020204030204" pitchFamily="34" charset="0"/>
              </a:rPr>
              <a:t>                       </a:t>
            </a:r>
            <a:r>
              <a:rPr lang="en-US" altLang="zh-CN" sz="2000">
                <a:solidFill>
                  <a:schemeClr val="bg1">
                    <a:lumMod val="50000"/>
                  </a:schemeClr>
                </a:solidFill>
                <a:latin typeface="Calibri" panose="020f0502020204030204" pitchFamily="34" charset="0"/>
                <a:sym typeface="Calibri" panose="020f0502020204030204" pitchFamily="34" charset="0"/>
              </a:rPr>
              <a:t>YOUR  TITLE</a:t>
            </a:r>
            <a:endParaRPr lang="en-US" altLang="zh-CN"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Click here to add you to the center of the</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narrative thought Click here to add you</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to the center of the narrative thought</a:t>
            </a:r>
            <a:endParaRPr lang="en-US" altLang="zh-CN" sz="1400">
              <a:solidFill>
                <a:schemeClr val="bg1">
                  <a:lumMod val="50000"/>
                </a:schemeClr>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None/>
            </a:pPr>
            <a:endParaRPr lang="zh-CN" altLang="en-US" sz="11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56" name="文本框 29"/>
          <p:cNvSpPr>
            <a:spLocks noChangeArrowheads="1"/>
          </p:cNvSpPr>
          <p:nvPr/>
        </p:nvSpPr>
        <p:spPr bwMode="auto">
          <a:xfrm>
            <a:off x="7723290" y="3321041"/>
            <a:ext cx="31771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50">
                <a:solidFill>
                  <a:schemeClr val="bg1">
                    <a:lumMod val="50000"/>
                  </a:schemeClr>
                </a:solidFill>
                <a:latin typeface="Calibri" panose="020f0502020204030204" pitchFamily="34" charset="0"/>
                <a:sym typeface="Calibri" panose="020f0502020204030204" pitchFamily="34" charset="0"/>
              </a:rPr>
              <a:t>                       </a:t>
            </a:r>
            <a:r>
              <a:rPr lang="en-US" altLang="zh-CN" sz="2000">
                <a:solidFill>
                  <a:schemeClr val="bg1">
                    <a:lumMod val="50000"/>
                  </a:schemeClr>
                </a:solidFill>
                <a:latin typeface="Calibri" panose="020f0502020204030204" pitchFamily="34" charset="0"/>
                <a:sym typeface="Calibri" panose="020f0502020204030204" pitchFamily="34" charset="0"/>
              </a:rPr>
              <a:t>YOUR  TITLE</a:t>
            </a:r>
            <a:endParaRPr lang="en-US" altLang="zh-CN"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Click here to add you to the center of the</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narrative thought Click here to add you</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to the center of the narrative thought</a:t>
            </a:r>
            <a:endParaRPr lang="en-US" altLang="zh-CN" sz="1400">
              <a:solidFill>
                <a:schemeClr val="bg1">
                  <a:lumMod val="50000"/>
                </a:schemeClr>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None/>
            </a:pPr>
            <a:endParaRPr lang="zh-CN" altLang="en-US" sz="11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57" name="文本框 29"/>
          <p:cNvSpPr>
            <a:spLocks noChangeArrowheads="1"/>
          </p:cNvSpPr>
          <p:nvPr/>
        </p:nvSpPr>
        <p:spPr bwMode="auto">
          <a:xfrm>
            <a:off x="7723290" y="4975220"/>
            <a:ext cx="31771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50">
                <a:solidFill>
                  <a:schemeClr val="bg1">
                    <a:lumMod val="50000"/>
                  </a:schemeClr>
                </a:solidFill>
                <a:latin typeface="Calibri" panose="020f0502020204030204" pitchFamily="34" charset="0"/>
                <a:sym typeface="Calibri" panose="020f0502020204030204" pitchFamily="34" charset="0"/>
              </a:rPr>
              <a:t>                       </a:t>
            </a:r>
            <a:r>
              <a:rPr lang="en-US" altLang="zh-CN" sz="2000">
                <a:solidFill>
                  <a:schemeClr val="bg1">
                    <a:lumMod val="50000"/>
                  </a:schemeClr>
                </a:solidFill>
                <a:latin typeface="Calibri" panose="020f0502020204030204" pitchFamily="34" charset="0"/>
                <a:sym typeface="Calibri" panose="020f0502020204030204" pitchFamily="34" charset="0"/>
              </a:rPr>
              <a:t>YOUR  TITLE</a:t>
            </a:r>
            <a:endParaRPr lang="en-US" altLang="zh-CN"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Click here to add you to the center of the</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narrative thought Click here to add you</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to the center of the narrative thought</a:t>
            </a:r>
            <a:endParaRPr lang="en-US" altLang="zh-CN" sz="1400">
              <a:solidFill>
                <a:schemeClr val="bg1">
                  <a:lumMod val="50000"/>
                </a:schemeClr>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None/>
            </a:pPr>
            <a:endParaRPr lang="zh-CN" altLang="en-US" sz="11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2" presetClass="entr" presetSubtype="8"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250"/>
                                        <p:tgtEl>
                                          <p:spTgt spid="33"/>
                                        </p:tgtEl>
                                        <p:attrNameLst>
                                          <p:attrName>ppt_x</p:attrName>
                                        </p:attrNameLst>
                                      </p:cBhvr>
                                      <p:tavLst>
                                        <p:tav tm="0">
                                          <p:val>
                                            <p:strVal val="#ppt_x-#ppt_w*1.125000"/>
                                          </p:val>
                                        </p:tav>
                                        <p:tav tm="100000">
                                          <p:val>
                                            <p:strVal val="#ppt_x"/>
                                          </p:val>
                                        </p:tav>
                                      </p:tavLst>
                                    </p:anim>
                                    <p:animEffect filter="wipe(right)">
                                      <p:cBhvr>
                                        <p:cTn id="13" dur="250"/>
                                        <p:tgtEl>
                                          <p:spTgt spid="33"/>
                                        </p:tgtEl>
                                      </p:cBhvr>
                                    </p:animEffect>
                                  </p:childTnLst>
                                </p:cTn>
                              </p:par>
                            </p:childTnLst>
                          </p:cTn>
                        </p:par>
                        <p:par>
                          <p:cTn id="14" fill="hold" nodeType="afterGroup">
                            <p:stCondLst>
                              <p:cond delay="750"/>
                            </p:stCondLst>
                            <p:childTnLst>
                              <p:par>
                                <p:cTn id="15" presetID="1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250"/>
                                        <p:tgtEl>
                                          <p:spTgt spid="17"/>
                                        </p:tgtEl>
                                        <p:attrNameLst>
                                          <p:attrName>ppt_x</p:attrName>
                                        </p:attrNameLst>
                                      </p:cBhvr>
                                      <p:tavLst>
                                        <p:tav tm="0">
                                          <p:val>
                                            <p:strVal val="#ppt_x-#ppt_w*1.125000"/>
                                          </p:val>
                                        </p:tav>
                                        <p:tav tm="100000">
                                          <p:val>
                                            <p:strVal val="#ppt_x"/>
                                          </p:val>
                                        </p:tav>
                                      </p:tavLst>
                                    </p:anim>
                                    <p:animEffect filter="wipe(right)">
                                      <p:cBhvr>
                                        <p:cTn id="18" dur="250"/>
                                        <p:tgtEl>
                                          <p:spTgt spid="17"/>
                                        </p:tgtEl>
                                      </p:cBhvr>
                                    </p:animEffect>
                                  </p:childTnLst>
                                </p:cTn>
                              </p:par>
                            </p:childTnLst>
                          </p:cTn>
                        </p:par>
                        <p:par>
                          <p:cTn id="19" fill="hold" nodeType="afterGroup">
                            <p:stCondLst>
                              <p:cond delay="1000"/>
                            </p:stCondLst>
                            <p:childTnLst>
                              <p:par>
                                <p:cTn id="20" presetID="1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p:tgtEl>
                                          <p:spTgt spid="5"/>
                                        </p:tgtEl>
                                        <p:attrNameLst>
                                          <p:attrName>ppt_x</p:attrName>
                                        </p:attrNameLst>
                                      </p:cBhvr>
                                      <p:tavLst>
                                        <p:tav tm="0">
                                          <p:val>
                                            <p:strVal val="#ppt_x-#ppt_w*1.125000"/>
                                          </p:val>
                                        </p:tav>
                                        <p:tav tm="100000">
                                          <p:val>
                                            <p:strVal val="#ppt_x"/>
                                          </p:val>
                                        </p:tav>
                                      </p:tavLst>
                                    </p:anim>
                                    <p:animEffect filter="wipe(right)">
                                      <p:cBhvr>
                                        <p:cTn id="23" dur="250"/>
                                        <p:tgtEl>
                                          <p:spTgt spid="5"/>
                                        </p:tgtEl>
                                      </p:cBhvr>
                                    </p:animEffect>
                                  </p:childTnLst>
                                </p:cTn>
                              </p:par>
                            </p:childTnLst>
                          </p:cTn>
                        </p:par>
                        <p:par>
                          <p:cTn id="24" fill="hold" nodeType="afterGroup">
                            <p:stCondLst>
                              <p:cond delay="1250"/>
                            </p:stCondLst>
                            <p:childTnLst>
                              <p:par>
                                <p:cTn id="25" presetID="1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50"/>
                                        <p:tgtEl>
                                          <p:spTgt spid="8"/>
                                        </p:tgtEl>
                                        <p:attrNameLst>
                                          <p:attrName>ppt_x</p:attrName>
                                        </p:attrNameLst>
                                      </p:cBhvr>
                                      <p:tavLst>
                                        <p:tav tm="0">
                                          <p:val>
                                            <p:strVal val="#ppt_x-#ppt_w*1.125000"/>
                                          </p:val>
                                        </p:tav>
                                        <p:tav tm="100000">
                                          <p:val>
                                            <p:strVal val="#ppt_x"/>
                                          </p:val>
                                        </p:tav>
                                      </p:tavLst>
                                    </p:anim>
                                    <p:animEffect filter="wipe(right)">
                                      <p:cBhvr>
                                        <p:cTn id="28" dur="250"/>
                                        <p:tgtEl>
                                          <p:spTgt spid="8"/>
                                        </p:tgtEl>
                                      </p:cBhvr>
                                    </p:animEffect>
                                  </p:childTnLst>
                                </p:cTn>
                              </p:par>
                            </p:childTnLst>
                          </p:cTn>
                        </p:par>
                        <p:par>
                          <p:cTn id="29" fill="hold" nodeType="afterGroup">
                            <p:stCondLst>
                              <p:cond delay="1500"/>
                            </p:stCondLst>
                            <p:childTnLst>
                              <p:par>
                                <p:cTn id="30" presetID="1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250"/>
                                        <p:tgtEl>
                                          <p:spTgt spid="20"/>
                                        </p:tgtEl>
                                        <p:attrNameLst>
                                          <p:attrName>ppt_x</p:attrName>
                                        </p:attrNameLst>
                                      </p:cBhvr>
                                      <p:tavLst>
                                        <p:tav tm="0">
                                          <p:val>
                                            <p:strVal val="#ppt_x-#ppt_w*1.125000"/>
                                          </p:val>
                                        </p:tav>
                                        <p:tav tm="100000">
                                          <p:val>
                                            <p:strVal val="#ppt_x"/>
                                          </p:val>
                                        </p:tav>
                                      </p:tavLst>
                                    </p:anim>
                                    <p:animEffect filter="wipe(right)">
                                      <p:cBhvr>
                                        <p:cTn id="33" dur="250"/>
                                        <p:tgtEl>
                                          <p:spTgt spid="20"/>
                                        </p:tgtEl>
                                      </p:cBhvr>
                                    </p:animEffect>
                                  </p:childTnLst>
                                </p:cTn>
                              </p:par>
                            </p:childTnLst>
                          </p:cTn>
                        </p:par>
                        <p:par>
                          <p:cTn id="34" fill="hold" nodeType="afterGroup">
                            <p:stCondLst>
                              <p:cond delay="1750"/>
                            </p:stCondLst>
                            <p:childTnLst>
                              <p:par>
                                <p:cTn id="35" presetID="12" presetClass="entr" presetSubtype="8"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250"/>
                                        <p:tgtEl>
                                          <p:spTgt spid="27"/>
                                        </p:tgtEl>
                                        <p:attrNameLst>
                                          <p:attrName>ppt_x</p:attrName>
                                        </p:attrNameLst>
                                      </p:cBhvr>
                                      <p:tavLst>
                                        <p:tav tm="0">
                                          <p:val>
                                            <p:strVal val="#ppt_x-#ppt_w*1.125000"/>
                                          </p:val>
                                        </p:tav>
                                        <p:tav tm="100000">
                                          <p:val>
                                            <p:strVal val="#ppt_x"/>
                                          </p:val>
                                        </p:tav>
                                      </p:tavLst>
                                    </p:anim>
                                    <p:animEffect filter="wipe(right)">
                                      <p:cBhvr>
                                        <p:cTn id="38" dur="250"/>
                                        <p:tgtEl>
                                          <p:spTgt spid="27"/>
                                        </p:tgtEl>
                                      </p:cBhvr>
                                    </p:animEffect>
                                  </p:childTnLst>
                                </p:cTn>
                              </p:par>
                            </p:childTnLst>
                          </p:cTn>
                        </p:par>
                        <p:par>
                          <p:cTn id="39" fill="hold" nodeType="afterGroup">
                            <p:stCondLst>
                              <p:cond delay="2000"/>
                            </p:stCondLst>
                            <p:childTnLst>
                              <p:par>
                                <p:cTn id="40" presetID="20" presetClass="entr" presetSubtype="0" fill="hold" grpId="1"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edge">
                                      <p:cBhvr>
                                        <p:cTn id="42" dur="500"/>
                                        <p:tgtEl>
                                          <p:spTgt spid="51"/>
                                        </p:tgtEl>
                                      </p:cBhvr>
                                    </p:animEffect>
                                  </p:childTnLst>
                                </p:cTn>
                              </p:par>
                            </p:childTnLst>
                          </p:cTn>
                        </p:par>
                        <p:par>
                          <p:cTn id="43" fill="hold" nodeType="afterGroup">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250"/>
                                        <p:tgtEl>
                                          <p:spTgt spid="52"/>
                                        </p:tgtEl>
                                      </p:cBhvr>
                                    </p:animEffect>
                                    <p:anim calcmode="lin" valueType="num">
                                      <p:cBhvr>
                                        <p:cTn id="47" dur="250" fill="hold"/>
                                        <p:tgtEl>
                                          <p:spTgt spid="52"/>
                                        </p:tgtEl>
                                        <p:attrNameLst>
                                          <p:attrName>ppt_x</p:attrName>
                                        </p:attrNameLst>
                                      </p:cBhvr>
                                      <p:tavLst>
                                        <p:tav tm="0">
                                          <p:val>
                                            <p:strVal val="#ppt_x"/>
                                          </p:val>
                                        </p:tav>
                                        <p:tav tm="100000">
                                          <p:val>
                                            <p:strVal val="#ppt_x"/>
                                          </p:val>
                                        </p:tav>
                                      </p:tavLst>
                                    </p:anim>
                                    <p:anim calcmode="lin" valueType="num">
                                      <p:cBhvr>
                                        <p:cTn id="48" dur="250" fill="hold"/>
                                        <p:tgtEl>
                                          <p:spTgt spid="52"/>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2750"/>
                            </p:stCondLst>
                            <p:childTnLst>
                              <p:par>
                                <p:cTn id="50" presetID="42" presetClass="entr" presetSubtype="0" fill="hold" grpId="0"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250"/>
                                        <p:tgtEl>
                                          <p:spTgt spid="53"/>
                                        </p:tgtEl>
                                      </p:cBhvr>
                                    </p:animEffect>
                                    <p:anim calcmode="lin" valueType="num">
                                      <p:cBhvr>
                                        <p:cTn id="53" dur="250" fill="hold"/>
                                        <p:tgtEl>
                                          <p:spTgt spid="53"/>
                                        </p:tgtEl>
                                        <p:attrNameLst>
                                          <p:attrName>ppt_x</p:attrName>
                                        </p:attrNameLst>
                                      </p:cBhvr>
                                      <p:tavLst>
                                        <p:tav tm="0">
                                          <p:val>
                                            <p:strVal val="#ppt_x"/>
                                          </p:val>
                                        </p:tav>
                                        <p:tav tm="100000">
                                          <p:val>
                                            <p:strVal val="#ppt_x"/>
                                          </p:val>
                                        </p:tav>
                                      </p:tavLst>
                                    </p:anim>
                                    <p:anim calcmode="lin" valueType="num">
                                      <p:cBhvr>
                                        <p:cTn id="54" dur="250" fill="hold"/>
                                        <p:tgtEl>
                                          <p:spTgt spid="53"/>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3000"/>
                            </p:stCondLst>
                            <p:childTnLst>
                              <p:par>
                                <p:cTn id="56" presetID="42" presetClass="entr" presetSubtype="0" fill="hold" grpId="0"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250"/>
                                        <p:tgtEl>
                                          <p:spTgt spid="54"/>
                                        </p:tgtEl>
                                      </p:cBhvr>
                                    </p:animEffect>
                                    <p:anim calcmode="lin" valueType="num">
                                      <p:cBhvr>
                                        <p:cTn id="59" dur="250" fill="hold"/>
                                        <p:tgtEl>
                                          <p:spTgt spid="54"/>
                                        </p:tgtEl>
                                        <p:attrNameLst>
                                          <p:attrName>ppt_x</p:attrName>
                                        </p:attrNameLst>
                                      </p:cBhvr>
                                      <p:tavLst>
                                        <p:tav tm="0">
                                          <p:val>
                                            <p:strVal val="#ppt_x"/>
                                          </p:val>
                                        </p:tav>
                                        <p:tav tm="100000">
                                          <p:val>
                                            <p:strVal val="#ppt_x"/>
                                          </p:val>
                                        </p:tav>
                                      </p:tavLst>
                                    </p:anim>
                                    <p:anim calcmode="lin" valueType="num">
                                      <p:cBhvr>
                                        <p:cTn id="60" dur="250" fill="hold"/>
                                        <p:tgtEl>
                                          <p:spTgt spid="54"/>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3250"/>
                            </p:stCondLst>
                            <p:childTnLst>
                              <p:par>
                                <p:cTn id="62" presetID="42" presetClass="entr" presetSubtype="0"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250"/>
                                        <p:tgtEl>
                                          <p:spTgt spid="55"/>
                                        </p:tgtEl>
                                      </p:cBhvr>
                                    </p:animEffect>
                                    <p:anim calcmode="lin" valueType="num">
                                      <p:cBhvr>
                                        <p:cTn id="65" dur="250" fill="hold"/>
                                        <p:tgtEl>
                                          <p:spTgt spid="55"/>
                                        </p:tgtEl>
                                        <p:attrNameLst>
                                          <p:attrName>ppt_x</p:attrName>
                                        </p:attrNameLst>
                                      </p:cBhvr>
                                      <p:tavLst>
                                        <p:tav tm="0">
                                          <p:val>
                                            <p:strVal val="#ppt_x"/>
                                          </p:val>
                                        </p:tav>
                                        <p:tav tm="100000">
                                          <p:val>
                                            <p:strVal val="#ppt_x"/>
                                          </p:val>
                                        </p:tav>
                                      </p:tavLst>
                                    </p:anim>
                                    <p:anim calcmode="lin" valueType="num">
                                      <p:cBhvr>
                                        <p:cTn id="66" dur="250" fill="hold"/>
                                        <p:tgtEl>
                                          <p:spTgt spid="55"/>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250"/>
                                        <p:tgtEl>
                                          <p:spTgt spid="56"/>
                                        </p:tgtEl>
                                      </p:cBhvr>
                                    </p:animEffect>
                                    <p:anim calcmode="lin" valueType="num">
                                      <p:cBhvr>
                                        <p:cTn id="71" dur="250" fill="hold"/>
                                        <p:tgtEl>
                                          <p:spTgt spid="56"/>
                                        </p:tgtEl>
                                        <p:attrNameLst>
                                          <p:attrName>ppt_x</p:attrName>
                                        </p:attrNameLst>
                                      </p:cBhvr>
                                      <p:tavLst>
                                        <p:tav tm="0">
                                          <p:val>
                                            <p:strVal val="#ppt_x"/>
                                          </p:val>
                                        </p:tav>
                                        <p:tav tm="100000">
                                          <p:val>
                                            <p:strVal val="#ppt_x"/>
                                          </p:val>
                                        </p:tav>
                                      </p:tavLst>
                                    </p:anim>
                                    <p:anim calcmode="lin" valueType="num">
                                      <p:cBhvr>
                                        <p:cTn id="72" dur="250" fill="hold"/>
                                        <p:tgtEl>
                                          <p:spTgt spid="56"/>
                                        </p:tgtEl>
                                        <p:attrNameLst>
                                          <p:attrName>ppt_y</p:attrName>
                                        </p:attrNameLst>
                                      </p:cBhvr>
                                      <p:tavLst>
                                        <p:tav tm="0">
                                          <p:val>
                                            <p:strVal val="#ppt_y+.1"/>
                                          </p:val>
                                        </p:tav>
                                        <p:tav tm="100000">
                                          <p:val>
                                            <p:strVal val="#ppt_y"/>
                                          </p:val>
                                        </p:tav>
                                      </p:tavLst>
                                    </p:anim>
                                  </p:childTnLst>
                                </p:cTn>
                              </p:par>
                            </p:childTnLst>
                          </p:cTn>
                        </p:par>
                        <p:par>
                          <p:cTn id="73" fill="hold" nodeType="afterGroup">
                            <p:stCondLst>
                              <p:cond delay="3750"/>
                            </p:stCondLst>
                            <p:childTnLst>
                              <p:par>
                                <p:cTn id="74" presetID="42" presetClass="entr" presetSubtype="0"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fade">
                                      <p:cBhvr>
                                        <p:cTn id="76" dur="250"/>
                                        <p:tgtEl>
                                          <p:spTgt spid="57"/>
                                        </p:tgtEl>
                                      </p:cBhvr>
                                    </p:animEffect>
                                    <p:anim calcmode="lin" valueType="num">
                                      <p:cBhvr>
                                        <p:cTn id="77" dur="250" fill="hold"/>
                                        <p:tgtEl>
                                          <p:spTgt spid="57"/>
                                        </p:tgtEl>
                                        <p:attrNameLst>
                                          <p:attrName>ppt_x</p:attrName>
                                        </p:attrNameLst>
                                      </p:cBhvr>
                                      <p:tavLst>
                                        <p:tav tm="0">
                                          <p:val>
                                            <p:strVal val="#ppt_x"/>
                                          </p:val>
                                        </p:tav>
                                        <p:tav tm="100000">
                                          <p:val>
                                            <p:strVal val="#ppt_x"/>
                                          </p:val>
                                        </p:tav>
                                      </p:tavLst>
                                    </p:anim>
                                    <p:anim calcmode="lin" valueType="num">
                                      <p:cBhvr>
                                        <p:cTn id="78" dur="25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1" animBg="1"/>
      <p:bldP spid="52" grpId="0"/>
      <p:bldP spid="53" grpId="0"/>
      <p:bldP spid="54" grpId="0"/>
      <p:bldP spid="55" grpId="0"/>
      <p:bldP spid="56" grpId="0"/>
      <p:bldP spid="57"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1" name="组合 10"/>
          <p:cNvGrpSpPr/>
          <p:nvPr/>
        </p:nvGrpSpPr>
        <p:grpSpPr>
          <a:xfrm>
            <a:off x="1331005" y="328040"/>
            <a:ext cx="2311400" cy="660323"/>
            <a:chOff x="4830762" y="1203782"/>
            <a:chExt cx="2311400" cy="660323"/>
          </a:xfrm>
        </p:grpSpPr>
        <p:sp>
          <p:nvSpPr>
            <p:cNvPr id="12"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3"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grpSp>
        <p:nvGrpSpPr>
          <p:cNvPr id="5" name="Group 905"/>
          <p:cNvGrpSpPr/>
          <p:nvPr/>
        </p:nvGrpSpPr>
        <p:grpSpPr>
          <a:xfrm>
            <a:off x="5027612" y="2437824"/>
            <a:ext cx="2336802" cy="3433763"/>
            <a:chOff x="-1" y="0"/>
            <a:chExt cx="4739013" cy="6963686"/>
          </a:xfrm>
          <a:solidFill>
            <a:srgbClr val="E9639E"/>
          </a:solidFill>
        </p:grpSpPr>
        <p:grpSp>
          <p:nvGrpSpPr>
            <p:cNvPr id="6" name="Group 903"/>
            <p:cNvGrpSpPr/>
            <p:nvPr/>
          </p:nvGrpSpPr>
          <p:grpSpPr>
            <a:xfrm>
              <a:off x="-1" y="0"/>
              <a:ext cx="4739013" cy="6963686"/>
              <a:chExt cx="4739011" cy="6963686"/>
            </a:xfrm>
            <a:grpFill/>
          </p:grpSpPr>
          <p:sp>
            <p:nvSpPr>
              <p:cNvPr id="8" name="Shape 891"/>
              <p:cNvSpPr/>
              <p:nvPr/>
            </p:nvSpPr>
            <p:spPr bwMode="auto">
              <a:xfrm>
                <a:off x="1606310" y="5742560"/>
                <a:ext cx="1512781" cy="258733"/>
              </a:xfrm>
              <a:custGeom>
                <a:gdLst>
                  <a:gd name="T0" fmla="*/ 756391 w 21600"/>
                  <a:gd name="T1" fmla="*/ 129367 h 21600"/>
                  <a:gd name="T2" fmla="*/ 756391 w 21600"/>
                  <a:gd name="T3" fmla="*/ 129367 h 21600"/>
                  <a:gd name="T4" fmla="*/ 756391 w 21600"/>
                  <a:gd name="T5" fmla="*/ 129367 h 21600"/>
                  <a:gd name="T6" fmla="*/ 756391 w 21600"/>
                  <a:gd name="T7" fmla="*/ 129367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21600" y="10801"/>
                    </a:moveTo>
                    <a:cubicBezTo>
                      <a:pt x="21600" y="16761"/>
                      <a:pt x="20537" y="21600"/>
                      <a:pt x="19229" y="21600"/>
                    </a:cubicBezTo>
                    <a:lnTo>
                      <a:pt x="2370" y="21600"/>
                    </a:lnTo>
                    <a:cubicBezTo>
                      <a:pt x="1060" y="21600"/>
                      <a:pt x="0" y="16761"/>
                      <a:pt x="0" y="10801"/>
                    </a:cubicBezTo>
                    <a:cubicBezTo>
                      <a:pt x="0" y="4831"/>
                      <a:pt x="1060" y="0"/>
                      <a:pt x="2370" y="0"/>
                    </a:cubicBezTo>
                    <a:lnTo>
                      <a:pt x="19229" y="0"/>
                    </a:lnTo>
                    <a:cubicBezTo>
                      <a:pt x="20537" y="0"/>
                      <a:pt x="21600" y="4831"/>
                      <a:pt x="21600" y="10801"/>
                    </a:cubicBezTo>
                    <a:cubicBezTo>
                      <a:pt x="21600" y="10801"/>
                      <a:pt x="21600" y="10801"/>
                      <a:pt x="21600" y="10801"/>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9" name="Shape 892"/>
              <p:cNvSpPr/>
              <p:nvPr/>
            </p:nvSpPr>
            <p:spPr bwMode="auto">
              <a:xfrm>
                <a:off x="1606310" y="6063822"/>
                <a:ext cx="1512781" cy="258673"/>
              </a:xfrm>
              <a:custGeom>
                <a:gdLst>
                  <a:gd name="T0" fmla="*/ 756391 w 21600"/>
                  <a:gd name="T1" fmla="*/ 129337 h 21600"/>
                  <a:gd name="T2" fmla="*/ 756391 w 21600"/>
                  <a:gd name="T3" fmla="*/ 129337 h 21600"/>
                  <a:gd name="T4" fmla="*/ 756391 w 21600"/>
                  <a:gd name="T5" fmla="*/ 129337 h 21600"/>
                  <a:gd name="T6" fmla="*/ 756391 w 21600"/>
                  <a:gd name="T7" fmla="*/ 129337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21600" y="10797"/>
                    </a:moveTo>
                    <a:cubicBezTo>
                      <a:pt x="21600" y="16767"/>
                      <a:pt x="20537" y="21600"/>
                      <a:pt x="19229" y="21600"/>
                    </a:cubicBezTo>
                    <a:lnTo>
                      <a:pt x="2370" y="21600"/>
                    </a:lnTo>
                    <a:cubicBezTo>
                      <a:pt x="1060" y="21600"/>
                      <a:pt x="0" y="16767"/>
                      <a:pt x="0" y="10797"/>
                    </a:cubicBezTo>
                    <a:cubicBezTo>
                      <a:pt x="0" y="4837"/>
                      <a:pt x="1060" y="0"/>
                      <a:pt x="2370" y="0"/>
                    </a:cubicBezTo>
                    <a:lnTo>
                      <a:pt x="19229" y="0"/>
                    </a:lnTo>
                    <a:cubicBezTo>
                      <a:pt x="20537" y="0"/>
                      <a:pt x="21600" y="4837"/>
                      <a:pt x="21600" y="10797"/>
                    </a:cubicBezTo>
                    <a:cubicBezTo>
                      <a:pt x="21600" y="10797"/>
                      <a:pt x="21600" y="10797"/>
                      <a:pt x="21600" y="10797"/>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0" name="Shape 893"/>
              <p:cNvSpPr/>
              <p:nvPr/>
            </p:nvSpPr>
            <p:spPr bwMode="auto">
              <a:xfrm>
                <a:off x="1606310" y="6385084"/>
                <a:ext cx="1512781" cy="258754"/>
              </a:xfrm>
              <a:custGeom>
                <a:gdLst>
                  <a:gd name="T0" fmla="*/ 756391 w 21600"/>
                  <a:gd name="T1" fmla="*/ 129377 h 21600"/>
                  <a:gd name="T2" fmla="*/ 756391 w 21600"/>
                  <a:gd name="T3" fmla="*/ 129377 h 21600"/>
                  <a:gd name="T4" fmla="*/ 756391 w 21600"/>
                  <a:gd name="T5" fmla="*/ 129377 h 21600"/>
                  <a:gd name="T6" fmla="*/ 756391 w 21600"/>
                  <a:gd name="T7" fmla="*/ 129377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21600" y="10803"/>
                    </a:moveTo>
                    <a:cubicBezTo>
                      <a:pt x="21600" y="16768"/>
                      <a:pt x="20537" y="21600"/>
                      <a:pt x="19229" y="21600"/>
                    </a:cubicBezTo>
                    <a:lnTo>
                      <a:pt x="2370" y="21600"/>
                    </a:lnTo>
                    <a:cubicBezTo>
                      <a:pt x="1060" y="21600"/>
                      <a:pt x="0" y="16768"/>
                      <a:pt x="0" y="10803"/>
                    </a:cubicBezTo>
                    <a:cubicBezTo>
                      <a:pt x="0" y="4835"/>
                      <a:pt x="1060" y="0"/>
                      <a:pt x="2370" y="0"/>
                    </a:cubicBezTo>
                    <a:lnTo>
                      <a:pt x="19229" y="0"/>
                    </a:lnTo>
                    <a:cubicBezTo>
                      <a:pt x="20537" y="0"/>
                      <a:pt x="21600" y="4835"/>
                      <a:pt x="21600" y="10803"/>
                    </a:cubicBezTo>
                    <a:cubicBezTo>
                      <a:pt x="21600" y="10803"/>
                      <a:pt x="21600" y="10803"/>
                      <a:pt x="21600" y="10803"/>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4" name="Shape 894"/>
              <p:cNvSpPr/>
              <p:nvPr/>
            </p:nvSpPr>
            <p:spPr bwMode="auto">
              <a:xfrm>
                <a:off x="1927572" y="6706346"/>
                <a:ext cx="858647" cy="257340"/>
              </a:xfrm>
              <a:custGeom>
                <a:gdLst>
                  <a:gd name="T0" fmla="*/ 429324 w 21600"/>
                  <a:gd name="T1" fmla="*/ 128670 h 21600"/>
                  <a:gd name="T2" fmla="*/ 429324 w 21600"/>
                  <a:gd name="T3" fmla="*/ 128670 h 21600"/>
                  <a:gd name="T4" fmla="*/ 429324 w 21600"/>
                  <a:gd name="T5" fmla="*/ 128670 h 21600"/>
                  <a:gd name="T6" fmla="*/ 429324 w 21600"/>
                  <a:gd name="T7" fmla="*/ 128670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21600" y="0"/>
                    </a:moveTo>
                    <a:cubicBezTo>
                      <a:pt x="21600" y="11932"/>
                      <a:pt x="16764" y="21600"/>
                      <a:pt x="10800" y="21600"/>
                    </a:cubicBezTo>
                    <a:cubicBezTo>
                      <a:pt x="4836" y="21600"/>
                      <a:pt x="0" y="11932"/>
                      <a:pt x="0" y="0"/>
                    </a:cubicBezTo>
                    <a:cubicBezTo>
                      <a:pt x="0" y="0"/>
                      <a:pt x="21600" y="0"/>
                      <a:pt x="21600" y="0"/>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5" name="Shape 895"/>
              <p:cNvSpPr/>
              <p:nvPr/>
            </p:nvSpPr>
            <p:spPr bwMode="auto">
              <a:xfrm>
                <a:off x="2369308" y="0"/>
                <a:ext cx="1782941" cy="1363718"/>
              </a:xfrm>
              <a:custGeom>
                <a:gdLst>
                  <a:gd name="T0" fmla="*/ 891471 w 21600"/>
                  <a:gd name="T1" fmla="*/ 681859 h 21600"/>
                  <a:gd name="T2" fmla="*/ 891471 w 21600"/>
                  <a:gd name="T3" fmla="*/ 681859 h 21600"/>
                  <a:gd name="T4" fmla="*/ 891471 w 21600"/>
                  <a:gd name="T5" fmla="*/ 681859 h 21600"/>
                  <a:gd name="T6" fmla="*/ 891471 w 21600"/>
                  <a:gd name="T7" fmla="*/ 681859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15120" y="21600"/>
                    </a:moveTo>
                    <a:lnTo>
                      <a:pt x="21600" y="13130"/>
                    </a:lnTo>
                    <a:cubicBezTo>
                      <a:pt x="16394" y="5131"/>
                      <a:pt x="8655" y="44"/>
                      <a:pt x="0" y="0"/>
                    </a:cubicBezTo>
                    <a:lnTo>
                      <a:pt x="0" y="11904"/>
                    </a:lnTo>
                    <a:cubicBezTo>
                      <a:pt x="6131" y="11949"/>
                      <a:pt x="11585" y="15738"/>
                      <a:pt x="15120" y="21600"/>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6" name="Shape 896"/>
              <p:cNvSpPr/>
              <p:nvPr/>
            </p:nvSpPr>
            <p:spPr bwMode="auto">
              <a:xfrm>
                <a:off x="3654356" y="843313"/>
                <a:ext cx="1084655" cy="1778118"/>
              </a:xfrm>
              <a:custGeom>
                <a:gdLst>
                  <a:gd name="T0" fmla="*/ 542328 w 21600"/>
                  <a:gd name="T1" fmla="*/ 889059 h 21600"/>
                  <a:gd name="T2" fmla="*/ 542328 w 21600"/>
                  <a:gd name="T3" fmla="*/ 889059 h 21600"/>
                  <a:gd name="T4" fmla="*/ 542328 w 21600"/>
                  <a:gd name="T5" fmla="*/ 889059 h 21600"/>
                  <a:gd name="T6" fmla="*/ 542328 w 21600"/>
                  <a:gd name="T7" fmla="*/ 889059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6638" y="18341"/>
                    </a:moveTo>
                    <a:cubicBezTo>
                      <a:pt x="6638" y="19447"/>
                      <a:pt x="6452" y="20533"/>
                      <a:pt x="6159" y="21600"/>
                    </a:cubicBezTo>
                    <a:lnTo>
                      <a:pt x="21289" y="21600"/>
                    </a:lnTo>
                    <a:cubicBezTo>
                      <a:pt x="21489" y="20529"/>
                      <a:pt x="21600" y="19443"/>
                      <a:pt x="21600" y="18341"/>
                    </a:cubicBezTo>
                    <a:cubicBezTo>
                      <a:pt x="21600" y="11357"/>
                      <a:pt x="17487" y="4963"/>
                      <a:pt x="10670" y="0"/>
                    </a:cubicBezTo>
                    <a:lnTo>
                      <a:pt x="0" y="6509"/>
                    </a:lnTo>
                    <a:cubicBezTo>
                      <a:pt x="4145" y="9791"/>
                      <a:pt x="6638" y="13887"/>
                      <a:pt x="6638" y="18341"/>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7" name="Shape 897"/>
              <p:cNvSpPr/>
              <p:nvPr/>
            </p:nvSpPr>
            <p:spPr bwMode="auto">
              <a:xfrm>
                <a:off x="843313" y="3654356"/>
                <a:ext cx="1512153" cy="2022009"/>
              </a:xfrm>
              <a:custGeom>
                <a:gdLst>
                  <a:gd name="T0" fmla="*/ 756077 w 21600"/>
                  <a:gd name="T1" fmla="*/ 1011005 h 21600"/>
                  <a:gd name="T2" fmla="*/ 756077 w 21600"/>
                  <a:gd name="T3" fmla="*/ 1011005 h 21600"/>
                  <a:gd name="T4" fmla="*/ 756077 w 21600"/>
                  <a:gd name="T5" fmla="*/ 1011005 h 21600"/>
                  <a:gd name="T6" fmla="*/ 756077 w 21600"/>
                  <a:gd name="T7" fmla="*/ 1011005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18588" y="13574"/>
                    </a:moveTo>
                    <a:cubicBezTo>
                      <a:pt x="17948" y="11856"/>
                      <a:pt x="17059" y="9576"/>
                      <a:pt x="15198" y="7334"/>
                    </a:cubicBezTo>
                    <a:cubicBezTo>
                      <a:pt x="12968" y="4648"/>
                      <a:pt x="10047" y="2019"/>
                      <a:pt x="7599" y="0"/>
                    </a:cubicBezTo>
                    <a:lnTo>
                      <a:pt x="0" y="5682"/>
                    </a:lnTo>
                    <a:cubicBezTo>
                      <a:pt x="1933" y="7296"/>
                      <a:pt x="4325" y="9453"/>
                      <a:pt x="6080" y="11567"/>
                    </a:cubicBezTo>
                    <a:cubicBezTo>
                      <a:pt x="9530" y="15723"/>
                      <a:pt x="7805" y="21600"/>
                      <a:pt x="15789" y="21600"/>
                    </a:cubicBezTo>
                    <a:lnTo>
                      <a:pt x="20867" y="21600"/>
                    </a:lnTo>
                    <a:lnTo>
                      <a:pt x="21600" y="21600"/>
                    </a:lnTo>
                    <a:lnTo>
                      <a:pt x="21600" y="13574"/>
                    </a:lnTo>
                    <a:cubicBezTo>
                      <a:pt x="21600" y="13574"/>
                      <a:pt x="18588" y="13574"/>
                      <a:pt x="18588" y="13574"/>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8" name="Shape 898"/>
              <p:cNvSpPr/>
              <p:nvPr/>
            </p:nvSpPr>
            <p:spPr bwMode="auto">
              <a:xfrm>
                <a:off x="0" y="843313"/>
                <a:ext cx="1085320" cy="1778885"/>
              </a:xfrm>
              <a:custGeom>
                <a:gdLst>
                  <a:gd name="T0" fmla="*/ 542660 w 21600"/>
                  <a:gd name="T1" fmla="*/ 889443 h 21600"/>
                  <a:gd name="T2" fmla="*/ 542660 w 21600"/>
                  <a:gd name="T3" fmla="*/ 889443 h 21600"/>
                  <a:gd name="T4" fmla="*/ 542660 w 21600"/>
                  <a:gd name="T5" fmla="*/ 889443 h 21600"/>
                  <a:gd name="T6" fmla="*/ 542660 w 21600"/>
                  <a:gd name="T7" fmla="*/ 889443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14953" y="18343"/>
                    </a:moveTo>
                    <a:cubicBezTo>
                      <a:pt x="14953" y="13886"/>
                      <a:pt x="17449" y="9788"/>
                      <a:pt x="21600" y="6503"/>
                    </a:cubicBezTo>
                    <a:lnTo>
                      <a:pt x="10939" y="0"/>
                    </a:lnTo>
                    <a:cubicBezTo>
                      <a:pt x="4115" y="4963"/>
                      <a:pt x="0" y="11358"/>
                      <a:pt x="0" y="18343"/>
                    </a:cubicBezTo>
                    <a:cubicBezTo>
                      <a:pt x="0" y="19446"/>
                      <a:pt x="135" y="20529"/>
                      <a:pt x="333" y="21600"/>
                    </a:cubicBezTo>
                    <a:lnTo>
                      <a:pt x="15421" y="21600"/>
                    </a:lnTo>
                    <a:cubicBezTo>
                      <a:pt x="15125" y="20531"/>
                      <a:pt x="14953" y="19443"/>
                      <a:pt x="14953" y="18343"/>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9" name="Shape 899"/>
              <p:cNvSpPr/>
              <p:nvPr/>
            </p:nvSpPr>
            <p:spPr bwMode="auto">
              <a:xfrm>
                <a:off x="2369308" y="3654356"/>
                <a:ext cx="1512033" cy="2023888"/>
              </a:xfrm>
              <a:custGeom>
                <a:gdLst>
                  <a:gd name="T0" fmla="*/ 756017 w 21600"/>
                  <a:gd name="T1" fmla="*/ 1011944 h 21600"/>
                  <a:gd name="T2" fmla="*/ 756017 w 21600"/>
                  <a:gd name="T3" fmla="*/ 1011944 h 21600"/>
                  <a:gd name="T4" fmla="*/ 756017 w 21600"/>
                  <a:gd name="T5" fmla="*/ 1011944 h 21600"/>
                  <a:gd name="T6" fmla="*/ 756017 w 21600"/>
                  <a:gd name="T7" fmla="*/ 1011944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6375" y="7348"/>
                    </a:moveTo>
                    <a:cubicBezTo>
                      <a:pt x="4515" y="9587"/>
                      <a:pt x="3626" y="11865"/>
                      <a:pt x="2985" y="13581"/>
                    </a:cubicBezTo>
                    <a:lnTo>
                      <a:pt x="0" y="13581"/>
                    </a:lnTo>
                    <a:lnTo>
                      <a:pt x="0" y="21600"/>
                    </a:lnTo>
                    <a:lnTo>
                      <a:pt x="706" y="21600"/>
                    </a:lnTo>
                    <a:lnTo>
                      <a:pt x="5785" y="21600"/>
                    </a:lnTo>
                    <a:cubicBezTo>
                      <a:pt x="13769" y="21600"/>
                      <a:pt x="12044" y="15729"/>
                      <a:pt x="15494" y="11576"/>
                    </a:cubicBezTo>
                    <a:cubicBezTo>
                      <a:pt x="17259" y="9453"/>
                      <a:pt x="19663" y="7293"/>
                      <a:pt x="21600" y="5679"/>
                    </a:cubicBezTo>
                    <a:lnTo>
                      <a:pt x="13999" y="0"/>
                    </a:lnTo>
                    <a:cubicBezTo>
                      <a:pt x="11583" y="1991"/>
                      <a:pt x="8621" y="4644"/>
                      <a:pt x="6375" y="7348"/>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0" name="Shape 900"/>
              <p:cNvSpPr/>
              <p:nvPr/>
            </p:nvSpPr>
            <p:spPr bwMode="auto">
              <a:xfrm>
                <a:off x="0" y="2650412"/>
                <a:ext cx="1331797" cy="1515467"/>
              </a:xfrm>
              <a:custGeom>
                <a:gdLst>
                  <a:gd name="T0" fmla="*/ 665899 w 21600"/>
                  <a:gd name="T1" fmla="*/ 757734 h 21600"/>
                  <a:gd name="T2" fmla="*/ 665899 w 21600"/>
                  <a:gd name="T3" fmla="*/ 757734 h 21600"/>
                  <a:gd name="T4" fmla="*/ 665899 w 21600"/>
                  <a:gd name="T5" fmla="*/ 757734 h 21600"/>
                  <a:gd name="T6" fmla="*/ 665899 w 21600"/>
                  <a:gd name="T7" fmla="*/ 757734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20102" y="12599"/>
                    </a:moveTo>
                    <a:cubicBezTo>
                      <a:pt x="19990" y="12493"/>
                      <a:pt x="19875" y="12390"/>
                      <a:pt x="19755" y="12288"/>
                    </a:cubicBezTo>
                    <a:cubicBezTo>
                      <a:pt x="19378" y="11966"/>
                      <a:pt x="19011" y="11641"/>
                      <a:pt x="18658" y="11302"/>
                    </a:cubicBezTo>
                    <a:cubicBezTo>
                      <a:pt x="18607" y="11250"/>
                      <a:pt x="18556" y="11200"/>
                      <a:pt x="18501" y="11146"/>
                    </a:cubicBezTo>
                    <a:cubicBezTo>
                      <a:pt x="15274" y="7984"/>
                      <a:pt x="13144" y="4124"/>
                      <a:pt x="12293" y="0"/>
                    </a:cubicBezTo>
                    <a:lnTo>
                      <a:pt x="0" y="0"/>
                    </a:lnTo>
                    <a:cubicBezTo>
                      <a:pt x="967" y="6986"/>
                      <a:pt x="4348" y="13315"/>
                      <a:pt x="9430" y="18297"/>
                    </a:cubicBezTo>
                    <a:lnTo>
                      <a:pt x="9409" y="18295"/>
                    </a:lnTo>
                    <a:cubicBezTo>
                      <a:pt x="9409" y="18295"/>
                      <a:pt x="9467" y="18348"/>
                      <a:pt x="9553" y="18421"/>
                    </a:cubicBezTo>
                    <a:cubicBezTo>
                      <a:pt x="10100" y="18951"/>
                      <a:pt x="10671" y="19461"/>
                      <a:pt x="11253" y="19960"/>
                    </a:cubicBezTo>
                    <a:cubicBezTo>
                      <a:pt x="11755" y="20425"/>
                      <a:pt x="12344" y="20987"/>
                      <a:pt x="12973" y="21600"/>
                    </a:cubicBezTo>
                    <a:lnTo>
                      <a:pt x="21600" y="14020"/>
                    </a:lnTo>
                    <a:cubicBezTo>
                      <a:pt x="21079" y="13518"/>
                      <a:pt x="20572" y="13035"/>
                      <a:pt x="20102" y="12599"/>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1" name="Shape 901"/>
              <p:cNvSpPr/>
              <p:nvPr/>
            </p:nvSpPr>
            <p:spPr bwMode="auto">
              <a:xfrm>
                <a:off x="3373252" y="2650412"/>
                <a:ext cx="1333560" cy="1513684"/>
              </a:xfrm>
              <a:custGeom>
                <a:gdLst>
                  <a:gd name="T0" fmla="*/ 666780 w 21600"/>
                  <a:gd name="T1" fmla="*/ 756842 h 21600"/>
                  <a:gd name="T2" fmla="*/ 666780 w 21600"/>
                  <a:gd name="T3" fmla="*/ 756842 h 21600"/>
                  <a:gd name="T4" fmla="*/ 666780 w 21600"/>
                  <a:gd name="T5" fmla="*/ 756842 h 21600"/>
                  <a:gd name="T6" fmla="*/ 666780 w 21600"/>
                  <a:gd name="T7" fmla="*/ 756842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21600" y="0"/>
                    </a:moveTo>
                    <a:lnTo>
                      <a:pt x="9286" y="0"/>
                    </a:lnTo>
                    <a:cubicBezTo>
                      <a:pt x="8324" y="4739"/>
                      <a:pt x="5707" y="9071"/>
                      <a:pt x="1643" y="12475"/>
                    </a:cubicBezTo>
                    <a:cubicBezTo>
                      <a:pt x="1474" y="12615"/>
                      <a:pt x="1310" y="12760"/>
                      <a:pt x="1150" y="12910"/>
                    </a:cubicBezTo>
                    <a:cubicBezTo>
                      <a:pt x="784" y="13254"/>
                      <a:pt x="398" y="13620"/>
                      <a:pt x="0" y="14008"/>
                    </a:cubicBezTo>
                    <a:lnTo>
                      <a:pt x="8617" y="21600"/>
                    </a:lnTo>
                    <a:cubicBezTo>
                      <a:pt x="9120" y="21108"/>
                      <a:pt x="9602" y="20644"/>
                      <a:pt x="10026" y="20247"/>
                    </a:cubicBezTo>
                    <a:cubicBezTo>
                      <a:pt x="16276" y="15014"/>
                      <a:pt x="20505" y="7935"/>
                      <a:pt x="21600" y="0"/>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2" name="Shape 902"/>
              <p:cNvSpPr/>
              <p:nvPr/>
            </p:nvSpPr>
            <p:spPr bwMode="auto">
              <a:xfrm>
                <a:off x="562208" y="0"/>
                <a:ext cx="1782082" cy="1362774"/>
              </a:xfrm>
              <a:custGeom>
                <a:gdLst>
                  <a:gd name="T0" fmla="*/ 891041 w 21600"/>
                  <a:gd name="T1" fmla="*/ 681387 h 21600"/>
                  <a:gd name="T2" fmla="*/ 891041 w 21600"/>
                  <a:gd name="T3" fmla="*/ 681387 h 21600"/>
                  <a:gd name="T4" fmla="*/ 891041 w 21600"/>
                  <a:gd name="T5" fmla="*/ 681387 h 21600"/>
                  <a:gd name="T6" fmla="*/ 891041 w 21600"/>
                  <a:gd name="T7" fmla="*/ 681387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21600" y="11912"/>
                    </a:moveTo>
                    <a:lnTo>
                      <a:pt x="21600" y="0"/>
                    </a:lnTo>
                    <a:cubicBezTo>
                      <a:pt x="12947" y="44"/>
                      <a:pt x="5207" y="5129"/>
                      <a:pt x="0" y="13124"/>
                    </a:cubicBezTo>
                    <a:lnTo>
                      <a:pt x="6482" y="21600"/>
                    </a:lnTo>
                    <a:cubicBezTo>
                      <a:pt x="10017" y="15741"/>
                      <a:pt x="15472" y="11960"/>
                      <a:pt x="21600" y="11912"/>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grpSp>
        <p:sp>
          <p:nvSpPr>
            <p:cNvPr id="7" name="Shape 904"/>
            <p:cNvSpPr/>
            <p:nvPr/>
          </p:nvSpPr>
          <p:spPr bwMode="auto">
            <a:xfrm>
              <a:off x="1776282" y="1577416"/>
              <a:ext cx="1147406" cy="2089564"/>
            </a:xfrm>
            <a:custGeom>
              <a:gdLst>
                <a:gd name="T0" fmla="*/ 573703 w 21600"/>
                <a:gd name="T1" fmla="*/ 1044782 h 21600"/>
                <a:gd name="T2" fmla="*/ 573703 w 21600"/>
                <a:gd name="T3" fmla="*/ 1044782 h 21600"/>
                <a:gd name="T4" fmla="*/ 573703 w 21600"/>
                <a:gd name="T5" fmla="*/ 1044782 h 21600"/>
                <a:gd name="T6" fmla="*/ 573703 w 21600"/>
                <a:gd name="T7" fmla="*/ 1044782 h 21600"/>
                <a:gd name="T8" fmla="*/ 0 60000 65536"/>
                <a:gd name="T9" fmla="*/ 5898240 60000 65536"/>
                <a:gd name="T10" fmla="*/ 11796480 60000 65536"/>
                <a:gd name="T11" fmla="*/ 17694720 60000 65536"/>
              </a:gdLst>
              <a:cxnLst>
                <a:cxn ang="T8">
                  <a:pos x="T0" y="T1"/>
                </a:cxn>
                <a:cxn ang="T9">
                  <a:pos x="T2" y="T3"/>
                </a:cxn>
                <a:cxn ang="T10">
                  <a:pos x="T4" y="T5"/>
                </a:cxn>
                <a:cxn ang="T11">
                  <a:pos x="T6" y="T7"/>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solidFill>
                  <a:srgbClr val="452B72"/>
                </a:solidFill>
              </a:endParaRPr>
            </a:p>
          </p:txBody>
        </p:sp>
      </p:grpSp>
      <p:sp>
        <p:nvSpPr>
          <p:cNvPr id="23" name="TextBox 83"/>
          <p:cNvSpPr txBox="1"/>
          <p:nvPr/>
        </p:nvSpPr>
        <p:spPr>
          <a:xfrm>
            <a:off x="7851600" y="2755324"/>
            <a:ext cx="3258843" cy="646331"/>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ct val="0"/>
              </a:spcBef>
              <a:spcAft>
                <a:spcPct val="0"/>
              </a:spcAft>
              <a:defRPr/>
            </a:pPr>
            <a:r>
              <a:rPr lang="en-GB" sz="1400">
                <a:solidFill>
                  <a:schemeClr val="bg1">
                    <a:lumMod val="50000"/>
                  </a:schemeClr>
                </a:solidFill>
                <a:latin typeface="Raleway" panose="020b0003030101060003" pitchFamily="34" charset="0"/>
              </a:rPr>
              <a:t>consecttur baraka simanuk hem barakachem tok tok beungek dem demiconsectturconsecttur Baraka adik</a:t>
            </a:r>
            <a:endParaRPr lang="en-GB" sz="1400">
              <a:solidFill>
                <a:schemeClr val="bg1">
                  <a:lumMod val="50000"/>
                </a:schemeClr>
              </a:solidFill>
              <a:latin typeface="Raleway" panose="020b0003030101060003" pitchFamily="34" charset="0"/>
            </a:endParaRPr>
          </a:p>
        </p:txBody>
      </p:sp>
      <p:sp>
        <p:nvSpPr>
          <p:cNvPr id="24" name="Text Placeholder 2"/>
          <p:cNvSpPr>
            <a:spLocks noGrp="1"/>
          </p:cNvSpPr>
          <p:nvPr/>
        </p:nvSpPr>
        <p:spPr bwMode="auto">
          <a:xfrm>
            <a:off x="7851600" y="2437824"/>
            <a:ext cx="21812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s-ES" sz="2400" b="1">
                <a:solidFill>
                  <a:schemeClr val="bg1">
                    <a:lumMod val="50000"/>
                  </a:schemeClr>
                </a:solidFill>
                <a:latin typeface="Roboto Condensed" panose="02000000000000000000" pitchFamily="2" charset="0"/>
                <a:ea typeface="Roboto Condensed" panose="02000000000000000000" pitchFamily="2" charset="0"/>
              </a:rPr>
              <a:t>Title</a:t>
            </a:r>
            <a:endParaRPr lang="en-GB" altLang="es-ES" sz="2400" b="1">
              <a:solidFill>
                <a:schemeClr val="bg1">
                  <a:lumMod val="50000"/>
                </a:schemeClr>
              </a:solidFill>
              <a:latin typeface="Roboto Condensed" panose="02000000000000000000" pitchFamily="2" charset="0"/>
              <a:ea typeface="Roboto Condensed" panose="02000000000000000000" pitchFamily="2" charset="0"/>
            </a:endParaRPr>
          </a:p>
        </p:txBody>
      </p:sp>
      <p:sp>
        <p:nvSpPr>
          <p:cNvPr id="25" name="TextBox 85"/>
          <p:cNvSpPr txBox="1"/>
          <p:nvPr/>
        </p:nvSpPr>
        <p:spPr>
          <a:xfrm>
            <a:off x="7628902" y="4855587"/>
            <a:ext cx="3381832" cy="646331"/>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fontAlgn="auto" hangingPunct="1">
              <a:spcBef>
                <a:spcPct val="0"/>
              </a:spcBef>
              <a:spcAft>
                <a:spcPct val="0"/>
              </a:spcAft>
              <a:defRPr/>
            </a:pPr>
            <a:r>
              <a:rPr lang="en-GB" sz="1400">
                <a:solidFill>
                  <a:schemeClr val="bg1">
                    <a:lumMod val="50000"/>
                  </a:schemeClr>
                </a:solidFill>
                <a:latin typeface="Raleway" panose="020b0003030101060003" pitchFamily="34" charset="0"/>
              </a:rPr>
              <a:t>consecttur baraka simanuk hem barakachem tok tok beungek dem demiconsectturconsecttur Baraka adik</a:t>
            </a:r>
            <a:endParaRPr lang="en-GB" sz="1400">
              <a:solidFill>
                <a:schemeClr val="bg1">
                  <a:lumMod val="50000"/>
                </a:schemeClr>
              </a:solidFill>
              <a:latin typeface="Raleway" panose="020b0003030101060003" pitchFamily="34" charset="0"/>
            </a:endParaRPr>
          </a:p>
        </p:txBody>
      </p:sp>
      <p:sp>
        <p:nvSpPr>
          <p:cNvPr id="26" name="Text Placeholder 2"/>
          <p:cNvSpPr>
            <a:spLocks noGrp="1"/>
          </p:cNvSpPr>
          <p:nvPr/>
        </p:nvSpPr>
        <p:spPr bwMode="auto">
          <a:xfrm>
            <a:off x="7628902" y="4538087"/>
            <a:ext cx="2165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s-ES" sz="2400" b="1">
                <a:solidFill>
                  <a:schemeClr val="bg1">
                    <a:lumMod val="50000"/>
                  </a:schemeClr>
                </a:solidFill>
                <a:latin typeface="Roboto Condensed" panose="02000000000000000000" pitchFamily="2" charset="0"/>
                <a:ea typeface="Roboto Condensed" panose="02000000000000000000" pitchFamily="2" charset="0"/>
              </a:rPr>
              <a:t>Title</a:t>
            </a:r>
            <a:endParaRPr lang="en-GB" altLang="es-ES" sz="2400" b="1">
              <a:solidFill>
                <a:schemeClr val="bg1">
                  <a:lumMod val="50000"/>
                </a:schemeClr>
              </a:solidFill>
              <a:latin typeface="Roboto Condensed" panose="02000000000000000000" pitchFamily="2" charset="0"/>
              <a:ea typeface="Roboto Condensed" panose="02000000000000000000" pitchFamily="2" charset="0"/>
            </a:endParaRPr>
          </a:p>
        </p:txBody>
      </p:sp>
      <p:sp>
        <p:nvSpPr>
          <p:cNvPr id="27" name="TextBox 87"/>
          <p:cNvSpPr txBox="1"/>
          <p:nvPr/>
        </p:nvSpPr>
        <p:spPr>
          <a:xfrm>
            <a:off x="1402974" y="4865112"/>
            <a:ext cx="3263003" cy="646331"/>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eaLnBrk="1" fontAlgn="auto" hangingPunct="1">
              <a:spcBef>
                <a:spcPct val="0"/>
              </a:spcBef>
              <a:spcAft>
                <a:spcPct val="0"/>
              </a:spcAft>
              <a:defRPr/>
            </a:pPr>
            <a:r>
              <a:rPr lang="en-GB" sz="1400">
                <a:solidFill>
                  <a:schemeClr val="bg1">
                    <a:lumMod val="50000"/>
                  </a:schemeClr>
                </a:solidFill>
                <a:latin typeface="Raleway" panose="020b0003030101060003" pitchFamily="34" charset="0"/>
              </a:rPr>
              <a:t>consecttur baraka simanuk hem barakachem tok tok beungek dem demiconsectturconsecttur Baraka adik</a:t>
            </a:r>
            <a:endParaRPr lang="en-GB" sz="1400">
              <a:solidFill>
                <a:schemeClr val="bg1">
                  <a:lumMod val="50000"/>
                </a:schemeClr>
              </a:solidFill>
              <a:latin typeface="Raleway" panose="020b0003030101060003" pitchFamily="34" charset="0"/>
            </a:endParaRPr>
          </a:p>
        </p:txBody>
      </p:sp>
      <p:sp>
        <p:nvSpPr>
          <p:cNvPr id="28" name="Text Placeholder 2"/>
          <p:cNvSpPr>
            <a:spLocks noGrp="1"/>
          </p:cNvSpPr>
          <p:nvPr/>
        </p:nvSpPr>
        <p:spPr bwMode="auto">
          <a:xfrm>
            <a:off x="2918139" y="4538087"/>
            <a:ext cx="174783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ltLang="es-ES" sz="2400" b="1">
                <a:solidFill>
                  <a:schemeClr val="bg1">
                    <a:lumMod val="50000"/>
                  </a:schemeClr>
                </a:solidFill>
                <a:latin typeface="Roboto Condensed" panose="02000000000000000000" pitchFamily="2" charset="0"/>
                <a:ea typeface="Roboto Condensed" panose="02000000000000000000" pitchFamily="2" charset="0"/>
              </a:rPr>
              <a:t>Title</a:t>
            </a:r>
            <a:endParaRPr lang="en-GB" altLang="es-ES" sz="2400" b="1">
              <a:solidFill>
                <a:schemeClr val="bg1">
                  <a:lumMod val="50000"/>
                </a:schemeClr>
              </a:solidFill>
              <a:latin typeface="Roboto Condensed" panose="02000000000000000000" pitchFamily="2" charset="0"/>
              <a:ea typeface="Roboto Condensed" panose="02000000000000000000" pitchFamily="2" charset="0"/>
            </a:endParaRPr>
          </a:p>
        </p:txBody>
      </p:sp>
      <p:sp>
        <p:nvSpPr>
          <p:cNvPr id="29" name="TextBox 90"/>
          <p:cNvSpPr txBox="1"/>
          <p:nvPr/>
        </p:nvSpPr>
        <p:spPr>
          <a:xfrm>
            <a:off x="1209375" y="2755324"/>
            <a:ext cx="3213715" cy="646331"/>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eaLnBrk="1" fontAlgn="auto" hangingPunct="1">
              <a:spcBef>
                <a:spcPct val="0"/>
              </a:spcBef>
              <a:spcAft>
                <a:spcPct val="0"/>
              </a:spcAft>
              <a:defRPr/>
            </a:pPr>
            <a:r>
              <a:rPr lang="en-GB" sz="1400">
                <a:solidFill>
                  <a:schemeClr val="bg1">
                    <a:lumMod val="50000"/>
                  </a:schemeClr>
                </a:solidFill>
                <a:latin typeface="Raleway" panose="020b0003030101060003" pitchFamily="34" charset="0"/>
              </a:rPr>
              <a:t>consecttur baraka simanuk hem barakachem tok tok beungek dem demiconsectturconsecttur Baraka adik</a:t>
            </a:r>
            <a:endParaRPr lang="en-GB" sz="1400">
              <a:solidFill>
                <a:schemeClr val="bg1">
                  <a:lumMod val="50000"/>
                </a:schemeClr>
              </a:solidFill>
              <a:latin typeface="Raleway" panose="020b0003030101060003" pitchFamily="34" charset="0"/>
            </a:endParaRPr>
          </a:p>
        </p:txBody>
      </p:sp>
      <p:sp>
        <p:nvSpPr>
          <p:cNvPr id="30" name="Text Placeholder 2"/>
          <p:cNvSpPr>
            <a:spLocks noGrp="1"/>
          </p:cNvSpPr>
          <p:nvPr/>
        </p:nvSpPr>
        <p:spPr bwMode="auto">
          <a:xfrm>
            <a:off x="2093477" y="2437824"/>
            <a:ext cx="2327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ltLang="es-ES" sz="2400" b="1">
                <a:solidFill>
                  <a:schemeClr val="bg1">
                    <a:lumMod val="50000"/>
                  </a:schemeClr>
                </a:solidFill>
                <a:latin typeface="Roboto Condensed" panose="02000000000000000000" pitchFamily="2" charset="0"/>
                <a:ea typeface="Roboto Condensed" panose="02000000000000000000" pitchFamily="2" charset="0"/>
              </a:rPr>
              <a:t>Title </a:t>
            </a:r>
            <a:endParaRPr lang="en-GB" altLang="es-ES" sz="2400" b="1">
              <a:solidFill>
                <a:schemeClr val="bg1">
                  <a:lumMod val="50000"/>
                </a:schemeClr>
              </a:solidFill>
              <a:latin typeface="Roboto Condensed" panose="02000000000000000000" pitchFamily="2" charset="0"/>
              <a:ea typeface="Roboto Condensed" panose="02000000000000000000" pitchFamily="2" charset="0"/>
            </a:endParaRPr>
          </a:p>
        </p:txBody>
      </p:sp>
      <p:sp>
        <p:nvSpPr>
          <p:cNvPr id="31" name="矩形 30"/>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250"/>
                                        <p:tgtEl>
                                          <p:spTgt spid="23"/>
                                        </p:tgtEl>
                                      </p:cBhvr>
                                    </p:animEffect>
                                    <p:anim calcmode="lin" valueType="num">
                                      <p:cBhvr>
                                        <p:cTn id="19" dur="250" fill="hold"/>
                                        <p:tgtEl>
                                          <p:spTgt spid="23"/>
                                        </p:tgtEl>
                                        <p:attrNameLst>
                                          <p:attrName>ppt_x</p:attrName>
                                        </p:attrNameLst>
                                      </p:cBhvr>
                                      <p:tavLst>
                                        <p:tav tm="0">
                                          <p:val>
                                            <p:strVal val="#ppt_x"/>
                                          </p:val>
                                        </p:tav>
                                        <p:tav tm="100000">
                                          <p:val>
                                            <p:strVal val="#ppt_x"/>
                                          </p:val>
                                        </p:tav>
                                      </p:tavLst>
                                    </p:anim>
                                    <p:anim calcmode="lin" valueType="num">
                                      <p:cBhvr>
                                        <p:cTn id="20" dur="250" fill="hold"/>
                                        <p:tgtEl>
                                          <p:spTgt spid="23"/>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50"/>
                                        <p:tgtEl>
                                          <p:spTgt spid="24"/>
                                        </p:tgtEl>
                                      </p:cBhvr>
                                    </p:animEffect>
                                    <p:anim calcmode="lin" valueType="num">
                                      <p:cBhvr>
                                        <p:cTn id="25" dur="250" fill="hold"/>
                                        <p:tgtEl>
                                          <p:spTgt spid="24"/>
                                        </p:tgtEl>
                                        <p:attrNameLst>
                                          <p:attrName>ppt_x</p:attrName>
                                        </p:attrNameLst>
                                      </p:cBhvr>
                                      <p:tavLst>
                                        <p:tav tm="0">
                                          <p:val>
                                            <p:strVal val="#ppt_x"/>
                                          </p:val>
                                        </p:tav>
                                        <p:tav tm="100000">
                                          <p:val>
                                            <p:strVal val="#ppt_x"/>
                                          </p:val>
                                        </p:tav>
                                      </p:tavLst>
                                    </p:anim>
                                    <p:anim calcmode="lin" valueType="num">
                                      <p:cBhvr>
                                        <p:cTn id="26" dur="250" fill="hold"/>
                                        <p:tgtEl>
                                          <p:spTgt spid="24"/>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25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50"/>
                                        <p:tgtEl>
                                          <p:spTgt spid="25"/>
                                        </p:tgtEl>
                                      </p:cBhvr>
                                    </p:animEffect>
                                    <p:anim calcmode="lin" valueType="num">
                                      <p:cBhvr>
                                        <p:cTn id="31" dur="250" fill="hold"/>
                                        <p:tgtEl>
                                          <p:spTgt spid="25"/>
                                        </p:tgtEl>
                                        <p:attrNameLst>
                                          <p:attrName>ppt_x</p:attrName>
                                        </p:attrNameLst>
                                      </p:cBhvr>
                                      <p:tavLst>
                                        <p:tav tm="0">
                                          <p:val>
                                            <p:strVal val="#ppt_x"/>
                                          </p:val>
                                        </p:tav>
                                        <p:tav tm="100000">
                                          <p:val>
                                            <p:strVal val="#ppt_x"/>
                                          </p:val>
                                        </p:tav>
                                      </p:tavLst>
                                    </p:anim>
                                    <p:anim calcmode="lin" valueType="num">
                                      <p:cBhvr>
                                        <p:cTn id="32" dur="250" fill="hold"/>
                                        <p:tgtEl>
                                          <p:spTgt spid="25"/>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250"/>
                                        <p:tgtEl>
                                          <p:spTgt spid="26"/>
                                        </p:tgtEl>
                                      </p:cBhvr>
                                    </p:animEffect>
                                    <p:anim calcmode="lin" valueType="num">
                                      <p:cBhvr>
                                        <p:cTn id="37" dur="250" fill="hold"/>
                                        <p:tgtEl>
                                          <p:spTgt spid="26"/>
                                        </p:tgtEl>
                                        <p:attrNameLst>
                                          <p:attrName>ppt_x</p:attrName>
                                        </p:attrNameLst>
                                      </p:cBhvr>
                                      <p:tavLst>
                                        <p:tav tm="0">
                                          <p:val>
                                            <p:strVal val="#ppt_x"/>
                                          </p:val>
                                        </p:tav>
                                        <p:tav tm="100000">
                                          <p:val>
                                            <p:strVal val="#ppt_x"/>
                                          </p:val>
                                        </p:tav>
                                      </p:tavLst>
                                    </p:anim>
                                    <p:anim calcmode="lin" valueType="num">
                                      <p:cBhvr>
                                        <p:cTn id="38" dur="250" fill="hold"/>
                                        <p:tgtEl>
                                          <p:spTgt spid="26"/>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175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250"/>
                                        <p:tgtEl>
                                          <p:spTgt spid="27"/>
                                        </p:tgtEl>
                                      </p:cBhvr>
                                    </p:animEffect>
                                    <p:anim calcmode="lin" valueType="num">
                                      <p:cBhvr>
                                        <p:cTn id="43" dur="250" fill="hold"/>
                                        <p:tgtEl>
                                          <p:spTgt spid="27"/>
                                        </p:tgtEl>
                                        <p:attrNameLst>
                                          <p:attrName>ppt_x</p:attrName>
                                        </p:attrNameLst>
                                      </p:cBhvr>
                                      <p:tavLst>
                                        <p:tav tm="0">
                                          <p:val>
                                            <p:strVal val="#ppt_x"/>
                                          </p:val>
                                        </p:tav>
                                        <p:tav tm="100000">
                                          <p:val>
                                            <p:strVal val="#ppt_x"/>
                                          </p:val>
                                        </p:tav>
                                      </p:tavLst>
                                    </p:anim>
                                    <p:anim calcmode="lin" valueType="num">
                                      <p:cBhvr>
                                        <p:cTn id="44" dur="250" fill="hold"/>
                                        <p:tgtEl>
                                          <p:spTgt spid="27"/>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250"/>
                                        <p:tgtEl>
                                          <p:spTgt spid="28"/>
                                        </p:tgtEl>
                                      </p:cBhvr>
                                    </p:animEffect>
                                    <p:anim calcmode="lin" valueType="num">
                                      <p:cBhvr>
                                        <p:cTn id="49" dur="250" fill="hold"/>
                                        <p:tgtEl>
                                          <p:spTgt spid="28"/>
                                        </p:tgtEl>
                                        <p:attrNameLst>
                                          <p:attrName>ppt_x</p:attrName>
                                        </p:attrNameLst>
                                      </p:cBhvr>
                                      <p:tavLst>
                                        <p:tav tm="0">
                                          <p:val>
                                            <p:strVal val="#ppt_x"/>
                                          </p:val>
                                        </p:tav>
                                        <p:tav tm="100000">
                                          <p:val>
                                            <p:strVal val="#ppt_x"/>
                                          </p:val>
                                        </p:tav>
                                      </p:tavLst>
                                    </p:anim>
                                    <p:anim calcmode="lin" valueType="num">
                                      <p:cBhvr>
                                        <p:cTn id="50" dur="250" fill="hold"/>
                                        <p:tgtEl>
                                          <p:spTgt spid="28"/>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22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250"/>
                                        <p:tgtEl>
                                          <p:spTgt spid="30"/>
                                        </p:tgtEl>
                                      </p:cBhvr>
                                    </p:animEffect>
                                    <p:anim calcmode="lin" valueType="num">
                                      <p:cBhvr>
                                        <p:cTn id="55" dur="250" fill="hold"/>
                                        <p:tgtEl>
                                          <p:spTgt spid="30"/>
                                        </p:tgtEl>
                                        <p:attrNameLst>
                                          <p:attrName>ppt_x</p:attrName>
                                        </p:attrNameLst>
                                      </p:cBhvr>
                                      <p:tavLst>
                                        <p:tav tm="0">
                                          <p:val>
                                            <p:strVal val="#ppt_x"/>
                                          </p:val>
                                        </p:tav>
                                        <p:tav tm="100000">
                                          <p:val>
                                            <p:strVal val="#ppt_x"/>
                                          </p:val>
                                        </p:tav>
                                      </p:tavLst>
                                    </p:anim>
                                    <p:anim calcmode="lin" valueType="num">
                                      <p:cBhvr>
                                        <p:cTn id="56" dur="250" fill="hold"/>
                                        <p:tgtEl>
                                          <p:spTgt spid="30"/>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2500"/>
                            </p:stCondLst>
                            <p:childTnLst>
                              <p:par>
                                <p:cTn id="58" presetID="2" presetClass="entr" presetSubtype="4"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250" fill="hold"/>
                                        <p:tgtEl>
                                          <p:spTgt spid="29"/>
                                        </p:tgtEl>
                                        <p:attrNameLst>
                                          <p:attrName>ppt_x</p:attrName>
                                        </p:attrNameLst>
                                      </p:cBhvr>
                                      <p:tavLst>
                                        <p:tav tm="0">
                                          <p:val>
                                            <p:strVal val="#ppt_x"/>
                                          </p:val>
                                        </p:tav>
                                        <p:tav tm="100000">
                                          <p:val>
                                            <p:strVal val="#ppt_x"/>
                                          </p:val>
                                        </p:tav>
                                      </p:tavLst>
                                    </p:anim>
                                    <p:anim calcmode="lin" valueType="num">
                                      <p:cBhvr additive="base">
                                        <p:cTn id="61" dur="250" fill="hold"/>
                                        <p:tgtEl>
                                          <p:spTgt spid="29"/>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2750"/>
                            </p:stCondLst>
                            <p:childTnLst>
                              <p:par>
                                <p:cTn id="63" presetID="20" presetClass="entr" presetSubtype="0" fill="hold" grpId="1"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edge">
                                      <p:cBhvr>
                                        <p:cTn id="6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1"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1" name="组合 10"/>
          <p:cNvGrpSpPr/>
          <p:nvPr/>
        </p:nvGrpSpPr>
        <p:grpSpPr>
          <a:xfrm>
            <a:off x="1331005" y="328040"/>
            <a:ext cx="2311400" cy="660323"/>
            <a:chOff x="4830762" y="1203782"/>
            <a:chExt cx="2311400" cy="660323"/>
          </a:xfrm>
        </p:grpSpPr>
        <p:sp>
          <p:nvSpPr>
            <p:cNvPr id="12"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3"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sp>
        <p:nvSpPr>
          <p:cNvPr id="5" name="任意多边形 29"/>
          <p:cNvSpPr/>
          <p:nvPr/>
        </p:nvSpPr>
        <p:spPr>
          <a:xfrm flipV="1">
            <a:off x="1870973" y="4762295"/>
            <a:ext cx="1800665" cy="1336430"/>
          </a:xfrm>
          <a:custGeom>
            <a:gdLst>
              <a:gd name="connsiteX0" fmla="*/ 250686 w 1800665"/>
              <a:gd name="connsiteY0" fmla="*/ 0 h 1336430"/>
              <a:gd name="connsiteX1" fmla="*/ 1549979 w 1800665"/>
              <a:gd name="connsiteY1" fmla="*/ 0 h 1336430"/>
              <a:gd name="connsiteX2" fmla="*/ 1800665 w 1800665"/>
              <a:gd name="connsiteY2" fmla="*/ 250686 h 1336430"/>
              <a:gd name="connsiteX3" fmla="*/ 1800665 w 1800665"/>
              <a:gd name="connsiteY3" fmla="*/ 888797 h 1336430"/>
              <a:gd name="connsiteX4" fmla="*/ 1549979 w 1800665"/>
              <a:gd name="connsiteY4" fmla="*/ 1139483 h 1336430"/>
              <a:gd name="connsiteX5" fmla="*/ 1014561 w 1800665"/>
              <a:gd name="connsiteY5" fmla="*/ 1139483 h 1336430"/>
              <a:gd name="connsiteX6" fmla="*/ 900332 w 1800665"/>
              <a:gd name="connsiteY6" fmla="*/ 1336430 h 1336430"/>
              <a:gd name="connsiteX7" fmla="*/ 786103 w 1800665"/>
              <a:gd name="connsiteY7" fmla="*/ 1139483 h 1336430"/>
              <a:gd name="connsiteX8" fmla="*/ 250686 w 1800665"/>
              <a:gd name="connsiteY8" fmla="*/ 1139483 h 1336430"/>
              <a:gd name="connsiteX9" fmla="*/ 0 w 1800665"/>
              <a:gd name="connsiteY9" fmla="*/ 888797 h 1336430"/>
              <a:gd name="connsiteX10" fmla="*/ 0 w 1800665"/>
              <a:gd name="connsiteY10" fmla="*/ 250686 h 1336430"/>
              <a:gd name="connsiteX11" fmla="*/ 250686 w 1800665"/>
              <a:gd name="connsiteY11" fmla="*/ 0 h 13364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0665" h="1336430">
                <a:moveTo>
                  <a:pt x="250686" y="0"/>
                </a:moveTo>
                <a:lnTo>
                  <a:pt x="1549979" y="0"/>
                </a:lnTo>
                <a:cubicBezTo>
                  <a:pt x="1688429" y="0"/>
                  <a:pt x="1800665" y="112236"/>
                  <a:pt x="1800665" y="250686"/>
                </a:cubicBezTo>
                <a:lnTo>
                  <a:pt x="1800665" y="888797"/>
                </a:lnTo>
                <a:cubicBezTo>
                  <a:pt x="1800665" y="1027247"/>
                  <a:pt x="1688429" y="1139483"/>
                  <a:pt x="1549979" y="1139483"/>
                </a:cubicBezTo>
                <a:lnTo>
                  <a:pt x="1014561" y="1139483"/>
                </a:lnTo>
                <a:lnTo>
                  <a:pt x="900332" y="1336430"/>
                </a:lnTo>
                <a:lnTo>
                  <a:pt x="786103" y="1139483"/>
                </a:lnTo>
                <a:lnTo>
                  <a:pt x="250686" y="1139483"/>
                </a:lnTo>
                <a:cubicBezTo>
                  <a:pt x="112236" y="1139483"/>
                  <a:pt x="0" y="1027247"/>
                  <a:pt x="0" y="888797"/>
                </a:cubicBezTo>
                <a:lnTo>
                  <a:pt x="0" y="250686"/>
                </a:lnTo>
                <a:cubicBezTo>
                  <a:pt x="0" y="112236"/>
                  <a:pt x="112236" y="0"/>
                  <a:pt x="250686" y="0"/>
                </a:cubicBezTo>
                <a:close/>
              </a:path>
            </a:pathLst>
          </a:custGeom>
          <a:solidFill>
            <a:srgbClr val="E963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圆角矩形 30"/>
          <p:cNvSpPr/>
          <p:nvPr/>
        </p:nvSpPr>
        <p:spPr>
          <a:xfrm>
            <a:off x="1870973" y="1794332"/>
            <a:ext cx="1800665" cy="2842730"/>
          </a:xfrm>
          <a:prstGeom prst="roundRect">
            <a:avLst>
              <a:gd name="adj" fmla="val 18094"/>
            </a:avLst>
          </a:prstGeom>
          <a:noFill/>
          <a:ln>
            <a:solidFill>
              <a:srgbClr val="E9639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 name="任意多边形 31"/>
          <p:cNvSpPr/>
          <p:nvPr/>
        </p:nvSpPr>
        <p:spPr>
          <a:xfrm flipV="1">
            <a:off x="4157192" y="4762295"/>
            <a:ext cx="1800665" cy="1336430"/>
          </a:xfrm>
          <a:custGeom>
            <a:gdLst>
              <a:gd name="connsiteX0" fmla="*/ 250686 w 1800665"/>
              <a:gd name="connsiteY0" fmla="*/ 0 h 1336430"/>
              <a:gd name="connsiteX1" fmla="*/ 1549979 w 1800665"/>
              <a:gd name="connsiteY1" fmla="*/ 0 h 1336430"/>
              <a:gd name="connsiteX2" fmla="*/ 1800665 w 1800665"/>
              <a:gd name="connsiteY2" fmla="*/ 250686 h 1336430"/>
              <a:gd name="connsiteX3" fmla="*/ 1800665 w 1800665"/>
              <a:gd name="connsiteY3" fmla="*/ 888797 h 1336430"/>
              <a:gd name="connsiteX4" fmla="*/ 1549979 w 1800665"/>
              <a:gd name="connsiteY4" fmla="*/ 1139483 h 1336430"/>
              <a:gd name="connsiteX5" fmla="*/ 1014561 w 1800665"/>
              <a:gd name="connsiteY5" fmla="*/ 1139483 h 1336430"/>
              <a:gd name="connsiteX6" fmla="*/ 900332 w 1800665"/>
              <a:gd name="connsiteY6" fmla="*/ 1336430 h 1336430"/>
              <a:gd name="connsiteX7" fmla="*/ 786103 w 1800665"/>
              <a:gd name="connsiteY7" fmla="*/ 1139483 h 1336430"/>
              <a:gd name="connsiteX8" fmla="*/ 250686 w 1800665"/>
              <a:gd name="connsiteY8" fmla="*/ 1139483 h 1336430"/>
              <a:gd name="connsiteX9" fmla="*/ 0 w 1800665"/>
              <a:gd name="connsiteY9" fmla="*/ 888797 h 1336430"/>
              <a:gd name="connsiteX10" fmla="*/ 0 w 1800665"/>
              <a:gd name="connsiteY10" fmla="*/ 250686 h 1336430"/>
              <a:gd name="connsiteX11" fmla="*/ 250686 w 1800665"/>
              <a:gd name="connsiteY11" fmla="*/ 0 h 13364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0665" h="1336430">
                <a:moveTo>
                  <a:pt x="250686" y="0"/>
                </a:moveTo>
                <a:lnTo>
                  <a:pt x="1549979" y="0"/>
                </a:lnTo>
                <a:cubicBezTo>
                  <a:pt x="1688429" y="0"/>
                  <a:pt x="1800665" y="112236"/>
                  <a:pt x="1800665" y="250686"/>
                </a:cubicBezTo>
                <a:lnTo>
                  <a:pt x="1800665" y="888797"/>
                </a:lnTo>
                <a:cubicBezTo>
                  <a:pt x="1800665" y="1027247"/>
                  <a:pt x="1688429" y="1139483"/>
                  <a:pt x="1549979" y="1139483"/>
                </a:cubicBezTo>
                <a:lnTo>
                  <a:pt x="1014561" y="1139483"/>
                </a:lnTo>
                <a:lnTo>
                  <a:pt x="900332" y="1336430"/>
                </a:lnTo>
                <a:lnTo>
                  <a:pt x="786103" y="1139483"/>
                </a:lnTo>
                <a:lnTo>
                  <a:pt x="250686" y="1139483"/>
                </a:lnTo>
                <a:cubicBezTo>
                  <a:pt x="112236" y="1139483"/>
                  <a:pt x="0" y="1027247"/>
                  <a:pt x="0" y="888797"/>
                </a:cubicBezTo>
                <a:lnTo>
                  <a:pt x="0" y="250686"/>
                </a:lnTo>
                <a:cubicBezTo>
                  <a:pt x="0" y="112236"/>
                  <a:pt x="112236" y="0"/>
                  <a:pt x="250686" y="0"/>
                </a:cubicBezTo>
                <a:close/>
              </a:path>
            </a:pathLst>
          </a:custGeom>
          <a:solidFill>
            <a:srgbClr val="E963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圆角矩形 32"/>
          <p:cNvSpPr/>
          <p:nvPr/>
        </p:nvSpPr>
        <p:spPr>
          <a:xfrm>
            <a:off x="4157192" y="1794332"/>
            <a:ext cx="1800665" cy="2842730"/>
          </a:xfrm>
          <a:prstGeom prst="roundRect">
            <a:avLst>
              <a:gd name="adj" fmla="val 18094"/>
            </a:avLst>
          </a:prstGeom>
          <a:noFill/>
          <a:ln>
            <a:solidFill>
              <a:srgbClr val="E9639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9" name="任意多边形 33"/>
          <p:cNvSpPr/>
          <p:nvPr/>
        </p:nvSpPr>
        <p:spPr>
          <a:xfrm flipV="1">
            <a:off x="6443411" y="4762295"/>
            <a:ext cx="1800665" cy="1336430"/>
          </a:xfrm>
          <a:custGeom>
            <a:gdLst>
              <a:gd name="connsiteX0" fmla="*/ 250686 w 1800665"/>
              <a:gd name="connsiteY0" fmla="*/ 0 h 1336430"/>
              <a:gd name="connsiteX1" fmla="*/ 1549979 w 1800665"/>
              <a:gd name="connsiteY1" fmla="*/ 0 h 1336430"/>
              <a:gd name="connsiteX2" fmla="*/ 1800665 w 1800665"/>
              <a:gd name="connsiteY2" fmla="*/ 250686 h 1336430"/>
              <a:gd name="connsiteX3" fmla="*/ 1800665 w 1800665"/>
              <a:gd name="connsiteY3" fmla="*/ 888797 h 1336430"/>
              <a:gd name="connsiteX4" fmla="*/ 1549979 w 1800665"/>
              <a:gd name="connsiteY4" fmla="*/ 1139483 h 1336430"/>
              <a:gd name="connsiteX5" fmla="*/ 1014561 w 1800665"/>
              <a:gd name="connsiteY5" fmla="*/ 1139483 h 1336430"/>
              <a:gd name="connsiteX6" fmla="*/ 900332 w 1800665"/>
              <a:gd name="connsiteY6" fmla="*/ 1336430 h 1336430"/>
              <a:gd name="connsiteX7" fmla="*/ 786103 w 1800665"/>
              <a:gd name="connsiteY7" fmla="*/ 1139483 h 1336430"/>
              <a:gd name="connsiteX8" fmla="*/ 250686 w 1800665"/>
              <a:gd name="connsiteY8" fmla="*/ 1139483 h 1336430"/>
              <a:gd name="connsiteX9" fmla="*/ 0 w 1800665"/>
              <a:gd name="connsiteY9" fmla="*/ 888797 h 1336430"/>
              <a:gd name="connsiteX10" fmla="*/ 0 w 1800665"/>
              <a:gd name="connsiteY10" fmla="*/ 250686 h 1336430"/>
              <a:gd name="connsiteX11" fmla="*/ 250686 w 1800665"/>
              <a:gd name="connsiteY11" fmla="*/ 0 h 13364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0665" h="1336430">
                <a:moveTo>
                  <a:pt x="250686" y="0"/>
                </a:moveTo>
                <a:lnTo>
                  <a:pt x="1549979" y="0"/>
                </a:lnTo>
                <a:cubicBezTo>
                  <a:pt x="1688429" y="0"/>
                  <a:pt x="1800665" y="112236"/>
                  <a:pt x="1800665" y="250686"/>
                </a:cubicBezTo>
                <a:lnTo>
                  <a:pt x="1800665" y="888797"/>
                </a:lnTo>
                <a:cubicBezTo>
                  <a:pt x="1800665" y="1027247"/>
                  <a:pt x="1688429" y="1139483"/>
                  <a:pt x="1549979" y="1139483"/>
                </a:cubicBezTo>
                <a:lnTo>
                  <a:pt x="1014561" y="1139483"/>
                </a:lnTo>
                <a:lnTo>
                  <a:pt x="900332" y="1336430"/>
                </a:lnTo>
                <a:lnTo>
                  <a:pt x="786103" y="1139483"/>
                </a:lnTo>
                <a:lnTo>
                  <a:pt x="250686" y="1139483"/>
                </a:lnTo>
                <a:cubicBezTo>
                  <a:pt x="112236" y="1139483"/>
                  <a:pt x="0" y="1027247"/>
                  <a:pt x="0" y="888797"/>
                </a:cubicBezTo>
                <a:lnTo>
                  <a:pt x="0" y="250686"/>
                </a:lnTo>
                <a:cubicBezTo>
                  <a:pt x="0" y="112236"/>
                  <a:pt x="112236" y="0"/>
                  <a:pt x="250686" y="0"/>
                </a:cubicBezTo>
                <a:close/>
              </a:path>
            </a:pathLst>
          </a:custGeom>
          <a:solidFill>
            <a:srgbClr val="E963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圆角矩形 34"/>
          <p:cNvSpPr/>
          <p:nvPr/>
        </p:nvSpPr>
        <p:spPr>
          <a:xfrm>
            <a:off x="6443411" y="1794332"/>
            <a:ext cx="1800665" cy="2842730"/>
          </a:xfrm>
          <a:prstGeom prst="roundRect">
            <a:avLst>
              <a:gd name="adj" fmla="val 18094"/>
            </a:avLst>
          </a:prstGeom>
          <a:noFill/>
          <a:ln>
            <a:solidFill>
              <a:srgbClr val="E9639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4" name="任意多边形 35"/>
          <p:cNvSpPr/>
          <p:nvPr/>
        </p:nvSpPr>
        <p:spPr>
          <a:xfrm flipV="1">
            <a:off x="8729630" y="4762295"/>
            <a:ext cx="1800665" cy="1336430"/>
          </a:xfrm>
          <a:custGeom>
            <a:gdLst>
              <a:gd name="connsiteX0" fmla="*/ 250686 w 1800665"/>
              <a:gd name="connsiteY0" fmla="*/ 0 h 1336430"/>
              <a:gd name="connsiteX1" fmla="*/ 1549979 w 1800665"/>
              <a:gd name="connsiteY1" fmla="*/ 0 h 1336430"/>
              <a:gd name="connsiteX2" fmla="*/ 1800665 w 1800665"/>
              <a:gd name="connsiteY2" fmla="*/ 250686 h 1336430"/>
              <a:gd name="connsiteX3" fmla="*/ 1800665 w 1800665"/>
              <a:gd name="connsiteY3" fmla="*/ 888797 h 1336430"/>
              <a:gd name="connsiteX4" fmla="*/ 1549979 w 1800665"/>
              <a:gd name="connsiteY4" fmla="*/ 1139483 h 1336430"/>
              <a:gd name="connsiteX5" fmla="*/ 1014561 w 1800665"/>
              <a:gd name="connsiteY5" fmla="*/ 1139483 h 1336430"/>
              <a:gd name="connsiteX6" fmla="*/ 900332 w 1800665"/>
              <a:gd name="connsiteY6" fmla="*/ 1336430 h 1336430"/>
              <a:gd name="connsiteX7" fmla="*/ 786103 w 1800665"/>
              <a:gd name="connsiteY7" fmla="*/ 1139483 h 1336430"/>
              <a:gd name="connsiteX8" fmla="*/ 250686 w 1800665"/>
              <a:gd name="connsiteY8" fmla="*/ 1139483 h 1336430"/>
              <a:gd name="connsiteX9" fmla="*/ 0 w 1800665"/>
              <a:gd name="connsiteY9" fmla="*/ 888797 h 1336430"/>
              <a:gd name="connsiteX10" fmla="*/ 0 w 1800665"/>
              <a:gd name="connsiteY10" fmla="*/ 250686 h 1336430"/>
              <a:gd name="connsiteX11" fmla="*/ 250686 w 1800665"/>
              <a:gd name="connsiteY11" fmla="*/ 0 h 13364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0665" h="1336430">
                <a:moveTo>
                  <a:pt x="250686" y="0"/>
                </a:moveTo>
                <a:lnTo>
                  <a:pt x="1549979" y="0"/>
                </a:lnTo>
                <a:cubicBezTo>
                  <a:pt x="1688429" y="0"/>
                  <a:pt x="1800665" y="112236"/>
                  <a:pt x="1800665" y="250686"/>
                </a:cubicBezTo>
                <a:lnTo>
                  <a:pt x="1800665" y="888797"/>
                </a:lnTo>
                <a:cubicBezTo>
                  <a:pt x="1800665" y="1027247"/>
                  <a:pt x="1688429" y="1139483"/>
                  <a:pt x="1549979" y="1139483"/>
                </a:cubicBezTo>
                <a:lnTo>
                  <a:pt x="1014561" y="1139483"/>
                </a:lnTo>
                <a:lnTo>
                  <a:pt x="900332" y="1336430"/>
                </a:lnTo>
                <a:lnTo>
                  <a:pt x="786103" y="1139483"/>
                </a:lnTo>
                <a:lnTo>
                  <a:pt x="250686" y="1139483"/>
                </a:lnTo>
                <a:cubicBezTo>
                  <a:pt x="112236" y="1139483"/>
                  <a:pt x="0" y="1027247"/>
                  <a:pt x="0" y="888797"/>
                </a:cubicBezTo>
                <a:lnTo>
                  <a:pt x="0" y="250686"/>
                </a:lnTo>
                <a:cubicBezTo>
                  <a:pt x="0" y="112236"/>
                  <a:pt x="112236" y="0"/>
                  <a:pt x="250686" y="0"/>
                </a:cubicBezTo>
                <a:close/>
              </a:path>
            </a:pathLst>
          </a:custGeom>
          <a:solidFill>
            <a:srgbClr val="E963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圆角矩形 36"/>
          <p:cNvSpPr/>
          <p:nvPr/>
        </p:nvSpPr>
        <p:spPr>
          <a:xfrm>
            <a:off x="8729630" y="1794332"/>
            <a:ext cx="1800665" cy="2842730"/>
          </a:xfrm>
          <a:prstGeom prst="roundRect">
            <a:avLst>
              <a:gd name="adj" fmla="val 18094"/>
            </a:avLst>
          </a:prstGeom>
          <a:noFill/>
          <a:ln>
            <a:solidFill>
              <a:srgbClr val="E9639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6" name="文本框 21"/>
          <p:cNvSpPr txBox="1"/>
          <p:nvPr/>
        </p:nvSpPr>
        <p:spPr>
          <a:xfrm>
            <a:off x="2010462" y="2251423"/>
            <a:ext cx="1527982" cy="2062103"/>
          </a:xfrm>
          <a:prstGeom prst="rect">
            <a:avLst/>
          </a:prstGeom>
          <a:noFill/>
          <a:effectLst/>
        </p:spPr>
        <p:txBody>
          <a:bodyPr wrap="none" rtlCol="0">
            <a:spAutoFit/>
          </a:bodyPr>
          <a:lstStyle/>
          <a:p>
            <a:r>
              <a:rPr lang="en-US" altLang="zh-CN" sz="1600" b="1">
                <a:solidFill>
                  <a:schemeClr val="bg1">
                    <a:lumMod val="50000"/>
                  </a:schemeClr>
                </a:solidFill>
                <a:latin typeface="Agency FB" panose="020b0503020202020204" pitchFamily="34" charset="0"/>
                <a:ea typeface="方正姚体" panose="02010601030101010101" pitchFamily="2" charset="-122"/>
              </a:rPr>
              <a:t>     </a:t>
            </a:r>
            <a:r>
              <a:rPr lang="en-US" altLang="zh-CN" sz="1400" b="1">
                <a:solidFill>
                  <a:schemeClr val="bg1">
                    <a:lumMod val="50000"/>
                  </a:schemeClr>
                </a:solidFill>
                <a:latin typeface="方正姚体" panose="02010601030101010101" pitchFamily="2" charset="-122"/>
                <a:ea typeface="方正姚体" panose="02010601030101010101" pitchFamily="2" charset="-122"/>
              </a:rPr>
              <a:t>MORE  THEN  </a:t>
            </a:r>
            <a:endParaRPr lang="en-US" altLang="zh-CN" sz="1400" b="1">
              <a:solidFill>
                <a:schemeClr val="bg1">
                  <a:lumMod val="50000"/>
                </a:schemeClr>
              </a:solidFill>
              <a:latin typeface="方正姚体" panose="02010601030101010101" pitchFamily="2" charset="-122"/>
              <a:ea typeface="方正姚体" panose="02010601030101010101" pitchFamily="2" charset="-122"/>
            </a:endParaRPr>
          </a:p>
          <a:p>
            <a:r>
              <a:rPr lang="en-US" altLang="zh-CN" sz="1400" b="1">
                <a:solidFill>
                  <a:schemeClr val="bg1">
                    <a:lumMod val="50000"/>
                  </a:schemeClr>
                </a:solidFill>
                <a:latin typeface="方正姚体" panose="02010601030101010101" pitchFamily="2" charset="-122"/>
                <a:ea typeface="方正姚体" panose="02010601030101010101" pitchFamily="2" charset="-122"/>
              </a:rPr>
              <a:t>      TEMPLATE</a:t>
            </a:r>
            <a:endParaRPr lang="en-US" altLang="zh-CN" sz="1000" b="1">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Click here to add  you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To  the  center of the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narrative thought</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400">
                <a:solidFill>
                  <a:schemeClr val="bg1">
                    <a:lumMod val="50000"/>
                  </a:schemeClr>
                </a:solidFill>
                <a:latin typeface="方正姚体" panose="02010601030101010101" pitchFamily="2" charset="-122"/>
                <a:ea typeface="方正姚体" panose="02010601030101010101" pitchFamily="2" charset="-122"/>
              </a:rPr>
              <a:t>Clic</a:t>
            </a:r>
            <a:r>
              <a:rPr lang="en-US" altLang="zh-CN" sz="1100">
                <a:solidFill>
                  <a:schemeClr val="bg1">
                    <a:lumMod val="50000"/>
                  </a:schemeClr>
                </a:solidFill>
                <a:latin typeface="方正姚体" panose="02010601030101010101" pitchFamily="2" charset="-122"/>
                <a:ea typeface="方正姚体" panose="02010601030101010101" pitchFamily="2" charset="-122"/>
              </a:rPr>
              <a:t>k</a:t>
            </a:r>
            <a:r>
              <a:rPr lang="en-US" altLang="zh-CN" sz="1200">
                <a:solidFill>
                  <a:schemeClr val="bg1">
                    <a:lumMod val="50000"/>
                  </a:schemeClr>
                </a:solidFill>
                <a:latin typeface="方正姚体" panose="02010601030101010101" pitchFamily="2" charset="-122"/>
                <a:ea typeface="方正姚体" panose="02010601030101010101" pitchFamily="2" charset="-122"/>
              </a:rPr>
              <a:t> here to add  you</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To  the  center of the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 narrative thought</a:t>
            </a:r>
            <a:endParaRPr lang="en-US" altLang="zh-CN" sz="1600">
              <a:solidFill>
                <a:schemeClr val="bg1">
                  <a:lumMod val="50000"/>
                </a:schemeClr>
              </a:solidFill>
              <a:latin typeface="方正姚体" panose="02010601030101010101" pitchFamily="2" charset="-122"/>
              <a:ea typeface="方正姚体" panose="02010601030101010101" pitchFamily="2" charset="-122"/>
            </a:endParaRPr>
          </a:p>
          <a:p>
            <a:endParaRPr lang="en-US" altLang="zh-CN" sz="2400">
              <a:solidFill>
                <a:schemeClr val="bg1">
                  <a:lumMod val="50000"/>
                </a:schemeClr>
              </a:solidFill>
              <a:latin typeface="Agency FB" panose="020b0503020202020204" pitchFamily="34" charset="0"/>
              <a:ea typeface="方正姚体" panose="02010601030101010101" pitchFamily="2" charset="-122"/>
            </a:endParaRPr>
          </a:p>
        </p:txBody>
      </p:sp>
      <p:sp>
        <p:nvSpPr>
          <p:cNvPr id="17" name="文本框 22"/>
          <p:cNvSpPr txBox="1"/>
          <p:nvPr/>
        </p:nvSpPr>
        <p:spPr>
          <a:xfrm>
            <a:off x="6580876" y="2251423"/>
            <a:ext cx="1527982" cy="2000548"/>
          </a:xfrm>
          <a:prstGeom prst="rect">
            <a:avLst/>
          </a:prstGeom>
          <a:noFill/>
          <a:effectLst/>
        </p:spPr>
        <p:txBody>
          <a:bodyPr wrap="none" rtlCol="0">
            <a:spAutoFit/>
          </a:bodyPr>
          <a:lstStyle/>
          <a:p>
            <a:r>
              <a:rPr lang="en-US" altLang="zh-CN" sz="1600" b="1">
                <a:solidFill>
                  <a:schemeClr val="bg1">
                    <a:lumMod val="50000"/>
                  </a:schemeClr>
                </a:solidFill>
                <a:latin typeface="Agency FB" panose="020b0503020202020204" pitchFamily="34" charset="0"/>
                <a:ea typeface="方正姚体" panose="02010601030101010101" pitchFamily="2" charset="-122"/>
              </a:rPr>
              <a:t>     </a:t>
            </a:r>
            <a:r>
              <a:rPr lang="en-US" altLang="zh-CN" sz="1400" b="1">
                <a:solidFill>
                  <a:schemeClr val="bg1">
                    <a:lumMod val="50000"/>
                  </a:schemeClr>
                </a:solidFill>
                <a:latin typeface="方正姚体" panose="02010601030101010101" pitchFamily="2" charset="-122"/>
                <a:ea typeface="方正姚体" panose="02010601030101010101" pitchFamily="2" charset="-122"/>
              </a:rPr>
              <a:t>MORE  THEN  </a:t>
            </a:r>
            <a:endParaRPr lang="en-US" altLang="zh-CN" sz="1400" b="1">
              <a:solidFill>
                <a:schemeClr val="bg1">
                  <a:lumMod val="50000"/>
                </a:schemeClr>
              </a:solidFill>
              <a:latin typeface="方正姚体" panose="02010601030101010101" pitchFamily="2" charset="-122"/>
              <a:ea typeface="方正姚体" panose="02010601030101010101" pitchFamily="2" charset="-122"/>
            </a:endParaRPr>
          </a:p>
          <a:p>
            <a:r>
              <a:rPr lang="en-US" altLang="zh-CN" sz="1400" b="1">
                <a:solidFill>
                  <a:schemeClr val="bg1">
                    <a:lumMod val="50000"/>
                  </a:schemeClr>
                </a:solidFill>
                <a:latin typeface="方正姚体" panose="02010601030101010101" pitchFamily="2" charset="-122"/>
                <a:ea typeface="方正姚体" panose="02010601030101010101" pitchFamily="2" charset="-122"/>
              </a:rPr>
              <a:t>      TEMPLATE</a:t>
            </a:r>
            <a:endParaRPr lang="en-US" altLang="zh-CN" sz="1000" b="1">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Click here to add  you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To  the  center of the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narrative thought</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400">
                <a:solidFill>
                  <a:schemeClr val="bg1">
                    <a:lumMod val="50000"/>
                  </a:schemeClr>
                </a:solidFill>
                <a:latin typeface="方正姚体" panose="02010601030101010101" pitchFamily="2" charset="-122"/>
                <a:ea typeface="方正姚体" panose="02010601030101010101" pitchFamily="2" charset="-122"/>
              </a:rPr>
              <a:t>Clic</a:t>
            </a:r>
            <a:r>
              <a:rPr lang="en-US" altLang="zh-CN" sz="1100">
                <a:solidFill>
                  <a:schemeClr val="bg1">
                    <a:lumMod val="50000"/>
                  </a:schemeClr>
                </a:solidFill>
                <a:latin typeface="方正姚体" panose="02010601030101010101" pitchFamily="2" charset="-122"/>
                <a:ea typeface="方正姚体" panose="02010601030101010101" pitchFamily="2" charset="-122"/>
              </a:rPr>
              <a:t>k</a:t>
            </a:r>
            <a:r>
              <a:rPr lang="en-US" altLang="zh-CN" sz="1200">
                <a:solidFill>
                  <a:schemeClr val="bg1">
                    <a:lumMod val="50000"/>
                  </a:schemeClr>
                </a:solidFill>
                <a:latin typeface="方正姚体" panose="02010601030101010101" pitchFamily="2" charset="-122"/>
                <a:ea typeface="方正姚体" panose="02010601030101010101" pitchFamily="2" charset="-122"/>
              </a:rPr>
              <a:t> here to add  you</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To  the  center of the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 narrative thought</a:t>
            </a:r>
            <a:endParaRPr lang="en-US" altLang="zh-CN" sz="1600">
              <a:solidFill>
                <a:schemeClr val="bg1">
                  <a:lumMod val="50000"/>
                </a:schemeClr>
              </a:solidFill>
              <a:latin typeface="方正姚体" panose="02010601030101010101" pitchFamily="2" charset="-122"/>
              <a:ea typeface="方正姚体" panose="02010601030101010101" pitchFamily="2" charset="-122"/>
            </a:endParaRPr>
          </a:p>
          <a:p>
            <a:endParaRPr lang="en-US" altLang="zh-CN">
              <a:solidFill>
                <a:schemeClr val="bg1">
                  <a:lumMod val="50000"/>
                </a:schemeClr>
              </a:solidFill>
              <a:latin typeface="方正姚体" panose="02010601030101010101" pitchFamily="2" charset="-122"/>
              <a:ea typeface="方正姚体" panose="02010601030101010101" pitchFamily="2" charset="-122"/>
            </a:endParaRPr>
          </a:p>
        </p:txBody>
      </p:sp>
      <p:sp>
        <p:nvSpPr>
          <p:cNvPr id="18" name="文本框 23"/>
          <p:cNvSpPr txBox="1"/>
          <p:nvPr/>
        </p:nvSpPr>
        <p:spPr>
          <a:xfrm>
            <a:off x="4270756" y="2251423"/>
            <a:ext cx="1527982" cy="2000548"/>
          </a:xfrm>
          <a:prstGeom prst="rect">
            <a:avLst/>
          </a:prstGeom>
          <a:noFill/>
          <a:effectLst/>
        </p:spPr>
        <p:txBody>
          <a:bodyPr wrap="none" rtlCol="0">
            <a:spAutoFit/>
          </a:bodyPr>
          <a:lstStyle/>
          <a:p>
            <a:r>
              <a:rPr lang="en-US" altLang="zh-CN" sz="1600" b="1">
                <a:solidFill>
                  <a:schemeClr val="bg1">
                    <a:lumMod val="50000"/>
                  </a:schemeClr>
                </a:solidFill>
                <a:latin typeface="Agency FB" panose="020b0503020202020204" pitchFamily="34" charset="0"/>
                <a:ea typeface="方正姚体" panose="02010601030101010101" pitchFamily="2" charset="-122"/>
              </a:rPr>
              <a:t>     </a:t>
            </a:r>
            <a:r>
              <a:rPr lang="en-US" altLang="zh-CN" sz="1400" b="1">
                <a:solidFill>
                  <a:schemeClr val="bg1">
                    <a:lumMod val="50000"/>
                  </a:schemeClr>
                </a:solidFill>
                <a:latin typeface="方正姚体" panose="02010601030101010101" pitchFamily="2" charset="-122"/>
                <a:ea typeface="方正姚体" panose="02010601030101010101" pitchFamily="2" charset="-122"/>
              </a:rPr>
              <a:t>MORE  THEN  </a:t>
            </a:r>
            <a:endParaRPr lang="en-US" altLang="zh-CN" sz="1400" b="1">
              <a:solidFill>
                <a:schemeClr val="bg1">
                  <a:lumMod val="50000"/>
                </a:schemeClr>
              </a:solidFill>
              <a:latin typeface="方正姚体" panose="02010601030101010101" pitchFamily="2" charset="-122"/>
              <a:ea typeface="方正姚体" panose="02010601030101010101" pitchFamily="2" charset="-122"/>
            </a:endParaRPr>
          </a:p>
          <a:p>
            <a:r>
              <a:rPr lang="en-US" altLang="zh-CN" sz="1400" b="1">
                <a:solidFill>
                  <a:schemeClr val="bg1">
                    <a:lumMod val="50000"/>
                  </a:schemeClr>
                </a:solidFill>
                <a:latin typeface="方正姚体" panose="02010601030101010101" pitchFamily="2" charset="-122"/>
                <a:ea typeface="方正姚体" panose="02010601030101010101" pitchFamily="2" charset="-122"/>
              </a:rPr>
              <a:t>      TEMPLATE</a:t>
            </a:r>
            <a:endParaRPr lang="en-US" altLang="zh-CN" sz="1000" b="1">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Click here to add  you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To  the  center of the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narrative thought</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400">
                <a:solidFill>
                  <a:schemeClr val="bg1">
                    <a:lumMod val="50000"/>
                  </a:schemeClr>
                </a:solidFill>
                <a:latin typeface="方正姚体" panose="02010601030101010101" pitchFamily="2" charset="-122"/>
                <a:ea typeface="方正姚体" panose="02010601030101010101" pitchFamily="2" charset="-122"/>
              </a:rPr>
              <a:t>Clic</a:t>
            </a:r>
            <a:r>
              <a:rPr lang="en-US" altLang="zh-CN" sz="1100">
                <a:solidFill>
                  <a:schemeClr val="bg1">
                    <a:lumMod val="50000"/>
                  </a:schemeClr>
                </a:solidFill>
                <a:latin typeface="方正姚体" panose="02010601030101010101" pitchFamily="2" charset="-122"/>
                <a:ea typeface="方正姚体" panose="02010601030101010101" pitchFamily="2" charset="-122"/>
              </a:rPr>
              <a:t>k</a:t>
            </a:r>
            <a:r>
              <a:rPr lang="en-US" altLang="zh-CN" sz="1200">
                <a:solidFill>
                  <a:schemeClr val="bg1">
                    <a:lumMod val="50000"/>
                  </a:schemeClr>
                </a:solidFill>
                <a:latin typeface="方正姚体" panose="02010601030101010101" pitchFamily="2" charset="-122"/>
                <a:ea typeface="方正姚体" panose="02010601030101010101" pitchFamily="2" charset="-122"/>
              </a:rPr>
              <a:t> here to add  you</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To  the  center of the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 narrative thought</a:t>
            </a:r>
            <a:endParaRPr lang="en-US" altLang="zh-CN" sz="1600">
              <a:solidFill>
                <a:schemeClr val="bg1">
                  <a:lumMod val="50000"/>
                </a:schemeClr>
              </a:solidFill>
              <a:latin typeface="方正姚体" panose="02010601030101010101" pitchFamily="2" charset="-122"/>
              <a:ea typeface="方正姚体" panose="02010601030101010101" pitchFamily="2" charset="-122"/>
            </a:endParaRPr>
          </a:p>
          <a:p>
            <a:endParaRPr lang="en-US" altLang="zh-CN">
              <a:solidFill>
                <a:schemeClr val="bg1">
                  <a:lumMod val="50000"/>
                </a:schemeClr>
              </a:solidFill>
              <a:latin typeface="方正姚体" panose="02010601030101010101" pitchFamily="2" charset="-122"/>
              <a:ea typeface="方正姚体" panose="02010601030101010101" pitchFamily="2" charset="-122"/>
            </a:endParaRPr>
          </a:p>
        </p:txBody>
      </p:sp>
      <p:sp>
        <p:nvSpPr>
          <p:cNvPr id="19" name="文本框 24"/>
          <p:cNvSpPr txBox="1"/>
          <p:nvPr/>
        </p:nvSpPr>
        <p:spPr>
          <a:xfrm>
            <a:off x="8867095" y="2251423"/>
            <a:ext cx="1527982" cy="1969770"/>
          </a:xfrm>
          <a:prstGeom prst="rect">
            <a:avLst/>
          </a:prstGeom>
          <a:noFill/>
          <a:effectLst/>
        </p:spPr>
        <p:txBody>
          <a:bodyPr wrap="none" rtlCol="0">
            <a:spAutoFit/>
          </a:bodyPr>
          <a:lstStyle/>
          <a:p>
            <a:r>
              <a:rPr lang="en-US" altLang="zh-CN" sz="1200" b="1">
                <a:solidFill>
                  <a:schemeClr val="bg1">
                    <a:lumMod val="50000"/>
                  </a:schemeClr>
                </a:solidFill>
                <a:latin typeface="方正姚体" panose="02010601030101010101" pitchFamily="2" charset="-122"/>
                <a:ea typeface="方正姚体" panose="02010601030101010101" pitchFamily="2" charset="-122"/>
              </a:rPr>
              <a:t>     </a:t>
            </a:r>
            <a:r>
              <a:rPr lang="en-US" altLang="zh-CN" sz="1400" b="1">
                <a:solidFill>
                  <a:schemeClr val="bg1">
                    <a:lumMod val="50000"/>
                  </a:schemeClr>
                </a:solidFill>
                <a:latin typeface="方正姚体" panose="02010601030101010101" pitchFamily="2" charset="-122"/>
                <a:ea typeface="方正姚体" panose="02010601030101010101" pitchFamily="2" charset="-122"/>
              </a:rPr>
              <a:t>MORE  THEN  </a:t>
            </a:r>
            <a:endParaRPr lang="en-US" altLang="zh-CN" sz="1400" b="1">
              <a:solidFill>
                <a:schemeClr val="bg1">
                  <a:lumMod val="50000"/>
                </a:schemeClr>
              </a:solidFill>
              <a:latin typeface="方正姚体" panose="02010601030101010101" pitchFamily="2" charset="-122"/>
              <a:ea typeface="方正姚体" panose="02010601030101010101" pitchFamily="2" charset="-122"/>
            </a:endParaRPr>
          </a:p>
          <a:p>
            <a:r>
              <a:rPr lang="en-US" altLang="zh-CN" sz="1400" b="1">
                <a:solidFill>
                  <a:schemeClr val="bg1">
                    <a:lumMod val="50000"/>
                  </a:schemeClr>
                </a:solidFill>
                <a:latin typeface="方正姚体" panose="02010601030101010101" pitchFamily="2" charset="-122"/>
                <a:ea typeface="方正姚体" panose="02010601030101010101" pitchFamily="2" charset="-122"/>
              </a:rPr>
              <a:t>      TEMPLATE</a:t>
            </a:r>
            <a:endParaRPr lang="en-US" altLang="zh-CN" sz="1000" b="1">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Click here to add  you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To  the  center of the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narrative thought</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400">
                <a:solidFill>
                  <a:schemeClr val="bg1">
                    <a:lumMod val="50000"/>
                  </a:schemeClr>
                </a:solidFill>
                <a:latin typeface="方正姚体" panose="02010601030101010101" pitchFamily="2" charset="-122"/>
                <a:ea typeface="方正姚体" panose="02010601030101010101" pitchFamily="2" charset="-122"/>
              </a:rPr>
              <a:t>Clic</a:t>
            </a:r>
            <a:r>
              <a:rPr lang="en-US" altLang="zh-CN" sz="1100">
                <a:solidFill>
                  <a:schemeClr val="bg1">
                    <a:lumMod val="50000"/>
                  </a:schemeClr>
                </a:solidFill>
                <a:latin typeface="方正姚体" panose="02010601030101010101" pitchFamily="2" charset="-122"/>
                <a:ea typeface="方正姚体" panose="02010601030101010101" pitchFamily="2" charset="-122"/>
              </a:rPr>
              <a:t>k</a:t>
            </a:r>
            <a:r>
              <a:rPr lang="en-US" altLang="zh-CN" sz="1200">
                <a:solidFill>
                  <a:schemeClr val="bg1">
                    <a:lumMod val="50000"/>
                  </a:schemeClr>
                </a:solidFill>
                <a:latin typeface="方正姚体" panose="02010601030101010101" pitchFamily="2" charset="-122"/>
                <a:ea typeface="方正姚体" panose="02010601030101010101" pitchFamily="2" charset="-122"/>
              </a:rPr>
              <a:t> here to add  you</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To  the  center of the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 narrative thought</a:t>
            </a:r>
            <a:endParaRPr lang="en-US" altLang="zh-CN" sz="1600">
              <a:solidFill>
                <a:schemeClr val="bg1">
                  <a:lumMod val="50000"/>
                </a:schemeClr>
              </a:solidFill>
              <a:latin typeface="方正姚体" panose="02010601030101010101" pitchFamily="2" charset="-122"/>
              <a:ea typeface="方正姚体" panose="02010601030101010101" pitchFamily="2" charset="-122"/>
            </a:endParaRPr>
          </a:p>
          <a:p>
            <a:endParaRPr lang="en-US" altLang="zh-CN">
              <a:solidFill>
                <a:schemeClr val="bg1">
                  <a:lumMod val="50000"/>
                </a:schemeClr>
              </a:solidFill>
              <a:latin typeface="方正姚体" panose="02010601030101010101" pitchFamily="2" charset="-122"/>
              <a:ea typeface="方正姚体" panose="02010601030101010101" pitchFamily="2" charset="-122"/>
            </a:endParaRPr>
          </a:p>
        </p:txBody>
      </p:sp>
      <p:sp>
        <p:nvSpPr>
          <p:cNvPr id="20" name="文本框 25"/>
          <p:cNvSpPr txBox="1"/>
          <p:nvPr/>
        </p:nvSpPr>
        <p:spPr>
          <a:xfrm>
            <a:off x="1583048" y="5098774"/>
            <a:ext cx="1779654" cy="707886"/>
          </a:xfrm>
          <a:prstGeom prst="rect">
            <a:avLst/>
          </a:prstGeom>
          <a:noFill/>
          <a:effectLst/>
        </p:spPr>
        <p:txBody>
          <a:bodyPr wrap="none" rtlCol="0">
            <a:spAutoFit/>
          </a:bodyPr>
          <a:lstStyle/>
          <a:p>
            <a:r>
              <a:rPr lang="en-US" altLang="zh-CN" sz="4000" b="1">
                <a:solidFill>
                  <a:schemeClr val="bg1"/>
                </a:solidFill>
                <a:latin typeface="方正姚体" panose="02010601030101010101" pitchFamily="2" charset="-122"/>
                <a:ea typeface="方正姚体" panose="02010601030101010101" pitchFamily="2" charset="-122"/>
              </a:rPr>
              <a:t>     67%</a:t>
            </a:r>
            <a:endParaRPr lang="en-US" altLang="zh-CN" sz="4000">
              <a:solidFill>
                <a:schemeClr val="bg1"/>
              </a:solidFill>
              <a:latin typeface="方正姚体" panose="02010601030101010101" pitchFamily="2" charset="-122"/>
              <a:ea typeface="方正姚体" panose="02010601030101010101" pitchFamily="2" charset="-122"/>
            </a:endParaRPr>
          </a:p>
        </p:txBody>
      </p:sp>
      <p:sp>
        <p:nvSpPr>
          <p:cNvPr id="21" name="文本框 26"/>
          <p:cNvSpPr txBox="1"/>
          <p:nvPr/>
        </p:nvSpPr>
        <p:spPr>
          <a:xfrm>
            <a:off x="4361325" y="5098774"/>
            <a:ext cx="1346844" cy="707886"/>
          </a:xfrm>
          <a:prstGeom prst="rect">
            <a:avLst/>
          </a:prstGeom>
          <a:noFill/>
          <a:effectLst/>
        </p:spPr>
        <p:txBody>
          <a:bodyPr wrap="none" rtlCol="0">
            <a:spAutoFit/>
          </a:bodyPr>
          <a:lstStyle/>
          <a:p>
            <a:r>
              <a:rPr lang="en-US" altLang="zh-CN" sz="4000" b="1">
                <a:solidFill>
                  <a:schemeClr val="bg1"/>
                </a:solidFill>
                <a:latin typeface="方正姚体" panose="02010601030101010101" pitchFamily="2" charset="-122"/>
                <a:ea typeface="方正姚体" panose="02010601030101010101" pitchFamily="2" charset="-122"/>
              </a:rPr>
              <a:t>1,258</a:t>
            </a:r>
            <a:endParaRPr lang="en-US" altLang="zh-CN" sz="4000">
              <a:solidFill>
                <a:schemeClr val="bg1"/>
              </a:solidFill>
              <a:latin typeface="方正姚体" panose="02010601030101010101" pitchFamily="2" charset="-122"/>
              <a:ea typeface="方正姚体" panose="02010601030101010101" pitchFamily="2" charset="-122"/>
            </a:endParaRPr>
          </a:p>
        </p:txBody>
      </p:sp>
      <p:sp>
        <p:nvSpPr>
          <p:cNvPr id="22" name="文本框 27"/>
          <p:cNvSpPr txBox="1"/>
          <p:nvPr/>
        </p:nvSpPr>
        <p:spPr>
          <a:xfrm>
            <a:off x="6864284" y="5059368"/>
            <a:ext cx="958917" cy="707886"/>
          </a:xfrm>
          <a:prstGeom prst="rect">
            <a:avLst/>
          </a:prstGeom>
          <a:noFill/>
          <a:effectLst/>
        </p:spPr>
        <p:txBody>
          <a:bodyPr wrap="none" rtlCol="0">
            <a:spAutoFit/>
          </a:bodyPr>
          <a:lstStyle/>
          <a:p>
            <a:r>
              <a:rPr lang="en-US" altLang="zh-CN" sz="4000" b="1">
                <a:solidFill>
                  <a:schemeClr val="bg1"/>
                </a:solidFill>
                <a:latin typeface="方正姚体" panose="02010601030101010101" pitchFamily="2" charset="-122"/>
                <a:ea typeface="方正姚体" panose="02010601030101010101" pitchFamily="2" charset="-122"/>
              </a:rPr>
              <a:t>379</a:t>
            </a:r>
            <a:endParaRPr lang="en-US" altLang="zh-CN" sz="4000">
              <a:solidFill>
                <a:schemeClr val="bg1"/>
              </a:solidFill>
              <a:latin typeface="方正姚体" panose="02010601030101010101" pitchFamily="2" charset="-122"/>
              <a:ea typeface="方正姚体" panose="02010601030101010101" pitchFamily="2" charset="-122"/>
            </a:endParaRPr>
          </a:p>
        </p:txBody>
      </p:sp>
      <p:sp>
        <p:nvSpPr>
          <p:cNvPr id="23" name="文本框 28"/>
          <p:cNvSpPr txBox="1"/>
          <p:nvPr/>
        </p:nvSpPr>
        <p:spPr>
          <a:xfrm>
            <a:off x="9108299" y="5070638"/>
            <a:ext cx="1130438" cy="707886"/>
          </a:xfrm>
          <a:prstGeom prst="rect">
            <a:avLst/>
          </a:prstGeom>
          <a:noFill/>
          <a:effectLst/>
        </p:spPr>
        <p:txBody>
          <a:bodyPr wrap="none" rtlCol="0">
            <a:spAutoFit/>
          </a:bodyPr>
          <a:lstStyle/>
          <a:p>
            <a:r>
              <a:rPr lang="en-US" altLang="zh-CN" sz="4000" b="1">
                <a:solidFill>
                  <a:schemeClr val="bg1"/>
                </a:solidFill>
                <a:latin typeface="方正姚体" panose="02010601030101010101" pitchFamily="2" charset="-122"/>
                <a:ea typeface="方正姚体" panose="02010601030101010101" pitchFamily="2" charset="-122"/>
              </a:rPr>
              <a:t>84%</a:t>
            </a:r>
            <a:endParaRPr lang="en-US" altLang="zh-CN" sz="4000">
              <a:solidFill>
                <a:schemeClr val="bg1"/>
              </a:solidFill>
              <a:latin typeface="方正姚体" panose="02010601030101010101" pitchFamily="2" charset="-122"/>
              <a:ea typeface="方正姚体" panose="02010601030101010101" pitchFamily="2" charset="-122"/>
            </a:endParaRPr>
          </a:p>
        </p:txBody>
      </p:sp>
      <p:sp>
        <p:nvSpPr>
          <p:cNvPr id="24" name="矩形 23"/>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50"/>
                                        <p:tgtEl>
                                          <p:spTgt spid="6"/>
                                        </p:tgtEl>
                                      </p:cBhvr>
                                    </p:animEffect>
                                    <p:anim calcmode="lin" valueType="num">
                                      <p:cBhvr>
                                        <p:cTn id="19" dur="250" fill="hold"/>
                                        <p:tgtEl>
                                          <p:spTgt spid="6"/>
                                        </p:tgtEl>
                                        <p:attrNameLst>
                                          <p:attrName>ppt_x</p:attrName>
                                        </p:attrNameLst>
                                      </p:cBhvr>
                                      <p:tavLst>
                                        <p:tav tm="0">
                                          <p:val>
                                            <p:strVal val="#ppt_x"/>
                                          </p:val>
                                        </p:tav>
                                        <p:tav tm="100000">
                                          <p:val>
                                            <p:strVal val="#ppt_x"/>
                                          </p:val>
                                        </p:tav>
                                      </p:tavLst>
                                    </p:anim>
                                    <p:anim calcmode="lin" valueType="num">
                                      <p:cBhvr>
                                        <p:cTn id="20" dur="250" fill="hold"/>
                                        <p:tgtEl>
                                          <p:spTgt spid="6"/>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50"/>
                                        <p:tgtEl>
                                          <p:spTgt spid="7"/>
                                        </p:tgtEl>
                                      </p:cBhvr>
                                    </p:animEffect>
                                    <p:anim calcmode="lin" valueType="num">
                                      <p:cBhvr>
                                        <p:cTn id="25" dur="250" fill="hold"/>
                                        <p:tgtEl>
                                          <p:spTgt spid="7"/>
                                        </p:tgtEl>
                                        <p:attrNameLst>
                                          <p:attrName>ppt_x</p:attrName>
                                        </p:attrNameLst>
                                      </p:cBhvr>
                                      <p:tavLst>
                                        <p:tav tm="0">
                                          <p:val>
                                            <p:strVal val="#ppt_x"/>
                                          </p:val>
                                        </p:tav>
                                        <p:tav tm="100000">
                                          <p:val>
                                            <p:strVal val="#ppt_x"/>
                                          </p:val>
                                        </p:tav>
                                      </p:tavLst>
                                    </p:anim>
                                    <p:anim calcmode="lin" valueType="num">
                                      <p:cBhvr>
                                        <p:cTn id="26" dur="250" fill="hold"/>
                                        <p:tgtEl>
                                          <p:spTgt spid="7"/>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25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50"/>
                                        <p:tgtEl>
                                          <p:spTgt spid="8"/>
                                        </p:tgtEl>
                                      </p:cBhvr>
                                    </p:animEffect>
                                    <p:anim calcmode="lin" valueType="num">
                                      <p:cBhvr>
                                        <p:cTn id="31" dur="250" fill="hold"/>
                                        <p:tgtEl>
                                          <p:spTgt spid="8"/>
                                        </p:tgtEl>
                                        <p:attrNameLst>
                                          <p:attrName>ppt_x</p:attrName>
                                        </p:attrNameLst>
                                      </p:cBhvr>
                                      <p:tavLst>
                                        <p:tav tm="0">
                                          <p:val>
                                            <p:strVal val="#ppt_x"/>
                                          </p:val>
                                        </p:tav>
                                        <p:tav tm="100000">
                                          <p:val>
                                            <p:strVal val="#ppt_x"/>
                                          </p:val>
                                        </p:tav>
                                      </p:tavLst>
                                    </p:anim>
                                    <p:anim calcmode="lin" valueType="num">
                                      <p:cBhvr>
                                        <p:cTn id="32" dur="250" fill="hold"/>
                                        <p:tgtEl>
                                          <p:spTgt spid="8"/>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50"/>
                                        <p:tgtEl>
                                          <p:spTgt spid="9"/>
                                        </p:tgtEl>
                                      </p:cBhvr>
                                    </p:animEffect>
                                    <p:anim calcmode="lin" valueType="num">
                                      <p:cBhvr>
                                        <p:cTn id="37" dur="250" fill="hold"/>
                                        <p:tgtEl>
                                          <p:spTgt spid="9"/>
                                        </p:tgtEl>
                                        <p:attrNameLst>
                                          <p:attrName>ppt_x</p:attrName>
                                        </p:attrNameLst>
                                      </p:cBhvr>
                                      <p:tavLst>
                                        <p:tav tm="0">
                                          <p:val>
                                            <p:strVal val="#ppt_x"/>
                                          </p:val>
                                        </p:tav>
                                        <p:tav tm="100000">
                                          <p:val>
                                            <p:strVal val="#ppt_x"/>
                                          </p:val>
                                        </p:tav>
                                      </p:tavLst>
                                    </p:anim>
                                    <p:anim calcmode="lin" valueType="num">
                                      <p:cBhvr>
                                        <p:cTn id="38" dur="250" fill="hold"/>
                                        <p:tgtEl>
                                          <p:spTgt spid="9"/>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1750"/>
                            </p:stCondLst>
                            <p:childTnLst>
                              <p:par>
                                <p:cTn id="40" presetID="42"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50"/>
                                        <p:tgtEl>
                                          <p:spTgt spid="10"/>
                                        </p:tgtEl>
                                      </p:cBhvr>
                                    </p:animEffect>
                                    <p:anim calcmode="lin" valueType="num">
                                      <p:cBhvr>
                                        <p:cTn id="43" dur="250" fill="hold"/>
                                        <p:tgtEl>
                                          <p:spTgt spid="10"/>
                                        </p:tgtEl>
                                        <p:attrNameLst>
                                          <p:attrName>ppt_x</p:attrName>
                                        </p:attrNameLst>
                                      </p:cBhvr>
                                      <p:tavLst>
                                        <p:tav tm="0">
                                          <p:val>
                                            <p:strVal val="#ppt_x"/>
                                          </p:val>
                                        </p:tav>
                                        <p:tav tm="100000">
                                          <p:val>
                                            <p:strVal val="#ppt_x"/>
                                          </p:val>
                                        </p:tav>
                                      </p:tavLst>
                                    </p:anim>
                                    <p:anim calcmode="lin" valueType="num">
                                      <p:cBhvr>
                                        <p:cTn id="44" dur="250" fill="hold"/>
                                        <p:tgtEl>
                                          <p:spTgt spid="10"/>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250"/>
                                        <p:tgtEl>
                                          <p:spTgt spid="14"/>
                                        </p:tgtEl>
                                      </p:cBhvr>
                                    </p:animEffect>
                                    <p:anim calcmode="lin" valueType="num">
                                      <p:cBhvr>
                                        <p:cTn id="49" dur="250" fill="hold"/>
                                        <p:tgtEl>
                                          <p:spTgt spid="14"/>
                                        </p:tgtEl>
                                        <p:attrNameLst>
                                          <p:attrName>ppt_x</p:attrName>
                                        </p:attrNameLst>
                                      </p:cBhvr>
                                      <p:tavLst>
                                        <p:tav tm="0">
                                          <p:val>
                                            <p:strVal val="#ppt_x"/>
                                          </p:val>
                                        </p:tav>
                                        <p:tav tm="100000">
                                          <p:val>
                                            <p:strVal val="#ppt_x"/>
                                          </p:val>
                                        </p:tav>
                                      </p:tavLst>
                                    </p:anim>
                                    <p:anim calcmode="lin" valueType="num">
                                      <p:cBhvr>
                                        <p:cTn id="50" dur="250" fill="hold"/>
                                        <p:tgtEl>
                                          <p:spTgt spid="14"/>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2250"/>
                            </p:stCondLst>
                            <p:childTnLst>
                              <p:par>
                                <p:cTn id="52" presetID="42"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50"/>
                                        <p:tgtEl>
                                          <p:spTgt spid="15"/>
                                        </p:tgtEl>
                                      </p:cBhvr>
                                    </p:animEffect>
                                    <p:anim calcmode="lin" valueType="num">
                                      <p:cBhvr>
                                        <p:cTn id="55" dur="250" fill="hold"/>
                                        <p:tgtEl>
                                          <p:spTgt spid="15"/>
                                        </p:tgtEl>
                                        <p:attrNameLst>
                                          <p:attrName>ppt_x</p:attrName>
                                        </p:attrNameLst>
                                      </p:cBhvr>
                                      <p:tavLst>
                                        <p:tav tm="0">
                                          <p:val>
                                            <p:strVal val="#ppt_x"/>
                                          </p:val>
                                        </p:tav>
                                        <p:tav tm="100000">
                                          <p:val>
                                            <p:strVal val="#ppt_x"/>
                                          </p:val>
                                        </p:tav>
                                      </p:tavLst>
                                    </p:anim>
                                    <p:anim calcmode="lin" valueType="num">
                                      <p:cBhvr>
                                        <p:cTn id="56" dur="250" fill="hold"/>
                                        <p:tgtEl>
                                          <p:spTgt spid="15"/>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2500"/>
                            </p:stCondLst>
                            <p:childTnLst>
                              <p:par>
                                <p:cTn id="58" presetID="42"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250"/>
                                        <p:tgtEl>
                                          <p:spTgt spid="16"/>
                                        </p:tgtEl>
                                      </p:cBhvr>
                                    </p:animEffect>
                                    <p:anim calcmode="lin" valueType="num">
                                      <p:cBhvr>
                                        <p:cTn id="61" dur="250" fill="hold"/>
                                        <p:tgtEl>
                                          <p:spTgt spid="16"/>
                                        </p:tgtEl>
                                        <p:attrNameLst>
                                          <p:attrName>ppt_x</p:attrName>
                                        </p:attrNameLst>
                                      </p:cBhvr>
                                      <p:tavLst>
                                        <p:tav tm="0">
                                          <p:val>
                                            <p:strVal val="#ppt_x"/>
                                          </p:val>
                                        </p:tav>
                                        <p:tav tm="100000">
                                          <p:val>
                                            <p:strVal val="#ppt_x"/>
                                          </p:val>
                                        </p:tav>
                                      </p:tavLst>
                                    </p:anim>
                                    <p:anim calcmode="lin" valueType="num">
                                      <p:cBhvr>
                                        <p:cTn id="62" dur="250" fill="hold"/>
                                        <p:tgtEl>
                                          <p:spTgt spid="16"/>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2750"/>
                            </p:stCondLst>
                            <p:childTnLst>
                              <p:par>
                                <p:cTn id="64" presetID="42"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250"/>
                                        <p:tgtEl>
                                          <p:spTgt spid="17"/>
                                        </p:tgtEl>
                                      </p:cBhvr>
                                    </p:animEffect>
                                    <p:anim calcmode="lin" valueType="num">
                                      <p:cBhvr>
                                        <p:cTn id="67" dur="250" fill="hold"/>
                                        <p:tgtEl>
                                          <p:spTgt spid="17"/>
                                        </p:tgtEl>
                                        <p:attrNameLst>
                                          <p:attrName>ppt_x</p:attrName>
                                        </p:attrNameLst>
                                      </p:cBhvr>
                                      <p:tavLst>
                                        <p:tav tm="0">
                                          <p:val>
                                            <p:strVal val="#ppt_x"/>
                                          </p:val>
                                        </p:tav>
                                        <p:tav tm="100000">
                                          <p:val>
                                            <p:strVal val="#ppt_x"/>
                                          </p:val>
                                        </p:tav>
                                      </p:tavLst>
                                    </p:anim>
                                    <p:anim calcmode="lin" valueType="num">
                                      <p:cBhvr>
                                        <p:cTn id="68" dur="250" fill="hold"/>
                                        <p:tgtEl>
                                          <p:spTgt spid="17"/>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3000"/>
                            </p:stCondLst>
                            <p:childTnLst>
                              <p:par>
                                <p:cTn id="70" presetID="42"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250"/>
                                        <p:tgtEl>
                                          <p:spTgt spid="18"/>
                                        </p:tgtEl>
                                      </p:cBhvr>
                                    </p:animEffect>
                                    <p:anim calcmode="lin" valueType="num">
                                      <p:cBhvr>
                                        <p:cTn id="73" dur="250" fill="hold"/>
                                        <p:tgtEl>
                                          <p:spTgt spid="18"/>
                                        </p:tgtEl>
                                        <p:attrNameLst>
                                          <p:attrName>ppt_x</p:attrName>
                                        </p:attrNameLst>
                                      </p:cBhvr>
                                      <p:tavLst>
                                        <p:tav tm="0">
                                          <p:val>
                                            <p:strVal val="#ppt_x"/>
                                          </p:val>
                                        </p:tav>
                                        <p:tav tm="100000">
                                          <p:val>
                                            <p:strVal val="#ppt_x"/>
                                          </p:val>
                                        </p:tav>
                                      </p:tavLst>
                                    </p:anim>
                                    <p:anim calcmode="lin" valueType="num">
                                      <p:cBhvr>
                                        <p:cTn id="74" dur="250" fill="hold"/>
                                        <p:tgtEl>
                                          <p:spTgt spid="18"/>
                                        </p:tgtEl>
                                        <p:attrNameLst>
                                          <p:attrName>ppt_y</p:attrName>
                                        </p:attrNameLst>
                                      </p:cBhvr>
                                      <p:tavLst>
                                        <p:tav tm="0">
                                          <p:val>
                                            <p:strVal val="#ppt_y+.1"/>
                                          </p:val>
                                        </p:tav>
                                        <p:tav tm="100000">
                                          <p:val>
                                            <p:strVal val="#ppt_y"/>
                                          </p:val>
                                        </p:tav>
                                      </p:tavLst>
                                    </p:anim>
                                  </p:childTnLst>
                                </p:cTn>
                              </p:par>
                            </p:childTnLst>
                          </p:cTn>
                        </p:par>
                        <p:par>
                          <p:cTn id="75" fill="hold" nodeType="afterGroup">
                            <p:stCondLst>
                              <p:cond delay="3250"/>
                            </p:stCondLst>
                            <p:childTnLst>
                              <p:par>
                                <p:cTn id="76" presetID="42"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250"/>
                                        <p:tgtEl>
                                          <p:spTgt spid="19"/>
                                        </p:tgtEl>
                                      </p:cBhvr>
                                    </p:animEffect>
                                    <p:anim calcmode="lin" valueType="num">
                                      <p:cBhvr>
                                        <p:cTn id="79" dur="250" fill="hold"/>
                                        <p:tgtEl>
                                          <p:spTgt spid="19"/>
                                        </p:tgtEl>
                                        <p:attrNameLst>
                                          <p:attrName>ppt_x</p:attrName>
                                        </p:attrNameLst>
                                      </p:cBhvr>
                                      <p:tavLst>
                                        <p:tav tm="0">
                                          <p:val>
                                            <p:strVal val="#ppt_x"/>
                                          </p:val>
                                        </p:tav>
                                        <p:tav tm="100000">
                                          <p:val>
                                            <p:strVal val="#ppt_x"/>
                                          </p:val>
                                        </p:tav>
                                      </p:tavLst>
                                    </p:anim>
                                    <p:anim calcmode="lin" valueType="num">
                                      <p:cBhvr>
                                        <p:cTn id="80" dur="250" fill="hold"/>
                                        <p:tgtEl>
                                          <p:spTgt spid="19"/>
                                        </p:tgtEl>
                                        <p:attrNameLst>
                                          <p:attrName>ppt_y</p:attrName>
                                        </p:attrNameLst>
                                      </p:cBhvr>
                                      <p:tavLst>
                                        <p:tav tm="0">
                                          <p:val>
                                            <p:strVal val="#ppt_y+.1"/>
                                          </p:val>
                                        </p:tav>
                                        <p:tav tm="100000">
                                          <p:val>
                                            <p:strVal val="#ppt_y"/>
                                          </p:val>
                                        </p:tav>
                                      </p:tavLst>
                                    </p:anim>
                                  </p:childTnLst>
                                </p:cTn>
                              </p:par>
                            </p:childTnLst>
                          </p:cTn>
                        </p:par>
                        <p:par>
                          <p:cTn id="81" fill="hold" nodeType="afterGroup">
                            <p:stCondLst>
                              <p:cond delay="3500"/>
                            </p:stCondLst>
                            <p:childTnLst>
                              <p:par>
                                <p:cTn id="82" presetID="42" presetClass="entr" presetSubtype="0" fill="hold" grpId="0"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250"/>
                                        <p:tgtEl>
                                          <p:spTgt spid="20"/>
                                        </p:tgtEl>
                                      </p:cBhvr>
                                    </p:animEffect>
                                    <p:anim calcmode="lin" valueType="num">
                                      <p:cBhvr>
                                        <p:cTn id="85" dur="250" fill="hold"/>
                                        <p:tgtEl>
                                          <p:spTgt spid="20"/>
                                        </p:tgtEl>
                                        <p:attrNameLst>
                                          <p:attrName>ppt_x</p:attrName>
                                        </p:attrNameLst>
                                      </p:cBhvr>
                                      <p:tavLst>
                                        <p:tav tm="0">
                                          <p:val>
                                            <p:strVal val="#ppt_x"/>
                                          </p:val>
                                        </p:tav>
                                        <p:tav tm="100000">
                                          <p:val>
                                            <p:strVal val="#ppt_x"/>
                                          </p:val>
                                        </p:tav>
                                      </p:tavLst>
                                    </p:anim>
                                    <p:anim calcmode="lin" valueType="num">
                                      <p:cBhvr>
                                        <p:cTn id="86" dur="250" fill="hold"/>
                                        <p:tgtEl>
                                          <p:spTgt spid="20"/>
                                        </p:tgtEl>
                                        <p:attrNameLst>
                                          <p:attrName>ppt_y</p:attrName>
                                        </p:attrNameLst>
                                      </p:cBhvr>
                                      <p:tavLst>
                                        <p:tav tm="0">
                                          <p:val>
                                            <p:strVal val="#ppt_y+.1"/>
                                          </p:val>
                                        </p:tav>
                                        <p:tav tm="100000">
                                          <p:val>
                                            <p:strVal val="#ppt_y"/>
                                          </p:val>
                                        </p:tav>
                                      </p:tavLst>
                                    </p:anim>
                                  </p:childTnLst>
                                </p:cTn>
                              </p:par>
                            </p:childTnLst>
                          </p:cTn>
                        </p:par>
                        <p:par>
                          <p:cTn id="87" fill="hold" nodeType="afterGroup">
                            <p:stCondLst>
                              <p:cond delay="3750"/>
                            </p:stCondLst>
                            <p:childTnLst>
                              <p:par>
                                <p:cTn id="88" presetID="42" presetClass="entr" presetSubtype="0"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250"/>
                                        <p:tgtEl>
                                          <p:spTgt spid="21"/>
                                        </p:tgtEl>
                                      </p:cBhvr>
                                    </p:animEffect>
                                    <p:anim calcmode="lin" valueType="num">
                                      <p:cBhvr>
                                        <p:cTn id="91" dur="250" fill="hold"/>
                                        <p:tgtEl>
                                          <p:spTgt spid="21"/>
                                        </p:tgtEl>
                                        <p:attrNameLst>
                                          <p:attrName>ppt_x</p:attrName>
                                        </p:attrNameLst>
                                      </p:cBhvr>
                                      <p:tavLst>
                                        <p:tav tm="0">
                                          <p:val>
                                            <p:strVal val="#ppt_x"/>
                                          </p:val>
                                        </p:tav>
                                        <p:tav tm="100000">
                                          <p:val>
                                            <p:strVal val="#ppt_x"/>
                                          </p:val>
                                        </p:tav>
                                      </p:tavLst>
                                    </p:anim>
                                    <p:anim calcmode="lin" valueType="num">
                                      <p:cBhvr>
                                        <p:cTn id="92" dur="250" fill="hold"/>
                                        <p:tgtEl>
                                          <p:spTgt spid="21"/>
                                        </p:tgtEl>
                                        <p:attrNameLst>
                                          <p:attrName>ppt_y</p:attrName>
                                        </p:attrNameLst>
                                      </p:cBhvr>
                                      <p:tavLst>
                                        <p:tav tm="0">
                                          <p:val>
                                            <p:strVal val="#ppt_y+.1"/>
                                          </p:val>
                                        </p:tav>
                                        <p:tav tm="100000">
                                          <p:val>
                                            <p:strVal val="#ppt_y"/>
                                          </p:val>
                                        </p:tav>
                                      </p:tavLst>
                                    </p:anim>
                                  </p:childTnLst>
                                </p:cTn>
                              </p:par>
                            </p:childTnLst>
                          </p:cTn>
                        </p:par>
                        <p:par>
                          <p:cTn id="93" fill="hold" nodeType="afterGroup">
                            <p:stCondLst>
                              <p:cond delay="4000"/>
                            </p:stCondLst>
                            <p:childTnLst>
                              <p:par>
                                <p:cTn id="94" presetID="42" presetClass="entr" presetSubtype="0"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fade">
                                      <p:cBhvr>
                                        <p:cTn id="96" dur="250"/>
                                        <p:tgtEl>
                                          <p:spTgt spid="22"/>
                                        </p:tgtEl>
                                      </p:cBhvr>
                                    </p:animEffect>
                                    <p:anim calcmode="lin" valueType="num">
                                      <p:cBhvr>
                                        <p:cTn id="97" dur="250" fill="hold"/>
                                        <p:tgtEl>
                                          <p:spTgt spid="22"/>
                                        </p:tgtEl>
                                        <p:attrNameLst>
                                          <p:attrName>ppt_x</p:attrName>
                                        </p:attrNameLst>
                                      </p:cBhvr>
                                      <p:tavLst>
                                        <p:tav tm="0">
                                          <p:val>
                                            <p:strVal val="#ppt_x"/>
                                          </p:val>
                                        </p:tav>
                                        <p:tav tm="100000">
                                          <p:val>
                                            <p:strVal val="#ppt_x"/>
                                          </p:val>
                                        </p:tav>
                                      </p:tavLst>
                                    </p:anim>
                                    <p:anim calcmode="lin" valueType="num">
                                      <p:cBhvr>
                                        <p:cTn id="98" dur="250" fill="hold"/>
                                        <p:tgtEl>
                                          <p:spTgt spid="22"/>
                                        </p:tgtEl>
                                        <p:attrNameLst>
                                          <p:attrName>ppt_y</p:attrName>
                                        </p:attrNameLst>
                                      </p:cBhvr>
                                      <p:tavLst>
                                        <p:tav tm="0">
                                          <p:val>
                                            <p:strVal val="#ppt_y+.1"/>
                                          </p:val>
                                        </p:tav>
                                        <p:tav tm="100000">
                                          <p:val>
                                            <p:strVal val="#ppt_y"/>
                                          </p:val>
                                        </p:tav>
                                      </p:tavLst>
                                    </p:anim>
                                  </p:childTnLst>
                                </p:cTn>
                              </p:par>
                            </p:childTnLst>
                          </p:cTn>
                        </p:par>
                        <p:par>
                          <p:cTn id="99" fill="hold" nodeType="afterGroup">
                            <p:stCondLst>
                              <p:cond delay="4250"/>
                            </p:stCondLst>
                            <p:childTnLst>
                              <p:par>
                                <p:cTn id="100" presetID="42" presetClass="entr" presetSubtype="0"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250"/>
                                        <p:tgtEl>
                                          <p:spTgt spid="23"/>
                                        </p:tgtEl>
                                      </p:cBhvr>
                                    </p:animEffect>
                                    <p:anim calcmode="lin" valueType="num">
                                      <p:cBhvr>
                                        <p:cTn id="103" dur="250" fill="hold"/>
                                        <p:tgtEl>
                                          <p:spTgt spid="23"/>
                                        </p:tgtEl>
                                        <p:attrNameLst>
                                          <p:attrName>ppt_x</p:attrName>
                                        </p:attrNameLst>
                                      </p:cBhvr>
                                      <p:tavLst>
                                        <p:tav tm="0">
                                          <p:val>
                                            <p:strVal val="#ppt_x"/>
                                          </p:val>
                                        </p:tav>
                                        <p:tav tm="100000">
                                          <p:val>
                                            <p:strVal val="#ppt_x"/>
                                          </p:val>
                                        </p:tav>
                                      </p:tavLst>
                                    </p:anim>
                                    <p:anim calcmode="lin" valueType="num">
                                      <p:cBhvr>
                                        <p:cTn id="104" dur="250" fill="hold"/>
                                        <p:tgtEl>
                                          <p:spTgt spid="23"/>
                                        </p:tgtEl>
                                        <p:attrNameLst>
                                          <p:attrName>ppt_y</p:attrName>
                                        </p:attrNameLst>
                                      </p:cBhvr>
                                      <p:tavLst>
                                        <p:tav tm="0">
                                          <p:val>
                                            <p:strVal val="#ppt_y+.1"/>
                                          </p:val>
                                        </p:tav>
                                        <p:tav tm="100000">
                                          <p:val>
                                            <p:strVal val="#ppt_y"/>
                                          </p:val>
                                        </p:tav>
                                      </p:tavLst>
                                    </p:anim>
                                  </p:childTnLst>
                                </p:cTn>
                              </p:par>
                            </p:childTnLst>
                          </p:cTn>
                        </p:par>
                        <p:par>
                          <p:cTn id="105" fill="hold" nodeType="afterGroup">
                            <p:stCondLst>
                              <p:cond delay="4500"/>
                            </p:stCondLst>
                            <p:childTnLst>
                              <p:par>
                                <p:cTn id="106" presetID="20" presetClass="entr" presetSubtype="0" fill="hold" grpId="1"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edge">
                                      <p:cBhvr>
                                        <p:cTn id="10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4" grpId="0" animBg="1"/>
      <p:bldP spid="15" grpId="0" animBg="1"/>
      <p:bldP spid="16" grpId="0"/>
      <p:bldP spid="17" grpId="0"/>
      <p:bldP spid="18" grpId="0"/>
      <p:bldP spid="19" grpId="0"/>
      <p:bldP spid="20" grpId="0"/>
      <p:bldP spid="21" grpId="0"/>
      <p:bldP spid="22" grpId="0"/>
      <p:bldP spid="23" grpId="0"/>
      <p:bldP spid="24" grpId="1"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1" name="组合 10"/>
          <p:cNvGrpSpPr/>
          <p:nvPr/>
        </p:nvGrpSpPr>
        <p:grpSpPr>
          <a:xfrm>
            <a:off x="1331005" y="328040"/>
            <a:ext cx="2311400" cy="660323"/>
            <a:chOff x="4830762" y="1203782"/>
            <a:chExt cx="2311400" cy="660323"/>
          </a:xfrm>
        </p:grpSpPr>
        <p:sp>
          <p:nvSpPr>
            <p:cNvPr id="12"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3"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grpSp>
        <p:nvGrpSpPr>
          <p:cNvPr id="5" name="Group 2"/>
          <p:cNvGrpSpPr/>
          <p:nvPr/>
        </p:nvGrpSpPr>
        <p:grpSpPr>
          <a:xfrm>
            <a:off x="5739112" y="1894419"/>
            <a:ext cx="6242171" cy="919094"/>
            <a:chOff x="1930687" y="4371057"/>
            <a:chExt cx="10583433" cy="1558299"/>
          </a:xfrm>
        </p:grpSpPr>
        <p:sp>
          <p:nvSpPr>
            <p:cNvPr id="6" name="TextBox 6"/>
            <p:cNvSpPr txBox="1"/>
            <p:nvPr/>
          </p:nvSpPr>
          <p:spPr>
            <a:xfrm>
              <a:off x="2430338" y="4927510"/>
              <a:ext cx="10083782" cy="1001846"/>
            </a:xfrm>
            <a:prstGeom prst="rect">
              <a:avLst/>
            </a:prstGeom>
            <a:noFill/>
          </p:spPr>
          <p:txBody>
            <a:bodyPr wrap="square" lIns="219419" tIns="109710" rIns="219419" bIns="109710" rtlCol="0">
              <a:spAutoFit/>
            </a:bodyPr>
            <a:lstStyle/>
            <a:p>
              <a:r>
                <a:rPr lang="en-US" sz="1200">
                  <a:solidFill>
                    <a:schemeClr val="bg1">
                      <a:lumMod val="50000"/>
                    </a:schemeClr>
                  </a:solidFill>
                  <a:latin typeface="Lato Light"/>
                  <a:ea typeface="Open Sans Light" panose="020b0306030504020204" pitchFamily="34" charset="0"/>
                  <a:cs typeface="Lato Light"/>
                </a:rPr>
                <a:t>Lorem Ipsum has two main data statistical this methodologies important </a:t>
              </a:r>
              <a:r>
                <a:rPr lang="en-US" sz="1200" b="1">
                  <a:solidFill>
                    <a:schemeClr val="bg1">
                      <a:lumMod val="50000"/>
                    </a:schemeClr>
                  </a:solidFill>
                  <a:latin typeface="Lato Light"/>
                  <a:ea typeface="Open Sans Light" panose="020b0306030504020204" pitchFamily="34" charset="0"/>
                  <a:cs typeface="Lato Light"/>
                </a:rPr>
                <a:t>Data analysis </a:t>
              </a:r>
              <a:r>
                <a:rPr lang="en-US" sz="1200">
                  <a:solidFill>
                    <a:schemeClr val="bg1">
                      <a:lumMod val="50000"/>
                    </a:schemeClr>
                  </a:solidFill>
                  <a:latin typeface="Lato Light"/>
                  <a:ea typeface="Open Sans Light" panose="020b0306030504020204" pitchFamily="34" charset="0"/>
                  <a:cs typeface="Lato Light"/>
                </a:rPr>
                <a:t>which summarizes data. </a:t>
              </a:r>
              <a:r>
                <a:rPr lang="pt-BR" sz="1200">
                  <a:solidFill>
                    <a:schemeClr val="bg1">
                      <a:lumMod val="50000"/>
                    </a:schemeClr>
                  </a:solidFill>
                  <a:latin typeface="Lato Light"/>
                  <a:cs typeface="Lato Light"/>
                </a:rPr>
                <a:t>sed an graecie.</a:t>
              </a:r>
              <a:endParaRPr lang="en-US" sz="1200">
                <a:solidFill>
                  <a:schemeClr val="bg1">
                    <a:lumMod val="50000"/>
                  </a:schemeClr>
                </a:solidFill>
                <a:latin typeface="Lato Light"/>
                <a:ea typeface="Open Sans Light" panose="020b0306030504020204" pitchFamily="34" charset="0"/>
                <a:cs typeface="Lato Light"/>
              </a:endParaRPr>
            </a:p>
          </p:txBody>
        </p:sp>
        <p:sp>
          <p:nvSpPr>
            <p:cNvPr id="7" name="Freeform 222"/>
            <p:cNvSpPr>
              <a:spLocks noEditPoints="1"/>
            </p:cNvSpPr>
            <p:nvPr/>
          </p:nvSpPr>
          <p:spPr bwMode="auto">
            <a:xfrm>
              <a:off x="1930687" y="4490967"/>
              <a:ext cx="518612" cy="520896"/>
            </a:xfrm>
            <a:custGeom>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E9639E"/>
            </a:solidFill>
            <a:ln>
              <a:noFill/>
            </a:ln>
          </p:spPr>
          <p:txBody>
            <a:bodyPr vert="horz" wrap="square" lIns="91440" tIns="45720" rIns="91440" bIns="45720" numCol="1" anchor="t" anchorCtr="0" compatLnSpc="1"/>
            <a:lstStyle/>
            <a:p>
              <a:endParaRPr lang="en-US" sz="1050">
                <a:solidFill>
                  <a:schemeClr val="bg1">
                    <a:lumMod val="50000"/>
                  </a:schemeClr>
                </a:solidFill>
              </a:endParaRPr>
            </a:p>
          </p:txBody>
        </p:sp>
        <p:sp>
          <p:nvSpPr>
            <p:cNvPr id="8" name="TextBox 8"/>
            <p:cNvSpPr txBox="1"/>
            <p:nvPr/>
          </p:nvSpPr>
          <p:spPr>
            <a:xfrm>
              <a:off x="2452235" y="4371057"/>
              <a:ext cx="1702333" cy="600040"/>
            </a:xfrm>
            <a:prstGeom prst="rect">
              <a:avLst/>
            </a:prstGeom>
            <a:noFill/>
          </p:spPr>
          <p:txBody>
            <a:bodyPr wrap="none" lIns="182843" tIns="91422" rIns="182843" bIns="91422" rtlCol="0">
              <a:spAutoFit/>
            </a:bodyPr>
            <a:lstStyle/>
            <a:p>
              <a:r>
                <a:rPr lang="id-ID" sz="1050" b="1">
                  <a:solidFill>
                    <a:schemeClr val="bg1">
                      <a:lumMod val="50000"/>
                    </a:schemeClr>
                  </a:solidFill>
                  <a:latin typeface="Lato Regular"/>
                  <a:cs typeface="Lato Regular"/>
                </a:rPr>
                <a:t>Set Goals</a:t>
              </a:r>
              <a:endParaRPr lang="id-ID" sz="1050" b="1">
                <a:solidFill>
                  <a:schemeClr val="bg1">
                    <a:lumMod val="50000"/>
                  </a:schemeClr>
                </a:solidFill>
                <a:latin typeface="Lato Regular"/>
                <a:cs typeface="Lato Regular"/>
              </a:endParaRPr>
            </a:p>
          </p:txBody>
        </p:sp>
      </p:grpSp>
      <p:grpSp>
        <p:nvGrpSpPr>
          <p:cNvPr id="9" name="Group 3"/>
          <p:cNvGrpSpPr/>
          <p:nvPr/>
        </p:nvGrpSpPr>
        <p:grpSpPr>
          <a:xfrm>
            <a:off x="5757921" y="2859347"/>
            <a:ext cx="6223362" cy="919094"/>
            <a:chOff x="1962577" y="6007067"/>
            <a:chExt cx="10551543" cy="1558299"/>
          </a:xfrm>
        </p:grpSpPr>
        <p:sp>
          <p:nvSpPr>
            <p:cNvPr id="10" name="TextBox 10"/>
            <p:cNvSpPr txBox="1"/>
            <p:nvPr/>
          </p:nvSpPr>
          <p:spPr>
            <a:xfrm>
              <a:off x="2462228" y="6563520"/>
              <a:ext cx="10051892" cy="1001846"/>
            </a:xfrm>
            <a:prstGeom prst="rect">
              <a:avLst/>
            </a:prstGeom>
            <a:noFill/>
          </p:spPr>
          <p:txBody>
            <a:bodyPr wrap="square" lIns="219419" tIns="109710" rIns="219419" bIns="109710" rtlCol="0">
              <a:spAutoFit/>
            </a:bodyPr>
            <a:lstStyle/>
            <a:p>
              <a:r>
                <a:rPr lang="en-US" sz="1200">
                  <a:solidFill>
                    <a:schemeClr val="bg1">
                      <a:lumMod val="50000"/>
                    </a:schemeClr>
                  </a:solidFill>
                  <a:latin typeface="Lato Light"/>
                  <a:ea typeface="Open Sans Light" panose="020b0306030504020204" pitchFamily="34" charset="0"/>
                  <a:cs typeface="Lato Light"/>
                </a:rPr>
                <a:t>Lorem Ipsum has two main data statistical this methodologies important </a:t>
              </a:r>
              <a:r>
                <a:rPr lang="en-US" sz="1200" b="1">
                  <a:solidFill>
                    <a:schemeClr val="bg1">
                      <a:lumMod val="50000"/>
                    </a:schemeClr>
                  </a:solidFill>
                  <a:latin typeface="Lato Light"/>
                  <a:ea typeface="Open Sans Light" panose="020b0306030504020204" pitchFamily="34" charset="0"/>
                  <a:cs typeface="Lato Light"/>
                </a:rPr>
                <a:t>Data analysis </a:t>
              </a:r>
              <a:r>
                <a:rPr lang="en-US" sz="1200">
                  <a:solidFill>
                    <a:schemeClr val="bg1">
                      <a:lumMod val="50000"/>
                    </a:schemeClr>
                  </a:solidFill>
                  <a:latin typeface="Lato Light"/>
                  <a:ea typeface="Open Sans Light" panose="020b0306030504020204" pitchFamily="34" charset="0"/>
                  <a:cs typeface="Lato Light"/>
                </a:rPr>
                <a:t>which summarizes data. </a:t>
              </a:r>
              <a:r>
                <a:rPr lang="pt-BR" sz="1200">
                  <a:solidFill>
                    <a:schemeClr val="bg1">
                      <a:lumMod val="50000"/>
                    </a:schemeClr>
                  </a:solidFill>
                  <a:latin typeface="Lato Light"/>
                  <a:cs typeface="Lato Light"/>
                </a:rPr>
                <a:t>sed an graecie.</a:t>
              </a:r>
              <a:endParaRPr lang="en-US" sz="1200">
                <a:solidFill>
                  <a:schemeClr val="bg1">
                    <a:lumMod val="50000"/>
                  </a:schemeClr>
                </a:solidFill>
                <a:latin typeface="Lato Light"/>
                <a:ea typeface="Open Sans Light" panose="020b0306030504020204" pitchFamily="34" charset="0"/>
                <a:cs typeface="Lato Light"/>
              </a:endParaRPr>
            </a:p>
          </p:txBody>
        </p:sp>
        <p:sp>
          <p:nvSpPr>
            <p:cNvPr id="14" name="Freeform 222"/>
            <p:cNvSpPr>
              <a:spLocks noEditPoints="1"/>
            </p:cNvSpPr>
            <p:nvPr/>
          </p:nvSpPr>
          <p:spPr bwMode="auto">
            <a:xfrm>
              <a:off x="1962577" y="6126977"/>
              <a:ext cx="518612" cy="520896"/>
            </a:xfrm>
            <a:custGeom>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E9639E"/>
            </a:solidFill>
            <a:ln>
              <a:noFill/>
            </a:ln>
          </p:spPr>
          <p:txBody>
            <a:bodyPr vert="horz" wrap="square" lIns="91440" tIns="45720" rIns="91440" bIns="45720" numCol="1" anchor="t" anchorCtr="0" compatLnSpc="1"/>
            <a:lstStyle/>
            <a:p>
              <a:endParaRPr lang="en-US" sz="1050">
                <a:solidFill>
                  <a:schemeClr val="bg1">
                    <a:lumMod val="50000"/>
                  </a:schemeClr>
                </a:solidFill>
              </a:endParaRPr>
            </a:p>
          </p:txBody>
        </p:sp>
        <p:sp>
          <p:nvSpPr>
            <p:cNvPr id="15" name="TextBox 15"/>
            <p:cNvSpPr txBox="1"/>
            <p:nvPr/>
          </p:nvSpPr>
          <p:spPr>
            <a:xfrm>
              <a:off x="2484125" y="6007067"/>
              <a:ext cx="1463163" cy="600040"/>
            </a:xfrm>
            <a:prstGeom prst="rect">
              <a:avLst/>
            </a:prstGeom>
            <a:noFill/>
          </p:spPr>
          <p:txBody>
            <a:bodyPr wrap="none" lIns="182843" tIns="91422" rIns="182843" bIns="91422" rtlCol="0">
              <a:spAutoFit/>
            </a:bodyPr>
            <a:lstStyle/>
            <a:p>
              <a:r>
                <a:rPr lang="id-ID" sz="1050" b="1">
                  <a:solidFill>
                    <a:schemeClr val="bg1">
                      <a:lumMod val="50000"/>
                    </a:schemeClr>
                  </a:solidFill>
                  <a:latin typeface="Lato Regular"/>
                  <a:cs typeface="Lato Regular"/>
                </a:rPr>
                <a:t>Use ATM</a:t>
              </a:r>
              <a:endParaRPr lang="id-ID" sz="1050" b="1">
                <a:solidFill>
                  <a:schemeClr val="bg1">
                    <a:lumMod val="50000"/>
                  </a:schemeClr>
                </a:solidFill>
                <a:latin typeface="Lato Regular"/>
                <a:cs typeface="Lato Regular"/>
              </a:endParaRPr>
            </a:p>
          </p:txBody>
        </p:sp>
      </p:grpSp>
      <p:grpSp>
        <p:nvGrpSpPr>
          <p:cNvPr id="16" name="Group 4"/>
          <p:cNvGrpSpPr/>
          <p:nvPr/>
        </p:nvGrpSpPr>
        <p:grpSpPr>
          <a:xfrm>
            <a:off x="5745005" y="3795524"/>
            <a:ext cx="6236278" cy="919095"/>
            <a:chOff x="1940679" y="7594332"/>
            <a:chExt cx="10573441" cy="1558302"/>
          </a:xfrm>
        </p:grpSpPr>
        <p:sp>
          <p:nvSpPr>
            <p:cNvPr id="17" name="TextBox 17"/>
            <p:cNvSpPr txBox="1"/>
            <p:nvPr/>
          </p:nvSpPr>
          <p:spPr>
            <a:xfrm>
              <a:off x="2440330" y="8150787"/>
              <a:ext cx="10073790" cy="1001847"/>
            </a:xfrm>
            <a:prstGeom prst="rect">
              <a:avLst/>
            </a:prstGeom>
            <a:noFill/>
          </p:spPr>
          <p:txBody>
            <a:bodyPr wrap="square" lIns="219419" tIns="109710" rIns="219419" bIns="109710" rtlCol="0">
              <a:spAutoFit/>
            </a:bodyPr>
            <a:lstStyle/>
            <a:p>
              <a:r>
                <a:rPr lang="en-US" sz="1200">
                  <a:solidFill>
                    <a:schemeClr val="bg1">
                      <a:lumMod val="50000"/>
                    </a:schemeClr>
                  </a:solidFill>
                  <a:latin typeface="Lato Light"/>
                  <a:ea typeface="Open Sans Light" panose="020b0306030504020204" pitchFamily="34" charset="0"/>
                  <a:cs typeface="Lato Light"/>
                </a:rPr>
                <a:t>Lorem Ipsum has two main data statistical this methodologies important </a:t>
              </a:r>
              <a:r>
                <a:rPr lang="en-US" sz="1200" b="1">
                  <a:solidFill>
                    <a:schemeClr val="bg1">
                      <a:lumMod val="50000"/>
                    </a:schemeClr>
                  </a:solidFill>
                  <a:latin typeface="Lato Light"/>
                  <a:ea typeface="Open Sans Light" panose="020b0306030504020204" pitchFamily="34" charset="0"/>
                  <a:cs typeface="Lato Light"/>
                </a:rPr>
                <a:t>Data analysis </a:t>
              </a:r>
              <a:r>
                <a:rPr lang="en-US" sz="1200">
                  <a:solidFill>
                    <a:schemeClr val="bg1">
                      <a:lumMod val="50000"/>
                    </a:schemeClr>
                  </a:solidFill>
                  <a:latin typeface="Lato Light"/>
                  <a:ea typeface="Open Sans Light" panose="020b0306030504020204" pitchFamily="34" charset="0"/>
                  <a:cs typeface="Lato Light"/>
                </a:rPr>
                <a:t>which summarizes data. </a:t>
              </a:r>
              <a:r>
                <a:rPr lang="pt-BR" sz="1200">
                  <a:solidFill>
                    <a:schemeClr val="bg1">
                      <a:lumMod val="50000"/>
                    </a:schemeClr>
                  </a:solidFill>
                  <a:latin typeface="Lato Light"/>
                  <a:cs typeface="Lato Light"/>
                </a:rPr>
                <a:t>sed an graecie</a:t>
              </a:r>
              <a:endParaRPr lang="en-US" sz="1200">
                <a:solidFill>
                  <a:schemeClr val="bg1">
                    <a:lumMod val="50000"/>
                  </a:schemeClr>
                </a:solidFill>
                <a:latin typeface="Lato Light"/>
                <a:ea typeface="Open Sans Light" panose="020b0306030504020204" pitchFamily="34" charset="0"/>
                <a:cs typeface="Lato Light"/>
              </a:endParaRPr>
            </a:p>
          </p:txBody>
        </p:sp>
        <p:sp>
          <p:nvSpPr>
            <p:cNvPr id="18" name="Freeform 222"/>
            <p:cNvSpPr>
              <a:spLocks noEditPoints="1"/>
            </p:cNvSpPr>
            <p:nvPr/>
          </p:nvSpPr>
          <p:spPr bwMode="auto">
            <a:xfrm>
              <a:off x="1940679" y="7714242"/>
              <a:ext cx="518612" cy="520896"/>
            </a:xfrm>
            <a:custGeom>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E9639E"/>
            </a:solidFill>
            <a:ln>
              <a:noFill/>
            </a:ln>
          </p:spPr>
          <p:txBody>
            <a:bodyPr vert="horz" wrap="square" lIns="91440" tIns="45720" rIns="91440" bIns="45720" numCol="1" anchor="t" anchorCtr="0" compatLnSpc="1"/>
            <a:lstStyle/>
            <a:p>
              <a:endParaRPr lang="en-US" sz="1050">
                <a:solidFill>
                  <a:schemeClr val="bg1">
                    <a:lumMod val="50000"/>
                  </a:schemeClr>
                </a:solidFill>
              </a:endParaRPr>
            </a:p>
          </p:txBody>
        </p:sp>
        <p:sp>
          <p:nvSpPr>
            <p:cNvPr id="19" name="TextBox 19"/>
            <p:cNvSpPr txBox="1"/>
            <p:nvPr/>
          </p:nvSpPr>
          <p:spPr>
            <a:xfrm>
              <a:off x="2462227" y="7594332"/>
              <a:ext cx="2539430" cy="600040"/>
            </a:xfrm>
            <a:prstGeom prst="rect">
              <a:avLst/>
            </a:prstGeom>
            <a:noFill/>
          </p:spPr>
          <p:txBody>
            <a:bodyPr wrap="none" lIns="182843" tIns="91422" rIns="182843" bIns="91422" rtlCol="0">
              <a:spAutoFit/>
            </a:bodyPr>
            <a:lstStyle/>
            <a:p>
              <a:r>
                <a:rPr lang="id-ID" sz="1050" b="1">
                  <a:solidFill>
                    <a:schemeClr val="bg1">
                      <a:lumMod val="50000"/>
                    </a:schemeClr>
                  </a:solidFill>
                  <a:latin typeface="Lato Regular"/>
                  <a:cs typeface="Lato Regular"/>
                </a:rPr>
                <a:t>Plan Withdrawals</a:t>
              </a:r>
              <a:endParaRPr lang="id-ID" sz="1050" b="1">
                <a:solidFill>
                  <a:schemeClr val="bg1">
                    <a:lumMod val="50000"/>
                  </a:schemeClr>
                </a:solidFill>
                <a:latin typeface="Lato Regular"/>
                <a:cs typeface="Lato Regular"/>
              </a:endParaRPr>
            </a:p>
          </p:txBody>
        </p:sp>
      </p:grpSp>
      <p:grpSp>
        <p:nvGrpSpPr>
          <p:cNvPr id="20" name="Group 5"/>
          <p:cNvGrpSpPr/>
          <p:nvPr/>
        </p:nvGrpSpPr>
        <p:grpSpPr>
          <a:xfrm>
            <a:off x="5763814" y="4760453"/>
            <a:ext cx="6217469" cy="919094"/>
            <a:chOff x="1972569" y="9230342"/>
            <a:chExt cx="10541551" cy="1558299"/>
          </a:xfrm>
        </p:grpSpPr>
        <p:sp>
          <p:nvSpPr>
            <p:cNvPr id="21" name="TextBox 21"/>
            <p:cNvSpPr txBox="1"/>
            <p:nvPr/>
          </p:nvSpPr>
          <p:spPr>
            <a:xfrm>
              <a:off x="2472220" y="9786795"/>
              <a:ext cx="10041900" cy="1001846"/>
            </a:xfrm>
            <a:prstGeom prst="rect">
              <a:avLst/>
            </a:prstGeom>
            <a:noFill/>
          </p:spPr>
          <p:txBody>
            <a:bodyPr wrap="square" lIns="219419" tIns="109710" rIns="219419" bIns="109710" rtlCol="0">
              <a:spAutoFit/>
            </a:bodyPr>
            <a:lstStyle/>
            <a:p>
              <a:r>
                <a:rPr lang="en-US" sz="1200">
                  <a:solidFill>
                    <a:schemeClr val="bg1">
                      <a:lumMod val="50000"/>
                    </a:schemeClr>
                  </a:solidFill>
                  <a:latin typeface="Lato Light"/>
                  <a:ea typeface="Open Sans Light" panose="020b0306030504020204" pitchFamily="34" charset="0"/>
                  <a:cs typeface="Lato Light"/>
                </a:rPr>
                <a:t>Lorem Ipsum has two main data statistical this methodologies important </a:t>
              </a:r>
              <a:r>
                <a:rPr lang="en-US" sz="1200" b="1">
                  <a:solidFill>
                    <a:schemeClr val="bg1">
                      <a:lumMod val="50000"/>
                    </a:schemeClr>
                  </a:solidFill>
                  <a:latin typeface="Lato Light"/>
                  <a:ea typeface="Open Sans Light" panose="020b0306030504020204" pitchFamily="34" charset="0"/>
                  <a:cs typeface="Lato Light"/>
                </a:rPr>
                <a:t>Data analysis </a:t>
              </a:r>
              <a:r>
                <a:rPr lang="en-US" sz="1200">
                  <a:solidFill>
                    <a:schemeClr val="bg1">
                      <a:lumMod val="50000"/>
                    </a:schemeClr>
                  </a:solidFill>
                  <a:latin typeface="Lato Light"/>
                  <a:ea typeface="Open Sans Light" panose="020b0306030504020204" pitchFamily="34" charset="0"/>
                  <a:cs typeface="Lato Light"/>
                </a:rPr>
                <a:t>which summarizes data. </a:t>
              </a:r>
              <a:r>
                <a:rPr lang="pt-BR" sz="1200">
                  <a:solidFill>
                    <a:schemeClr val="bg1">
                      <a:lumMod val="50000"/>
                    </a:schemeClr>
                  </a:solidFill>
                  <a:latin typeface="Lato Light"/>
                  <a:cs typeface="Lato Light"/>
                </a:rPr>
                <a:t>sed an graecie.</a:t>
              </a:r>
              <a:endParaRPr lang="en-US" sz="1200">
                <a:solidFill>
                  <a:schemeClr val="bg1">
                    <a:lumMod val="50000"/>
                  </a:schemeClr>
                </a:solidFill>
                <a:latin typeface="Lato Light"/>
                <a:ea typeface="Open Sans Light" panose="020b0306030504020204" pitchFamily="34" charset="0"/>
                <a:cs typeface="Lato Light"/>
              </a:endParaRPr>
            </a:p>
          </p:txBody>
        </p:sp>
        <p:sp>
          <p:nvSpPr>
            <p:cNvPr id="22" name="Freeform 222"/>
            <p:cNvSpPr>
              <a:spLocks noEditPoints="1"/>
            </p:cNvSpPr>
            <p:nvPr/>
          </p:nvSpPr>
          <p:spPr bwMode="auto">
            <a:xfrm>
              <a:off x="1972569" y="9350252"/>
              <a:ext cx="518612" cy="520896"/>
            </a:xfrm>
            <a:custGeom>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E9639E"/>
            </a:solidFill>
            <a:ln>
              <a:noFill/>
            </a:ln>
          </p:spPr>
          <p:txBody>
            <a:bodyPr vert="horz" wrap="square" lIns="91440" tIns="45720" rIns="91440" bIns="45720" numCol="1" anchor="t" anchorCtr="0" compatLnSpc="1"/>
            <a:lstStyle/>
            <a:p>
              <a:endParaRPr lang="en-US" sz="1050">
                <a:solidFill>
                  <a:schemeClr val="bg1">
                    <a:lumMod val="50000"/>
                  </a:schemeClr>
                </a:solidFill>
              </a:endParaRPr>
            </a:p>
          </p:txBody>
        </p:sp>
        <p:sp>
          <p:nvSpPr>
            <p:cNvPr id="23" name="TextBox 23"/>
            <p:cNvSpPr txBox="1"/>
            <p:nvPr/>
          </p:nvSpPr>
          <p:spPr>
            <a:xfrm>
              <a:off x="2494117" y="9230342"/>
              <a:ext cx="1582748" cy="600040"/>
            </a:xfrm>
            <a:prstGeom prst="rect">
              <a:avLst/>
            </a:prstGeom>
            <a:noFill/>
          </p:spPr>
          <p:txBody>
            <a:bodyPr wrap="none" lIns="182843" tIns="91422" rIns="182843" bIns="91422" rtlCol="0">
              <a:spAutoFit/>
            </a:bodyPr>
            <a:lstStyle/>
            <a:p>
              <a:r>
                <a:rPr lang="id-ID" sz="1050" b="1">
                  <a:solidFill>
                    <a:schemeClr val="bg1">
                      <a:lumMod val="50000"/>
                    </a:schemeClr>
                  </a:solidFill>
                  <a:latin typeface="Lato Regular"/>
                  <a:cs typeface="Lato Regular"/>
                </a:rPr>
                <a:t>Be Smart</a:t>
              </a:r>
              <a:endParaRPr lang="id-ID" sz="1050" b="1">
                <a:solidFill>
                  <a:schemeClr val="bg1">
                    <a:lumMod val="50000"/>
                  </a:schemeClr>
                </a:solidFill>
                <a:latin typeface="Lato Regular"/>
                <a:cs typeface="Lato Regular"/>
              </a:endParaRPr>
            </a:p>
          </p:txBody>
        </p:sp>
      </p:grpSp>
      <p:grpSp>
        <p:nvGrpSpPr>
          <p:cNvPr id="24" name="Group 70"/>
          <p:cNvGrpSpPr/>
          <p:nvPr/>
        </p:nvGrpSpPr>
        <p:grpSpPr>
          <a:xfrm>
            <a:off x="839634" y="2425120"/>
            <a:ext cx="4300830" cy="3031093"/>
            <a:chOff x="1796054" y="4590522"/>
            <a:chExt cx="8882395" cy="6260042"/>
          </a:xfrm>
          <a:solidFill>
            <a:srgbClr val="E9639E"/>
          </a:solidFill>
        </p:grpSpPr>
        <p:sp>
          <p:nvSpPr>
            <p:cNvPr id="25" name="Freeform 1"/>
            <p:cNvSpPr>
              <a:spLocks noChangeArrowheads="1"/>
            </p:cNvSpPr>
            <p:nvPr/>
          </p:nvSpPr>
          <p:spPr bwMode="auto">
            <a:xfrm>
              <a:off x="2846176" y="4590522"/>
              <a:ext cx="3086884" cy="2000250"/>
            </a:xfrm>
            <a:custGeom>
              <a:gdLst>
                <a:gd name="T0" fmla="*/ 5072 w 5147"/>
                <a:gd name="T1" fmla="*/ 1282 h 3334"/>
                <a:gd name="T2" fmla="*/ 5072 w 5147"/>
                <a:gd name="T3" fmla="*/ 1282 h 3334"/>
                <a:gd name="T4" fmla="*/ 4890 w 5147"/>
                <a:gd name="T5" fmla="*/ 1228 h 3334"/>
                <a:gd name="T6" fmla="*/ 4743 w 5147"/>
                <a:gd name="T7" fmla="*/ 1282 h 3334"/>
                <a:gd name="T8" fmla="*/ 4560 w 5147"/>
                <a:gd name="T9" fmla="*/ 1374 h 3334"/>
                <a:gd name="T10" fmla="*/ 4285 w 5147"/>
                <a:gd name="T11" fmla="*/ 1374 h 3334"/>
                <a:gd name="T12" fmla="*/ 4285 w 5147"/>
                <a:gd name="T13" fmla="*/ 476 h 3334"/>
                <a:gd name="T14" fmla="*/ 4203 w 5147"/>
                <a:gd name="T15" fmla="*/ 540 h 3334"/>
                <a:gd name="T16" fmla="*/ 4185 w 5147"/>
                <a:gd name="T17" fmla="*/ 632 h 3334"/>
                <a:gd name="T18" fmla="*/ 4056 w 5147"/>
                <a:gd name="T19" fmla="*/ 861 h 3334"/>
                <a:gd name="T20" fmla="*/ 3791 w 5147"/>
                <a:gd name="T21" fmla="*/ 989 h 3334"/>
                <a:gd name="T22" fmla="*/ 3471 w 5147"/>
                <a:gd name="T23" fmla="*/ 843 h 3334"/>
                <a:gd name="T24" fmla="*/ 3361 w 5147"/>
                <a:gd name="T25" fmla="*/ 513 h 3334"/>
                <a:gd name="T26" fmla="*/ 3507 w 5147"/>
                <a:gd name="T27" fmla="*/ 257 h 3334"/>
                <a:gd name="T28" fmla="*/ 3763 w 5147"/>
                <a:gd name="T29" fmla="*/ 156 h 3334"/>
                <a:gd name="T30" fmla="*/ 3873 w 5147"/>
                <a:gd name="T31" fmla="*/ 147 h 3334"/>
                <a:gd name="T32" fmla="*/ 3965 w 5147"/>
                <a:gd name="T33" fmla="*/ 64 h 3334"/>
                <a:gd name="T34" fmla="*/ 3919 w 5147"/>
                <a:gd name="T35" fmla="*/ 0 h 3334"/>
                <a:gd name="T36" fmla="*/ 2133 w 5147"/>
                <a:gd name="T37" fmla="*/ 439 h 3334"/>
                <a:gd name="T38" fmla="*/ 1557 w 5147"/>
                <a:gd name="T39" fmla="*/ 770 h 3334"/>
                <a:gd name="T40" fmla="*/ 348 w 5147"/>
                <a:gd name="T41" fmla="*/ 138 h 3334"/>
                <a:gd name="T42" fmla="*/ 284 w 5147"/>
                <a:gd name="T43" fmla="*/ 165 h 3334"/>
                <a:gd name="T44" fmla="*/ 247 w 5147"/>
                <a:gd name="T45" fmla="*/ 779 h 3334"/>
                <a:gd name="T46" fmla="*/ 605 w 5147"/>
                <a:gd name="T47" fmla="*/ 1538 h 3334"/>
                <a:gd name="T48" fmla="*/ 0 w 5147"/>
                <a:gd name="T49" fmla="*/ 2426 h 3334"/>
                <a:gd name="T50" fmla="*/ 376 w 5147"/>
                <a:gd name="T51" fmla="*/ 2426 h 3334"/>
                <a:gd name="T52" fmla="*/ 376 w 5147"/>
                <a:gd name="T53" fmla="*/ 2738 h 3334"/>
                <a:gd name="T54" fmla="*/ 376 w 5147"/>
                <a:gd name="T55" fmla="*/ 2747 h 3334"/>
                <a:gd name="T56" fmla="*/ 275 w 5147"/>
                <a:gd name="T57" fmla="*/ 2921 h 3334"/>
                <a:gd name="T58" fmla="*/ 210 w 5147"/>
                <a:gd name="T59" fmla="*/ 3077 h 3334"/>
                <a:gd name="T60" fmla="*/ 266 w 5147"/>
                <a:gd name="T61" fmla="*/ 3251 h 3334"/>
                <a:gd name="T62" fmla="*/ 467 w 5147"/>
                <a:gd name="T63" fmla="*/ 3333 h 3334"/>
                <a:gd name="T64" fmla="*/ 659 w 5147"/>
                <a:gd name="T65" fmla="*/ 3260 h 3334"/>
                <a:gd name="T66" fmla="*/ 714 w 5147"/>
                <a:gd name="T67" fmla="*/ 3077 h 3334"/>
                <a:gd name="T68" fmla="*/ 650 w 5147"/>
                <a:gd name="T69" fmla="*/ 2930 h 3334"/>
                <a:gd name="T70" fmla="*/ 568 w 5147"/>
                <a:gd name="T71" fmla="*/ 2747 h 3334"/>
                <a:gd name="T72" fmla="*/ 568 w 5147"/>
                <a:gd name="T73" fmla="*/ 2426 h 3334"/>
                <a:gd name="T74" fmla="*/ 2546 w 5147"/>
                <a:gd name="T75" fmla="*/ 2426 h 3334"/>
                <a:gd name="T76" fmla="*/ 2546 w 5147"/>
                <a:gd name="T77" fmla="*/ 2399 h 3334"/>
                <a:gd name="T78" fmla="*/ 2482 w 5147"/>
                <a:gd name="T79" fmla="*/ 2308 h 3334"/>
                <a:gd name="T80" fmla="*/ 2381 w 5147"/>
                <a:gd name="T81" fmla="*/ 2051 h 3334"/>
                <a:gd name="T82" fmla="*/ 2473 w 5147"/>
                <a:gd name="T83" fmla="*/ 1768 h 3334"/>
                <a:gd name="T84" fmla="*/ 2793 w 5147"/>
                <a:gd name="T85" fmla="*/ 1630 h 3334"/>
                <a:gd name="T86" fmla="*/ 3122 w 5147"/>
                <a:gd name="T87" fmla="*/ 1768 h 3334"/>
                <a:gd name="T88" fmla="*/ 3205 w 5147"/>
                <a:gd name="T89" fmla="*/ 2051 h 3334"/>
                <a:gd name="T90" fmla="*/ 3113 w 5147"/>
                <a:gd name="T91" fmla="*/ 2299 h 3334"/>
                <a:gd name="T92" fmla="*/ 3058 w 5147"/>
                <a:gd name="T93" fmla="*/ 2381 h 3334"/>
                <a:gd name="T94" fmla="*/ 3058 w 5147"/>
                <a:gd name="T95" fmla="*/ 2426 h 3334"/>
                <a:gd name="T96" fmla="*/ 4285 w 5147"/>
                <a:gd name="T97" fmla="*/ 2426 h 3334"/>
                <a:gd name="T98" fmla="*/ 4285 w 5147"/>
                <a:gd name="T99" fmla="*/ 1557 h 3334"/>
                <a:gd name="T100" fmla="*/ 4551 w 5147"/>
                <a:gd name="T101" fmla="*/ 1557 h 3334"/>
                <a:gd name="T102" fmla="*/ 4560 w 5147"/>
                <a:gd name="T103" fmla="*/ 1557 h 3334"/>
                <a:gd name="T104" fmla="*/ 4743 w 5147"/>
                <a:gd name="T105" fmla="*/ 1658 h 3334"/>
                <a:gd name="T106" fmla="*/ 4890 w 5147"/>
                <a:gd name="T107" fmla="*/ 1722 h 3334"/>
                <a:gd name="T108" fmla="*/ 5072 w 5147"/>
                <a:gd name="T109" fmla="*/ 1676 h 3334"/>
                <a:gd name="T110" fmla="*/ 5146 w 5147"/>
                <a:gd name="T111" fmla="*/ 1474 h 3334"/>
                <a:gd name="T112" fmla="*/ 5072 w 5147"/>
                <a:gd name="T113" fmla="*/ 1282 h 33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47" h="3334">
                  <a:moveTo>
                    <a:pt x="5072" y="1282"/>
                  </a:moveTo>
                  <a:lnTo>
                    <a:pt x="5072" y="1282"/>
                  </a:lnTo>
                  <a:cubicBezTo>
                    <a:pt x="5027" y="1246"/>
                    <a:pt x="4963" y="1228"/>
                    <a:pt x="4890" y="1228"/>
                  </a:cubicBezTo>
                  <a:cubicBezTo>
                    <a:pt x="4835" y="1228"/>
                    <a:pt x="4789" y="1255"/>
                    <a:pt x="4743" y="1282"/>
                  </a:cubicBezTo>
                  <a:cubicBezTo>
                    <a:pt x="4697" y="1319"/>
                    <a:pt x="4642" y="1374"/>
                    <a:pt x="4560" y="1374"/>
                  </a:cubicBezTo>
                  <a:cubicBezTo>
                    <a:pt x="4285" y="1374"/>
                    <a:pt x="4285" y="1374"/>
                    <a:pt x="4285" y="1374"/>
                  </a:cubicBezTo>
                  <a:cubicBezTo>
                    <a:pt x="4285" y="476"/>
                    <a:pt x="4285" y="476"/>
                    <a:pt x="4285" y="476"/>
                  </a:cubicBezTo>
                  <a:cubicBezTo>
                    <a:pt x="4203" y="540"/>
                    <a:pt x="4203" y="540"/>
                    <a:pt x="4203" y="540"/>
                  </a:cubicBezTo>
                  <a:cubicBezTo>
                    <a:pt x="4194" y="550"/>
                    <a:pt x="4194" y="559"/>
                    <a:pt x="4185" y="632"/>
                  </a:cubicBezTo>
                  <a:cubicBezTo>
                    <a:pt x="4166" y="696"/>
                    <a:pt x="4138" y="797"/>
                    <a:pt x="4056" y="861"/>
                  </a:cubicBezTo>
                  <a:cubicBezTo>
                    <a:pt x="3993" y="925"/>
                    <a:pt x="3901" y="980"/>
                    <a:pt x="3791" y="989"/>
                  </a:cubicBezTo>
                  <a:cubicBezTo>
                    <a:pt x="3690" y="998"/>
                    <a:pt x="3562" y="943"/>
                    <a:pt x="3471" y="843"/>
                  </a:cubicBezTo>
                  <a:cubicBezTo>
                    <a:pt x="3379" y="733"/>
                    <a:pt x="3342" y="614"/>
                    <a:pt x="3361" y="513"/>
                  </a:cubicBezTo>
                  <a:cubicBezTo>
                    <a:pt x="3370" y="403"/>
                    <a:pt x="3434" y="321"/>
                    <a:pt x="3507" y="257"/>
                  </a:cubicBezTo>
                  <a:cubicBezTo>
                    <a:pt x="3589" y="184"/>
                    <a:pt x="3690" y="165"/>
                    <a:pt x="3763" y="156"/>
                  </a:cubicBezTo>
                  <a:cubicBezTo>
                    <a:pt x="3846" y="156"/>
                    <a:pt x="3864" y="156"/>
                    <a:pt x="3873" y="147"/>
                  </a:cubicBezTo>
                  <a:cubicBezTo>
                    <a:pt x="3965" y="64"/>
                    <a:pt x="3965" y="64"/>
                    <a:pt x="3965" y="64"/>
                  </a:cubicBezTo>
                  <a:cubicBezTo>
                    <a:pt x="3947" y="46"/>
                    <a:pt x="3929" y="19"/>
                    <a:pt x="3919" y="0"/>
                  </a:cubicBezTo>
                  <a:cubicBezTo>
                    <a:pt x="3077" y="73"/>
                    <a:pt x="2408" y="248"/>
                    <a:pt x="2133" y="439"/>
                  </a:cubicBezTo>
                  <a:cubicBezTo>
                    <a:pt x="1951" y="559"/>
                    <a:pt x="1740" y="651"/>
                    <a:pt x="1557" y="770"/>
                  </a:cubicBezTo>
                  <a:cubicBezTo>
                    <a:pt x="1199" y="294"/>
                    <a:pt x="568" y="110"/>
                    <a:pt x="348" y="138"/>
                  </a:cubicBezTo>
                  <a:cubicBezTo>
                    <a:pt x="321" y="147"/>
                    <a:pt x="293" y="147"/>
                    <a:pt x="284" y="165"/>
                  </a:cubicBezTo>
                  <a:cubicBezTo>
                    <a:pt x="174" y="348"/>
                    <a:pt x="156" y="586"/>
                    <a:pt x="247" y="779"/>
                  </a:cubicBezTo>
                  <a:cubicBezTo>
                    <a:pt x="605" y="1538"/>
                    <a:pt x="605" y="1538"/>
                    <a:pt x="605" y="1538"/>
                  </a:cubicBezTo>
                  <a:cubicBezTo>
                    <a:pt x="376" y="1768"/>
                    <a:pt x="174" y="2088"/>
                    <a:pt x="0" y="2426"/>
                  </a:cubicBezTo>
                  <a:cubicBezTo>
                    <a:pt x="376" y="2426"/>
                    <a:pt x="376" y="2426"/>
                    <a:pt x="376" y="2426"/>
                  </a:cubicBezTo>
                  <a:cubicBezTo>
                    <a:pt x="376" y="2738"/>
                    <a:pt x="376" y="2738"/>
                    <a:pt x="376" y="2738"/>
                  </a:cubicBezTo>
                  <a:cubicBezTo>
                    <a:pt x="376" y="2738"/>
                    <a:pt x="376" y="2738"/>
                    <a:pt x="376" y="2747"/>
                  </a:cubicBezTo>
                  <a:cubicBezTo>
                    <a:pt x="376" y="2830"/>
                    <a:pt x="321" y="2875"/>
                    <a:pt x="275" y="2921"/>
                  </a:cubicBezTo>
                  <a:cubicBezTo>
                    <a:pt x="238" y="2976"/>
                    <a:pt x="210" y="3012"/>
                    <a:pt x="210" y="3077"/>
                  </a:cubicBezTo>
                  <a:cubicBezTo>
                    <a:pt x="210" y="3150"/>
                    <a:pt x="229" y="3214"/>
                    <a:pt x="266" y="3251"/>
                  </a:cubicBezTo>
                  <a:cubicBezTo>
                    <a:pt x="302" y="3297"/>
                    <a:pt x="357" y="3324"/>
                    <a:pt x="467" y="3333"/>
                  </a:cubicBezTo>
                  <a:cubicBezTo>
                    <a:pt x="568" y="3333"/>
                    <a:pt x="623" y="3306"/>
                    <a:pt x="659" y="3260"/>
                  </a:cubicBezTo>
                  <a:cubicBezTo>
                    <a:pt x="696" y="3214"/>
                    <a:pt x="714" y="3141"/>
                    <a:pt x="714" y="3077"/>
                  </a:cubicBezTo>
                  <a:cubicBezTo>
                    <a:pt x="714" y="3012"/>
                    <a:pt x="687" y="2976"/>
                    <a:pt x="650" y="2930"/>
                  </a:cubicBezTo>
                  <a:cubicBezTo>
                    <a:pt x="614" y="2875"/>
                    <a:pt x="568" y="2830"/>
                    <a:pt x="568" y="2747"/>
                  </a:cubicBezTo>
                  <a:cubicBezTo>
                    <a:pt x="568" y="2426"/>
                    <a:pt x="568" y="2426"/>
                    <a:pt x="568" y="2426"/>
                  </a:cubicBezTo>
                  <a:cubicBezTo>
                    <a:pt x="2546" y="2426"/>
                    <a:pt x="2546" y="2426"/>
                    <a:pt x="2546" y="2426"/>
                  </a:cubicBezTo>
                  <a:cubicBezTo>
                    <a:pt x="2546" y="2399"/>
                    <a:pt x="2546" y="2399"/>
                    <a:pt x="2546" y="2399"/>
                  </a:cubicBezTo>
                  <a:cubicBezTo>
                    <a:pt x="2546" y="2381"/>
                    <a:pt x="2537" y="2372"/>
                    <a:pt x="2482" y="2308"/>
                  </a:cubicBezTo>
                  <a:cubicBezTo>
                    <a:pt x="2436" y="2253"/>
                    <a:pt x="2381" y="2161"/>
                    <a:pt x="2381" y="2051"/>
                  </a:cubicBezTo>
                  <a:cubicBezTo>
                    <a:pt x="2381" y="1960"/>
                    <a:pt x="2399" y="1850"/>
                    <a:pt x="2473" y="1768"/>
                  </a:cubicBezTo>
                  <a:cubicBezTo>
                    <a:pt x="2537" y="1694"/>
                    <a:pt x="2655" y="1639"/>
                    <a:pt x="2793" y="1630"/>
                  </a:cubicBezTo>
                  <a:cubicBezTo>
                    <a:pt x="2930" y="1630"/>
                    <a:pt x="3058" y="1694"/>
                    <a:pt x="3122" y="1768"/>
                  </a:cubicBezTo>
                  <a:cubicBezTo>
                    <a:pt x="3186" y="1859"/>
                    <a:pt x="3205" y="1960"/>
                    <a:pt x="3205" y="2051"/>
                  </a:cubicBezTo>
                  <a:cubicBezTo>
                    <a:pt x="3205" y="2161"/>
                    <a:pt x="3159" y="2244"/>
                    <a:pt x="3113" y="2299"/>
                  </a:cubicBezTo>
                  <a:cubicBezTo>
                    <a:pt x="3068" y="2362"/>
                    <a:pt x="3058" y="2372"/>
                    <a:pt x="3058" y="2381"/>
                  </a:cubicBezTo>
                  <a:cubicBezTo>
                    <a:pt x="3058" y="2426"/>
                    <a:pt x="3058" y="2426"/>
                    <a:pt x="3058" y="2426"/>
                  </a:cubicBezTo>
                  <a:cubicBezTo>
                    <a:pt x="4285" y="2426"/>
                    <a:pt x="4285" y="2426"/>
                    <a:pt x="4285" y="2426"/>
                  </a:cubicBezTo>
                  <a:cubicBezTo>
                    <a:pt x="4285" y="1557"/>
                    <a:pt x="4285" y="1557"/>
                    <a:pt x="4285" y="1557"/>
                  </a:cubicBezTo>
                  <a:cubicBezTo>
                    <a:pt x="4551" y="1557"/>
                    <a:pt x="4551" y="1557"/>
                    <a:pt x="4551" y="1557"/>
                  </a:cubicBezTo>
                  <a:lnTo>
                    <a:pt x="4560" y="1557"/>
                  </a:lnTo>
                  <a:cubicBezTo>
                    <a:pt x="4642" y="1566"/>
                    <a:pt x="4688" y="1621"/>
                    <a:pt x="4743" y="1658"/>
                  </a:cubicBezTo>
                  <a:cubicBezTo>
                    <a:pt x="4789" y="1694"/>
                    <a:pt x="4835" y="1722"/>
                    <a:pt x="4890" y="1722"/>
                  </a:cubicBezTo>
                  <a:cubicBezTo>
                    <a:pt x="4963" y="1722"/>
                    <a:pt x="5027" y="1713"/>
                    <a:pt x="5072" y="1676"/>
                  </a:cubicBezTo>
                  <a:cubicBezTo>
                    <a:pt x="5109" y="1639"/>
                    <a:pt x="5146" y="1584"/>
                    <a:pt x="5146" y="1474"/>
                  </a:cubicBezTo>
                  <a:cubicBezTo>
                    <a:pt x="5146" y="1374"/>
                    <a:pt x="5118" y="1319"/>
                    <a:pt x="5072" y="128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sz="1050">
                <a:solidFill>
                  <a:schemeClr val="bg1">
                    <a:lumMod val="50000"/>
                  </a:schemeClr>
                </a:solidFill>
              </a:endParaRPr>
            </a:p>
          </p:txBody>
        </p:sp>
        <p:sp>
          <p:nvSpPr>
            <p:cNvPr id="26" name="Freeform 2"/>
            <p:cNvSpPr>
              <a:spLocks noChangeArrowheads="1"/>
            </p:cNvSpPr>
            <p:nvPr/>
          </p:nvSpPr>
          <p:spPr bwMode="auto">
            <a:xfrm>
              <a:off x="5557449" y="4614334"/>
              <a:ext cx="1785472" cy="1434042"/>
            </a:xfrm>
            <a:custGeom>
              <a:gdLst>
                <a:gd name="T0" fmla="*/ 1987 w 2977"/>
                <a:gd name="T1" fmla="*/ 202 h 2390"/>
                <a:gd name="T2" fmla="*/ 1987 w 2977"/>
                <a:gd name="T3" fmla="*/ 202 h 2390"/>
                <a:gd name="T4" fmla="*/ 1740 w 2977"/>
                <a:gd name="T5" fmla="*/ 411 h 2390"/>
                <a:gd name="T6" fmla="*/ 1759 w 2977"/>
                <a:gd name="T7" fmla="*/ 439 h 2390"/>
                <a:gd name="T8" fmla="*/ 1850 w 2977"/>
                <a:gd name="T9" fmla="*/ 476 h 2390"/>
                <a:gd name="T10" fmla="*/ 2051 w 2977"/>
                <a:gd name="T11" fmla="*/ 641 h 2390"/>
                <a:gd name="T12" fmla="*/ 2134 w 2977"/>
                <a:gd name="T13" fmla="*/ 924 h 2390"/>
                <a:gd name="T14" fmla="*/ 1923 w 2977"/>
                <a:gd name="T15" fmla="*/ 1209 h 2390"/>
                <a:gd name="T16" fmla="*/ 1584 w 2977"/>
                <a:gd name="T17" fmla="*/ 1264 h 2390"/>
                <a:gd name="T18" fmla="*/ 1356 w 2977"/>
                <a:gd name="T19" fmla="*/ 1071 h 2390"/>
                <a:gd name="T20" fmla="*/ 1310 w 2977"/>
                <a:gd name="T21" fmla="*/ 806 h 2390"/>
                <a:gd name="T22" fmla="*/ 1310 w 2977"/>
                <a:gd name="T23" fmla="*/ 696 h 2390"/>
                <a:gd name="T24" fmla="*/ 1282 w 2977"/>
                <a:gd name="T25" fmla="*/ 641 h 2390"/>
                <a:gd name="T26" fmla="*/ 0 w 2977"/>
                <a:gd name="T27" fmla="*/ 522 h 2390"/>
                <a:gd name="T28" fmla="*/ 0 w 2977"/>
                <a:gd name="T29" fmla="*/ 1172 h 2390"/>
                <a:gd name="T30" fmla="*/ 37 w 2977"/>
                <a:gd name="T31" fmla="*/ 1172 h 2390"/>
                <a:gd name="T32" fmla="*/ 119 w 2977"/>
                <a:gd name="T33" fmla="*/ 1117 h 2390"/>
                <a:gd name="T34" fmla="*/ 367 w 2977"/>
                <a:gd name="T35" fmla="*/ 1025 h 2390"/>
                <a:gd name="T36" fmla="*/ 651 w 2977"/>
                <a:gd name="T37" fmla="*/ 1117 h 2390"/>
                <a:gd name="T38" fmla="*/ 788 w 2977"/>
                <a:gd name="T39" fmla="*/ 1437 h 2390"/>
                <a:gd name="T40" fmla="*/ 651 w 2977"/>
                <a:gd name="T41" fmla="*/ 1767 h 2390"/>
                <a:gd name="T42" fmla="*/ 367 w 2977"/>
                <a:gd name="T43" fmla="*/ 1849 h 2390"/>
                <a:gd name="T44" fmla="*/ 119 w 2977"/>
                <a:gd name="T45" fmla="*/ 1749 h 2390"/>
                <a:gd name="T46" fmla="*/ 19 w 2977"/>
                <a:gd name="T47" fmla="*/ 1685 h 2390"/>
                <a:gd name="T48" fmla="*/ 0 w 2977"/>
                <a:gd name="T49" fmla="*/ 1685 h 2390"/>
                <a:gd name="T50" fmla="*/ 0 w 2977"/>
                <a:gd name="T51" fmla="*/ 2389 h 2390"/>
                <a:gd name="T52" fmla="*/ 1237 w 2977"/>
                <a:gd name="T53" fmla="*/ 2389 h 2390"/>
                <a:gd name="T54" fmla="*/ 1237 w 2977"/>
                <a:gd name="T55" fmla="*/ 2362 h 2390"/>
                <a:gd name="T56" fmla="*/ 1172 w 2977"/>
                <a:gd name="T57" fmla="*/ 2271 h 2390"/>
                <a:gd name="T58" fmla="*/ 1071 w 2977"/>
                <a:gd name="T59" fmla="*/ 2014 h 2390"/>
                <a:gd name="T60" fmla="*/ 1163 w 2977"/>
                <a:gd name="T61" fmla="*/ 1731 h 2390"/>
                <a:gd name="T62" fmla="*/ 1484 w 2977"/>
                <a:gd name="T63" fmla="*/ 1593 h 2390"/>
                <a:gd name="T64" fmla="*/ 1813 w 2977"/>
                <a:gd name="T65" fmla="*/ 1731 h 2390"/>
                <a:gd name="T66" fmla="*/ 1896 w 2977"/>
                <a:gd name="T67" fmla="*/ 2014 h 2390"/>
                <a:gd name="T68" fmla="*/ 1804 w 2977"/>
                <a:gd name="T69" fmla="*/ 2262 h 2390"/>
                <a:gd name="T70" fmla="*/ 1759 w 2977"/>
                <a:gd name="T71" fmla="*/ 2344 h 2390"/>
                <a:gd name="T72" fmla="*/ 1759 w 2977"/>
                <a:gd name="T73" fmla="*/ 2389 h 2390"/>
                <a:gd name="T74" fmla="*/ 2976 w 2977"/>
                <a:gd name="T75" fmla="*/ 2389 h 2390"/>
                <a:gd name="T76" fmla="*/ 2976 w 2977"/>
                <a:gd name="T77" fmla="*/ 137 h 2390"/>
                <a:gd name="T78" fmla="*/ 2134 w 2977"/>
                <a:gd name="T79" fmla="*/ 0 h 2390"/>
                <a:gd name="T80" fmla="*/ 1987 w 2977"/>
                <a:gd name="T81" fmla="*/ 202 h 23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77" h="2390">
                  <a:moveTo>
                    <a:pt x="1987" y="202"/>
                  </a:moveTo>
                  <a:lnTo>
                    <a:pt x="1987" y="202"/>
                  </a:lnTo>
                  <a:cubicBezTo>
                    <a:pt x="1905" y="275"/>
                    <a:pt x="1832" y="348"/>
                    <a:pt x="1740" y="411"/>
                  </a:cubicBezTo>
                  <a:cubicBezTo>
                    <a:pt x="1759" y="439"/>
                    <a:pt x="1759" y="439"/>
                    <a:pt x="1759" y="439"/>
                  </a:cubicBezTo>
                  <a:cubicBezTo>
                    <a:pt x="1768" y="448"/>
                    <a:pt x="1777" y="448"/>
                    <a:pt x="1850" y="476"/>
                  </a:cubicBezTo>
                  <a:cubicBezTo>
                    <a:pt x="1914" y="503"/>
                    <a:pt x="1996" y="549"/>
                    <a:pt x="2051" y="641"/>
                  </a:cubicBezTo>
                  <a:cubicBezTo>
                    <a:pt x="2106" y="715"/>
                    <a:pt x="2143" y="815"/>
                    <a:pt x="2134" y="924"/>
                  </a:cubicBezTo>
                  <a:cubicBezTo>
                    <a:pt x="2116" y="1025"/>
                    <a:pt x="2042" y="1144"/>
                    <a:pt x="1923" y="1209"/>
                  </a:cubicBezTo>
                  <a:cubicBezTo>
                    <a:pt x="1804" y="1282"/>
                    <a:pt x="1676" y="1300"/>
                    <a:pt x="1584" y="1264"/>
                  </a:cubicBezTo>
                  <a:cubicBezTo>
                    <a:pt x="1475" y="1227"/>
                    <a:pt x="1402" y="1154"/>
                    <a:pt x="1356" y="1071"/>
                  </a:cubicBezTo>
                  <a:cubicBezTo>
                    <a:pt x="1301" y="980"/>
                    <a:pt x="1301" y="879"/>
                    <a:pt x="1310" y="806"/>
                  </a:cubicBezTo>
                  <a:cubicBezTo>
                    <a:pt x="1319" y="724"/>
                    <a:pt x="1319" y="705"/>
                    <a:pt x="1310" y="696"/>
                  </a:cubicBezTo>
                  <a:cubicBezTo>
                    <a:pt x="1282" y="641"/>
                    <a:pt x="1282" y="641"/>
                    <a:pt x="1282" y="641"/>
                  </a:cubicBezTo>
                  <a:cubicBezTo>
                    <a:pt x="861" y="778"/>
                    <a:pt x="395" y="742"/>
                    <a:pt x="0" y="522"/>
                  </a:cubicBezTo>
                  <a:cubicBezTo>
                    <a:pt x="0" y="1172"/>
                    <a:pt x="0" y="1172"/>
                    <a:pt x="0" y="1172"/>
                  </a:cubicBezTo>
                  <a:cubicBezTo>
                    <a:pt x="37" y="1172"/>
                    <a:pt x="37" y="1172"/>
                    <a:pt x="37" y="1172"/>
                  </a:cubicBezTo>
                  <a:cubicBezTo>
                    <a:pt x="55" y="1172"/>
                    <a:pt x="55" y="1163"/>
                    <a:pt x="119" y="1117"/>
                  </a:cubicBezTo>
                  <a:cubicBezTo>
                    <a:pt x="174" y="1081"/>
                    <a:pt x="266" y="1025"/>
                    <a:pt x="367" y="1025"/>
                  </a:cubicBezTo>
                  <a:cubicBezTo>
                    <a:pt x="458" y="1025"/>
                    <a:pt x="559" y="1044"/>
                    <a:pt x="651" y="1117"/>
                  </a:cubicBezTo>
                  <a:cubicBezTo>
                    <a:pt x="733" y="1181"/>
                    <a:pt x="788" y="1300"/>
                    <a:pt x="788" y="1437"/>
                  </a:cubicBezTo>
                  <a:cubicBezTo>
                    <a:pt x="788" y="1584"/>
                    <a:pt x="724" y="1703"/>
                    <a:pt x="651" y="1767"/>
                  </a:cubicBezTo>
                  <a:cubicBezTo>
                    <a:pt x="568" y="1831"/>
                    <a:pt x="468" y="1849"/>
                    <a:pt x="367" y="1849"/>
                  </a:cubicBezTo>
                  <a:cubicBezTo>
                    <a:pt x="257" y="1849"/>
                    <a:pt x="174" y="1795"/>
                    <a:pt x="119" y="1749"/>
                  </a:cubicBezTo>
                  <a:cubicBezTo>
                    <a:pt x="55" y="1703"/>
                    <a:pt x="37" y="1685"/>
                    <a:pt x="19" y="1685"/>
                  </a:cubicBezTo>
                  <a:cubicBezTo>
                    <a:pt x="0" y="1685"/>
                    <a:pt x="0" y="1685"/>
                    <a:pt x="0" y="1685"/>
                  </a:cubicBezTo>
                  <a:cubicBezTo>
                    <a:pt x="0" y="2389"/>
                    <a:pt x="0" y="2389"/>
                    <a:pt x="0" y="2389"/>
                  </a:cubicBezTo>
                  <a:cubicBezTo>
                    <a:pt x="1237" y="2389"/>
                    <a:pt x="1237" y="2389"/>
                    <a:pt x="1237" y="2389"/>
                  </a:cubicBezTo>
                  <a:cubicBezTo>
                    <a:pt x="1237" y="2362"/>
                    <a:pt x="1237" y="2362"/>
                    <a:pt x="1237" y="2362"/>
                  </a:cubicBezTo>
                  <a:cubicBezTo>
                    <a:pt x="1237" y="2344"/>
                    <a:pt x="1227" y="2335"/>
                    <a:pt x="1172" y="2271"/>
                  </a:cubicBezTo>
                  <a:cubicBezTo>
                    <a:pt x="1136" y="2216"/>
                    <a:pt x="1071" y="2124"/>
                    <a:pt x="1071" y="2014"/>
                  </a:cubicBezTo>
                  <a:cubicBezTo>
                    <a:pt x="1071" y="1923"/>
                    <a:pt x="1090" y="1813"/>
                    <a:pt x="1163" y="1731"/>
                  </a:cubicBezTo>
                  <a:cubicBezTo>
                    <a:pt x="1227" y="1657"/>
                    <a:pt x="1347" y="1602"/>
                    <a:pt x="1484" y="1593"/>
                  </a:cubicBezTo>
                  <a:cubicBezTo>
                    <a:pt x="1621" y="1593"/>
                    <a:pt x="1750" y="1657"/>
                    <a:pt x="1813" y="1731"/>
                  </a:cubicBezTo>
                  <a:cubicBezTo>
                    <a:pt x="1878" y="1822"/>
                    <a:pt x="1896" y="1923"/>
                    <a:pt x="1896" y="2014"/>
                  </a:cubicBezTo>
                  <a:cubicBezTo>
                    <a:pt x="1896" y="2124"/>
                    <a:pt x="1850" y="2207"/>
                    <a:pt x="1804" y="2262"/>
                  </a:cubicBezTo>
                  <a:cubicBezTo>
                    <a:pt x="1759" y="2325"/>
                    <a:pt x="1759" y="2335"/>
                    <a:pt x="1759" y="2344"/>
                  </a:cubicBezTo>
                  <a:cubicBezTo>
                    <a:pt x="1759" y="2389"/>
                    <a:pt x="1759" y="2389"/>
                    <a:pt x="1759" y="2389"/>
                  </a:cubicBezTo>
                  <a:cubicBezTo>
                    <a:pt x="2976" y="2389"/>
                    <a:pt x="2976" y="2389"/>
                    <a:pt x="2976" y="2389"/>
                  </a:cubicBezTo>
                  <a:cubicBezTo>
                    <a:pt x="2976" y="137"/>
                    <a:pt x="2976" y="137"/>
                    <a:pt x="2976" y="137"/>
                  </a:cubicBezTo>
                  <a:cubicBezTo>
                    <a:pt x="2702" y="82"/>
                    <a:pt x="2418" y="36"/>
                    <a:pt x="2134" y="0"/>
                  </a:cubicBezTo>
                  <a:cubicBezTo>
                    <a:pt x="2088" y="73"/>
                    <a:pt x="2042" y="137"/>
                    <a:pt x="1987" y="20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sz="1050">
                <a:solidFill>
                  <a:schemeClr val="bg1">
                    <a:lumMod val="50000"/>
                  </a:schemeClr>
                </a:solidFill>
              </a:endParaRPr>
            </a:p>
          </p:txBody>
        </p:sp>
        <p:sp>
          <p:nvSpPr>
            <p:cNvPr id="27" name="Freeform 3"/>
            <p:cNvSpPr>
              <a:spLocks noChangeArrowheads="1"/>
            </p:cNvSpPr>
            <p:nvPr/>
          </p:nvSpPr>
          <p:spPr bwMode="auto">
            <a:xfrm>
              <a:off x="7488405" y="4728106"/>
              <a:ext cx="1632053" cy="1317625"/>
            </a:xfrm>
            <a:custGeom>
              <a:gdLst>
                <a:gd name="T0" fmla="*/ 0 w 2719"/>
                <a:gd name="T1" fmla="*/ 0 h 2198"/>
                <a:gd name="T2" fmla="*/ 0 w 2719"/>
                <a:gd name="T3" fmla="*/ 0 h 2198"/>
                <a:gd name="T4" fmla="*/ 0 w 2719"/>
                <a:gd name="T5" fmla="*/ 980 h 2198"/>
                <a:gd name="T6" fmla="*/ 45 w 2719"/>
                <a:gd name="T7" fmla="*/ 980 h 2198"/>
                <a:gd name="T8" fmla="*/ 128 w 2719"/>
                <a:gd name="T9" fmla="*/ 925 h 2198"/>
                <a:gd name="T10" fmla="*/ 366 w 2719"/>
                <a:gd name="T11" fmla="*/ 833 h 2198"/>
                <a:gd name="T12" fmla="*/ 650 w 2719"/>
                <a:gd name="T13" fmla="*/ 925 h 2198"/>
                <a:gd name="T14" fmla="*/ 786 w 2719"/>
                <a:gd name="T15" fmla="*/ 1245 h 2198"/>
                <a:gd name="T16" fmla="*/ 650 w 2719"/>
                <a:gd name="T17" fmla="*/ 1575 h 2198"/>
                <a:gd name="T18" fmla="*/ 366 w 2719"/>
                <a:gd name="T19" fmla="*/ 1657 h 2198"/>
                <a:gd name="T20" fmla="*/ 119 w 2719"/>
                <a:gd name="T21" fmla="*/ 1557 h 2198"/>
                <a:gd name="T22" fmla="*/ 18 w 2719"/>
                <a:gd name="T23" fmla="*/ 1493 h 2198"/>
                <a:gd name="T24" fmla="*/ 0 w 2719"/>
                <a:gd name="T25" fmla="*/ 1493 h 2198"/>
                <a:gd name="T26" fmla="*/ 0 w 2719"/>
                <a:gd name="T27" fmla="*/ 2197 h 2198"/>
                <a:gd name="T28" fmla="*/ 1244 w 2719"/>
                <a:gd name="T29" fmla="*/ 2197 h 2198"/>
                <a:gd name="T30" fmla="*/ 1244 w 2719"/>
                <a:gd name="T31" fmla="*/ 2170 h 2198"/>
                <a:gd name="T32" fmla="*/ 1181 w 2719"/>
                <a:gd name="T33" fmla="*/ 2079 h 2198"/>
                <a:gd name="T34" fmla="*/ 1071 w 2719"/>
                <a:gd name="T35" fmla="*/ 1822 h 2198"/>
                <a:gd name="T36" fmla="*/ 1162 w 2719"/>
                <a:gd name="T37" fmla="*/ 1539 h 2198"/>
                <a:gd name="T38" fmla="*/ 1483 w 2719"/>
                <a:gd name="T39" fmla="*/ 1401 h 2198"/>
                <a:gd name="T40" fmla="*/ 1812 w 2719"/>
                <a:gd name="T41" fmla="*/ 1539 h 2198"/>
                <a:gd name="T42" fmla="*/ 1904 w 2719"/>
                <a:gd name="T43" fmla="*/ 1822 h 2198"/>
                <a:gd name="T44" fmla="*/ 1812 w 2719"/>
                <a:gd name="T45" fmla="*/ 2070 h 2198"/>
                <a:gd name="T46" fmla="*/ 1757 w 2719"/>
                <a:gd name="T47" fmla="*/ 2152 h 2198"/>
                <a:gd name="T48" fmla="*/ 1757 w 2719"/>
                <a:gd name="T49" fmla="*/ 2197 h 2198"/>
                <a:gd name="T50" fmla="*/ 2718 w 2719"/>
                <a:gd name="T51" fmla="*/ 2197 h 2198"/>
                <a:gd name="T52" fmla="*/ 2124 w 2719"/>
                <a:gd name="T53" fmla="*/ 1236 h 2198"/>
                <a:gd name="T54" fmla="*/ 0 w 2719"/>
                <a:gd name="T55" fmla="*/ 0 h 21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19" h="2198">
                  <a:moveTo>
                    <a:pt x="0" y="0"/>
                  </a:moveTo>
                  <a:lnTo>
                    <a:pt x="0" y="0"/>
                  </a:lnTo>
                  <a:cubicBezTo>
                    <a:pt x="0" y="980"/>
                    <a:pt x="0" y="980"/>
                    <a:pt x="0" y="980"/>
                  </a:cubicBezTo>
                  <a:cubicBezTo>
                    <a:pt x="45" y="980"/>
                    <a:pt x="45" y="980"/>
                    <a:pt x="45" y="980"/>
                  </a:cubicBezTo>
                  <a:cubicBezTo>
                    <a:pt x="54" y="980"/>
                    <a:pt x="63" y="971"/>
                    <a:pt x="128" y="925"/>
                  </a:cubicBezTo>
                  <a:cubicBezTo>
                    <a:pt x="183" y="889"/>
                    <a:pt x="265" y="833"/>
                    <a:pt x="366" y="833"/>
                  </a:cubicBezTo>
                  <a:cubicBezTo>
                    <a:pt x="466" y="833"/>
                    <a:pt x="567" y="852"/>
                    <a:pt x="650" y="925"/>
                  </a:cubicBezTo>
                  <a:cubicBezTo>
                    <a:pt x="732" y="989"/>
                    <a:pt x="786" y="1108"/>
                    <a:pt x="786" y="1245"/>
                  </a:cubicBezTo>
                  <a:cubicBezTo>
                    <a:pt x="786" y="1392"/>
                    <a:pt x="732" y="1511"/>
                    <a:pt x="650" y="1575"/>
                  </a:cubicBezTo>
                  <a:cubicBezTo>
                    <a:pt x="567" y="1639"/>
                    <a:pt x="466" y="1657"/>
                    <a:pt x="366" y="1657"/>
                  </a:cubicBezTo>
                  <a:cubicBezTo>
                    <a:pt x="255" y="1657"/>
                    <a:pt x="173" y="1603"/>
                    <a:pt x="119" y="1557"/>
                  </a:cubicBezTo>
                  <a:cubicBezTo>
                    <a:pt x="54" y="1511"/>
                    <a:pt x="36" y="1493"/>
                    <a:pt x="18" y="1493"/>
                  </a:cubicBezTo>
                  <a:cubicBezTo>
                    <a:pt x="0" y="1493"/>
                    <a:pt x="0" y="1493"/>
                    <a:pt x="0" y="1493"/>
                  </a:cubicBezTo>
                  <a:cubicBezTo>
                    <a:pt x="0" y="2197"/>
                    <a:pt x="0" y="2197"/>
                    <a:pt x="0" y="2197"/>
                  </a:cubicBezTo>
                  <a:cubicBezTo>
                    <a:pt x="1244" y="2197"/>
                    <a:pt x="1244" y="2197"/>
                    <a:pt x="1244" y="2197"/>
                  </a:cubicBezTo>
                  <a:cubicBezTo>
                    <a:pt x="1244" y="2170"/>
                    <a:pt x="1244" y="2170"/>
                    <a:pt x="1244" y="2170"/>
                  </a:cubicBezTo>
                  <a:cubicBezTo>
                    <a:pt x="1235" y="2152"/>
                    <a:pt x="1226" y="2143"/>
                    <a:pt x="1181" y="2079"/>
                  </a:cubicBezTo>
                  <a:cubicBezTo>
                    <a:pt x="1135" y="2024"/>
                    <a:pt x="1071" y="1932"/>
                    <a:pt x="1071" y="1822"/>
                  </a:cubicBezTo>
                  <a:cubicBezTo>
                    <a:pt x="1071" y="1731"/>
                    <a:pt x="1099" y="1621"/>
                    <a:pt x="1162" y="1539"/>
                  </a:cubicBezTo>
                  <a:cubicBezTo>
                    <a:pt x="1226" y="1465"/>
                    <a:pt x="1345" y="1410"/>
                    <a:pt x="1483" y="1401"/>
                  </a:cubicBezTo>
                  <a:cubicBezTo>
                    <a:pt x="1620" y="1401"/>
                    <a:pt x="1748" y="1465"/>
                    <a:pt x="1812" y="1539"/>
                  </a:cubicBezTo>
                  <a:cubicBezTo>
                    <a:pt x="1885" y="1630"/>
                    <a:pt x="1904" y="1731"/>
                    <a:pt x="1904" y="1822"/>
                  </a:cubicBezTo>
                  <a:cubicBezTo>
                    <a:pt x="1904" y="1932"/>
                    <a:pt x="1849" y="2015"/>
                    <a:pt x="1812" y="2070"/>
                  </a:cubicBezTo>
                  <a:cubicBezTo>
                    <a:pt x="1766" y="2133"/>
                    <a:pt x="1757" y="2143"/>
                    <a:pt x="1757" y="2152"/>
                  </a:cubicBezTo>
                  <a:cubicBezTo>
                    <a:pt x="1757" y="2197"/>
                    <a:pt x="1757" y="2197"/>
                    <a:pt x="1757" y="2197"/>
                  </a:cubicBezTo>
                  <a:cubicBezTo>
                    <a:pt x="2718" y="2197"/>
                    <a:pt x="2718" y="2197"/>
                    <a:pt x="2718" y="2197"/>
                  </a:cubicBezTo>
                  <a:cubicBezTo>
                    <a:pt x="2554" y="1841"/>
                    <a:pt x="2352" y="1511"/>
                    <a:pt x="2124" y="1236"/>
                  </a:cubicBezTo>
                  <a:cubicBezTo>
                    <a:pt x="1611" y="596"/>
                    <a:pt x="842" y="219"/>
                    <a:pt x="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sz="1050">
                <a:solidFill>
                  <a:schemeClr val="bg1">
                    <a:lumMod val="50000"/>
                  </a:schemeClr>
                </a:solidFill>
              </a:endParaRPr>
            </a:p>
          </p:txBody>
        </p:sp>
        <p:sp>
          <p:nvSpPr>
            <p:cNvPr id="28" name="Freeform 4"/>
            <p:cNvSpPr>
              <a:spLocks noChangeArrowheads="1"/>
            </p:cNvSpPr>
            <p:nvPr/>
          </p:nvSpPr>
          <p:spPr bwMode="auto">
            <a:xfrm>
              <a:off x="1796054" y="6191250"/>
              <a:ext cx="2243082" cy="3153833"/>
            </a:xfrm>
            <a:custGeom>
              <a:gdLst>
                <a:gd name="T0" fmla="*/ 3141 w 3738"/>
                <a:gd name="T1" fmla="*/ 1437 h 5256"/>
                <a:gd name="T2" fmla="*/ 3141 w 3738"/>
                <a:gd name="T3" fmla="*/ 1437 h 5256"/>
                <a:gd name="T4" fmla="*/ 3150 w 3738"/>
                <a:gd name="T5" fmla="*/ 1437 h 5256"/>
                <a:gd name="T6" fmla="*/ 3333 w 3738"/>
                <a:gd name="T7" fmla="*/ 1538 h 5256"/>
                <a:gd name="T8" fmla="*/ 3479 w 3738"/>
                <a:gd name="T9" fmla="*/ 1611 h 5256"/>
                <a:gd name="T10" fmla="*/ 3663 w 3738"/>
                <a:gd name="T11" fmla="*/ 1556 h 5256"/>
                <a:gd name="T12" fmla="*/ 3737 w 3738"/>
                <a:gd name="T13" fmla="*/ 1355 h 5256"/>
                <a:gd name="T14" fmla="*/ 3663 w 3738"/>
                <a:gd name="T15" fmla="*/ 1162 h 5256"/>
                <a:gd name="T16" fmla="*/ 3479 w 3738"/>
                <a:gd name="T17" fmla="*/ 1108 h 5256"/>
                <a:gd name="T18" fmla="*/ 3333 w 3738"/>
                <a:gd name="T19" fmla="*/ 1172 h 5256"/>
                <a:gd name="T20" fmla="*/ 3150 w 3738"/>
                <a:gd name="T21" fmla="*/ 1254 h 5256"/>
                <a:gd name="T22" fmla="*/ 2812 w 3738"/>
                <a:gd name="T23" fmla="*/ 1254 h 5256"/>
                <a:gd name="T24" fmla="*/ 2812 w 3738"/>
                <a:gd name="T25" fmla="*/ 0 h 5256"/>
                <a:gd name="T26" fmla="*/ 2481 w 3738"/>
                <a:gd name="T27" fmla="*/ 0 h 5256"/>
                <a:gd name="T28" fmla="*/ 2481 w 3738"/>
                <a:gd name="T29" fmla="*/ 82 h 5256"/>
                <a:gd name="T30" fmla="*/ 2537 w 3738"/>
                <a:gd name="T31" fmla="*/ 165 h 5256"/>
                <a:gd name="T32" fmla="*/ 2628 w 3738"/>
                <a:gd name="T33" fmla="*/ 412 h 5256"/>
                <a:gd name="T34" fmla="*/ 2537 w 3738"/>
                <a:gd name="T35" fmla="*/ 695 h 5256"/>
                <a:gd name="T36" fmla="*/ 2207 w 3738"/>
                <a:gd name="T37" fmla="*/ 833 h 5256"/>
                <a:gd name="T38" fmla="*/ 1887 w 3738"/>
                <a:gd name="T39" fmla="*/ 695 h 5256"/>
                <a:gd name="T40" fmla="*/ 1795 w 3738"/>
                <a:gd name="T41" fmla="*/ 412 h 5256"/>
                <a:gd name="T42" fmla="*/ 1896 w 3738"/>
                <a:gd name="T43" fmla="*/ 155 h 5256"/>
                <a:gd name="T44" fmla="*/ 1968 w 3738"/>
                <a:gd name="T45" fmla="*/ 64 h 5256"/>
                <a:gd name="T46" fmla="*/ 1968 w 3738"/>
                <a:gd name="T47" fmla="*/ 0 h 5256"/>
                <a:gd name="T48" fmla="*/ 1639 w 3738"/>
                <a:gd name="T49" fmla="*/ 0 h 5256"/>
                <a:gd name="T50" fmla="*/ 1236 w 3738"/>
                <a:gd name="T51" fmla="*/ 980 h 5256"/>
                <a:gd name="T52" fmla="*/ 1145 w 3738"/>
                <a:gd name="T53" fmla="*/ 980 h 5256"/>
                <a:gd name="T54" fmla="*/ 55 w 3738"/>
                <a:gd name="T55" fmla="*/ 2481 h 5256"/>
                <a:gd name="T56" fmla="*/ 1145 w 3738"/>
                <a:gd name="T57" fmla="*/ 4358 h 5256"/>
                <a:gd name="T58" fmla="*/ 1740 w 3738"/>
                <a:gd name="T59" fmla="*/ 4358 h 5256"/>
                <a:gd name="T60" fmla="*/ 2738 w 3738"/>
                <a:gd name="T61" fmla="*/ 5255 h 5256"/>
                <a:gd name="T62" fmla="*/ 2812 w 3738"/>
                <a:gd name="T63" fmla="*/ 5255 h 5256"/>
                <a:gd name="T64" fmla="*/ 2812 w 3738"/>
                <a:gd name="T65" fmla="*/ 4193 h 5256"/>
                <a:gd name="T66" fmla="*/ 3141 w 3738"/>
                <a:gd name="T67" fmla="*/ 4193 h 5256"/>
                <a:gd name="T68" fmla="*/ 3150 w 3738"/>
                <a:gd name="T69" fmla="*/ 4193 h 5256"/>
                <a:gd name="T70" fmla="*/ 3333 w 3738"/>
                <a:gd name="T71" fmla="*/ 4294 h 5256"/>
                <a:gd name="T72" fmla="*/ 3479 w 3738"/>
                <a:gd name="T73" fmla="*/ 4358 h 5256"/>
                <a:gd name="T74" fmla="*/ 3663 w 3738"/>
                <a:gd name="T75" fmla="*/ 4303 h 5256"/>
                <a:gd name="T76" fmla="*/ 3737 w 3738"/>
                <a:gd name="T77" fmla="*/ 4111 h 5256"/>
                <a:gd name="T78" fmla="*/ 3663 w 3738"/>
                <a:gd name="T79" fmla="*/ 3910 h 5256"/>
                <a:gd name="T80" fmla="*/ 3479 w 3738"/>
                <a:gd name="T81" fmla="*/ 3854 h 5256"/>
                <a:gd name="T82" fmla="*/ 3333 w 3738"/>
                <a:gd name="T83" fmla="*/ 3919 h 5256"/>
                <a:gd name="T84" fmla="*/ 3150 w 3738"/>
                <a:gd name="T85" fmla="*/ 4001 h 5256"/>
                <a:gd name="T86" fmla="*/ 2812 w 3738"/>
                <a:gd name="T87" fmla="*/ 4001 h 5256"/>
                <a:gd name="T88" fmla="*/ 2812 w 3738"/>
                <a:gd name="T89" fmla="*/ 1437 h 5256"/>
                <a:gd name="T90" fmla="*/ 3141 w 3738"/>
                <a:gd name="T91" fmla="*/ 1437 h 5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38" h="5256">
                  <a:moveTo>
                    <a:pt x="3141" y="1437"/>
                  </a:moveTo>
                  <a:lnTo>
                    <a:pt x="3141" y="1437"/>
                  </a:lnTo>
                  <a:lnTo>
                    <a:pt x="3150" y="1437"/>
                  </a:lnTo>
                  <a:cubicBezTo>
                    <a:pt x="3233" y="1446"/>
                    <a:pt x="3288" y="1502"/>
                    <a:pt x="3333" y="1538"/>
                  </a:cubicBezTo>
                  <a:cubicBezTo>
                    <a:pt x="3379" y="1584"/>
                    <a:pt x="3424" y="1611"/>
                    <a:pt x="3479" y="1611"/>
                  </a:cubicBezTo>
                  <a:cubicBezTo>
                    <a:pt x="3553" y="1611"/>
                    <a:pt x="3617" y="1593"/>
                    <a:pt x="3663" y="1556"/>
                  </a:cubicBezTo>
                  <a:cubicBezTo>
                    <a:pt x="3700" y="1520"/>
                    <a:pt x="3737" y="1465"/>
                    <a:pt x="3737" y="1355"/>
                  </a:cubicBezTo>
                  <a:cubicBezTo>
                    <a:pt x="3737" y="1254"/>
                    <a:pt x="3709" y="1199"/>
                    <a:pt x="3663" y="1162"/>
                  </a:cubicBezTo>
                  <a:cubicBezTo>
                    <a:pt x="3617" y="1126"/>
                    <a:pt x="3553" y="1108"/>
                    <a:pt x="3479" y="1108"/>
                  </a:cubicBezTo>
                  <a:cubicBezTo>
                    <a:pt x="3424" y="1108"/>
                    <a:pt x="3379" y="1135"/>
                    <a:pt x="3333" y="1172"/>
                  </a:cubicBezTo>
                  <a:cubicBezTo>
                    <a:pt x="3288" y="1199"/>
                    <a:pt x="3233" y="1254"/>
                    <a:pt x="3150" y="1254"/>
                  </a:cubicBezTo>
                  <a:cubicBezTo>
                    <a:pt x="2812" y="1254"/>
                    <a:pt x="2812" y="1254"/>
                    <a:pt x="2812" y="1254"/>
                  </a:cubicBezTo>
                  <a:cubicBezTo>
                    <a:pt x="2812" y="0"/>
                    <a:pt x="2812" y="0"/>
                    <a:pt x="2812" y="0"/>
                  </a:cubicBezTo>
                  <a:cubicBezTo>
                    <a:pt x="2481" y="0"/>
                    <a:pt x="2481" y="0"/>
                    <a:pt x="2481" y="0"/>
                  </a:cubicBezTo>
                  <a:cubicBezTo>
                    <a:pt x="2481" y="82"/>
                    <a:pt x="2481" y="82"/>
                    <a:pt x="2481" y="82"/>
                  </a:cubicBezTo>
                  <a:cubicBezTo>
                    <a:pt x="2481" y="91"/>
                    <a:pt x="2481" y="101"/>
                    <a:pt x="2537" y="165"/>
                  </a:cubicBezTo>
                  <a:cubicBezTo>
                    <a:pt x="2573" y="219"/>
                    <a:pt x="2628" y="302"/>
                    <a:pt x="2628" y="412"/>
                  </a:cubicBezTo>
                  <a:cubicBezTo>
                    <a:pt x="2628" y="504"/>
                    <a:pt x="2610" y="604"/>
                    <a:pt x="2537" y="695"/>
                  </a:cubicBezTo>
                  <a:cubicBezTo>
                    <a:pt x="2472" y="778"/>
                    <a:pt x="2345" y="833"/>
                    <a:pt x="2207" y="833"/>
                  </a:cubicBezTo>
                  <a:cubicBezTo>
                    <a:pt x="2070" y="823"/>
                    <a:pt x="1950" y="769"/>
                    <a:pt x="1887" y="695"/>
                  </a:cubicBezTo>
                  <a:cubicBezTo>
                    <a:pt x="1823" y="604"/>
                    <a:pt x="1795" y="504"/>
                    <a:pt x="1795" y="412"/>
                  </a:cubicBezTo>
                  <a:cubicBezTo>
                    <a:pt x="1795" y="302"/>
                    <a:pt x="1859" y="210"/>
                    <a:pt x="1896" y="155"/>
                  </a:cubicBezTo>
                  <a:cubicBezTo>
                    <a:pt x="1950" y="91"/>
                    <a:pt x="1959" y="82"/>
                    <a:pt x="1968" y="64"/>
                  </a:cubicBezTo>
                  <a:cubicBezTo>
                    <a:pt x="1968" y="0"/>
                    <a:pt x="1968" y="0"/>
                    <a:pt x="1968" y="0"/>
                  </a:cubicBezTo>
                  <a:cubicBezTo>
                    <a:pt x="1639" y="0"/>
                    <a:pt x="1639" y="0"/>
                    <a:pt x="1639" y="0"/>
                  </a:cubicBezTo>
                  <a:cubicBezTo>
                    <a:pt x="1474" y="347"/>
                    <a:pt x="1347" y="695"/>
                    <a:pt x="1236" y="980"/>
                  </a:cubicBezTo>
                  <a:cubicBezTo>
                    <a:pt x="1145" y="980"/>
                    <a:pt x="1145" y="980"/>
                    <a:pt x="1145" y="980"/>
                  </a:cubicBezTo>
                  <a:cubicBezTo>
                    <a:pt x="0" y="1099"/>
                    <a:pt x="55" y="1904"/>
                    <a:pt x="55" y="2481"/>
                  </a:cubicBezTo>
                  <a:cubicBezTo>
                    <a:pt x="18" y="3387"/>
                    <a:pt x="476" y="4358"/>
                    <a:pt x="1145" y="4358"/>
                  </a:cubicBezTo>
                  <a:cubicBezTo>
                    <a:pt x="1740" y="4358"/>
                    <a:pt x="1740" y="4358"/>
                    <a:pt x="1740" y="4358"/>
                  </a:cubicBezTo>
                  <a:cubicBezTo>
                    <a:pt x="2005" y="4705"/>
                    <a:pt x="2345" y="4999"/>
                    <a:pt x="2738" y="5255"/>
                  </a:cubicBezTo>
                  <a:cubicBezTo>
                    <a:pt x="2812" y="5255"/>
                    <a:pt x="2812" y="5255"/>
                    <a:pt x="2812" y="5255"/>
                  </a:cubicBezTo>
                  <a:cubicBezTo>
                    <a:pt x="2812" y="4193"/>
                    <a:pt x="2812" y="4193"/>
                    <a:pt x="2812" y="4193"/>
                  </a:cubicBezTo>
                  <a:cubicBezTo>
                    <a:pt x="3141" y="4193"/>
                    <a:pt x="3141" y="4193"/>
                    <a:pt x="3141" y="4193"/>
                  </a:cubicBezTo>
                  <a:lnTo>
                    <a:pt x="3150" y="4193"/>
                  </a:lnTo>
                  <a:cubicBezTo>
                    <a:pt x="3233" y="4202"/>
                    <a:pt x="3288" y="4257"/>
                    <a:pt x="3333" y="4294"/>
                  </a:cubicBezTo>
                  <a:cubicBezTo>
                    <a:pt x="3379" y="4330"/>
                    <a:pt x="3424" y="4358"/>
                    <a:pt x="3479" y="4358"/>
                  </a:cubicBezTo>
                  <a:cubicBezTo>
                    <a:pt x="3553" y="4358"/>
                    <a:pt x="3617" y="4340"/>
                    <a:pt x="3663" y="4303"/>
                  </a:cubicBezTo>
                  <a:cubicBezTo>
                    <a:pt x="3700" y="4266"/>
                    <a:pt x="3737" y="4211"/>
                    <a:pt x="3737" y="4111"/>
                  </a:cubicBezTo>
                  <a:cubicBezTo>
                    <a:pt x="3737" y="4001"/>
                    <a:pt x="3709" y="3946"/>
                    <a:pt x="3663" y="3910"/>
                  </a:cubicBezTo>
                  <a:cubicBezTo>
                    <a:pt x="3617" y="3873"/>
                    <a:pt x="3553" y="3854"/>
                    <a:pt x="3479" y="3854"/>
                  </a:cubicBezTo>
                  <a:cubicBezTo>
                    <a:pt x="3424" y="3854"/>
                    <a:pt x="3379" y="3882"/>
                    <a:pt x="3333" y="3919"/>
                  </a:cubicBezTo>
                  <a:cubicBezTo>
                    <a:pt x="3288" y="3955"/>
                    <a:pt x="3233" y="4001"/>
                    <a:pt x="3150" y="4001"/>
                  </a:cubicBezTo>
                  <a:cubicBezTo>
                    <a:pt x="2812" y="4001"/>
                    <a:pt x="2812" y="4001"/>
                    <a:pt x="2812" y="4001"/>
                  </a:cubicBezTo>
                  <a:cubicBezTo>
                    <a:pt x="2812" y="1437"/>
                    <a:pt x="2812" y="1437"/>
                    <a:pt x="2812" y="1437"/>
                  </a:cubicBezTo>
                  <a:lnTo>
                    <a:pt x="3141" y="1437"/>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sz="1050">
                <a:solidFill>
                  <a:schemeClr val="bg1">
                    <a:lumMod val="50000"/>
                  </a:schemeClr>
                </a:solidFill>
              </a:endParaRPr>
            </a:p>
          </p:txBody>
        </p:sp>
        <p:sp>
          <p:nvSpPr>
            <p:cNvPr id="29" name="Freeform 5"/>
            <p:cNvSpPr>
              <a:spLocks noChangeArrowheads="1"/>
            </p:cNvSpPr>
            <p:nvPr/>
          </p:nvSpPr>
          <p:spPr bwMode="auto">
            <a:xfrm>
              <a:off x="3631784" y="5670021"/>
              <a:ext cx="2867336" cy="2674937"/>
            </a:xfrm>
            <a:custGeom>
              <a:gdLst>
                <a:gd name="T0" fmla="*/ 4707 w 4781"/>
                <a:gd name="T1" fmla="*/ 2032 h 4460"/>
                <a:gd name="T2" fmla="*/ 4707 w 4781"/>
                <a:gd name="T3" fmla="*/ 2032 h 4460"/>
                <a:gd name="T4" fmla="*/ 4524 w 4781"/>
                <a:gd name="T5" fmla="*/ 1978 h 4460"/>
                <a:gd name="T6" fmla="*/ 4377 w 4781"/>
                <a:gd name="T7" fmla="*/ 2042 h 4460"/>
                <a:gd name="T8" fmla="*/ 4194 w 4781"/>
                <a:gd name="T9" fmla="*/ 2124 h 4460"/>
                <a:gd name="T10" fmla="*/ 3883 w 4781"/>
                <a:gd name="T11" fmla="*/ 2124 h 4460"/>
                <a:gd name="T12" fmla="*/ 3883 w 4781"/>
                <a:gd name="T13" fmla="*/ 870 h 4460"/>
                <a:gd name="T14" fmla="*/ 1585 w 4781"/>
                <a:gd name="T15" fmla="*/ 870 h 4460"/>
                <a:gd name="T16" fmla="*/ 1585 w 4781"/>
                <a:gd name="T17" fmla="*/ 586 h 4460"/>
                <a:gd name="T18" fmla="*/ 1677 w 4781"/>
                <a:gd name="T19" fmla="*/ 403 h 4460"/>
                <a:gd name="T20" fmla="*/ 1731 w 4781"/>
                <a:gd name="T21" fmla="*/ 256 h 4460"/>
                <a:gd name="T22" fmla="*/ 1686 w 4781"/>
                <a:gd name="T23" fmla="*/ 73 h 4460"/>
                <a:gd name="T24" fmla="*/ 1484 w 4781"/>
                <a:gd name="T25" fmla="*/ 0 h 4460"/>
                <a:gd name="T26" fmla="*/ 1291 w 4781"/>
                <a:gd name="T27" fmla="*/ 82 h 4460"/>
                <a:gd name="T28" fmla="*/ 1237 w 4781"/>
                <a:gd name="T29" fmla="*/ 256 h 4460"/>
                <a:gd name="T30" fmla="*/ 1301 w 4781"/>
                <a:gd name="T31" fmla="*/ 412 h 4460"/>
                <a:gd name="T32" fmla="*/ 1401 w 4781"/>
                <a:gd name="T33" fmla="*/ 586 h 4460"/>
                <a:gd name="T34" fmla="*/ 1401 w 4781"/>
                <a:gd name="T35" fmla="*/ 595 h 4460"/>
                <a:gd name="T36" fmla="*/ 1401 w 4781"/>
                <a:gd name="T37" fmla="*/ 870 h 4460"/>
                <a:gd name="T38" fmla="*/ 0 w 4781"/>
                <a:gd name="T39" fmla="*/ 870 h 4460"/>
                <a:gd name="T40" fmla="*/ 0 w 4781"/>
                <a:gd name="T41" fmla="*/ 1960 h 4460"/>
                <a:gd name="T42" fmla="*/ 92 w 4781"/>
                <a:gd name="T43" fmla="*/ 1960 h 4460"/>
                <a:gd name="T44" fmla="*/ 175 w 4781"/>
                <a:gd name="T45" fmla="*/ 1905 h 4460"/>
                <a:gd name="T46" fmla="*/ 421 w 4781"/>
                <a:gd name="T47" fmla="*/ 1813 h 4460"/>
                <a:gd name="T48" fmla="*/ 706 w 4781"/>
                <a:gd name="T49" fmla="*/ 1905 h 4460"/>
                <a:gd name="T50" fmla="*/ 843 w 4781"/>
                <a:gd name="T51" fmla="*/ 2234 h 4460"/>
                <a:gd name="T52" fmla="*/ 706 w 4781"/>
                <a:gd name="T53" fmla="*/ 2554 h 4460"/>
                <a:gd name="T54" fmla="*/ 421 w 4781"/>
                <a:gd name="T55" fmla="*/ 2646 h 4460"/>
                <a:gd name="T56" fmla="*/ 175 w 4781"/>
                <a:gd name="T57" fmla="*/ 2536 h 4460"/>
                <a:gd name="T58" fmla="*/ 74 w 4781"/>
                <a:gd name="T59" fmla="*/ 2472 h 4460"/>
                <a:gd name="T60" fmla="*/ 0 w 4781"/>
                <a:gd name="T61" fmla="*/ 2472 h 4460"/>
                <a:gd name="T62" fmla="*/ 0 w 4781"/>
                <a:gd name="T63" fmla="*/ 3589 h 4460"/>
                <a:gd name="T64" fmla="*/ 1942 w 4781"/>
                <a:gd name="T65" fmla="*/ 3589 h 4460"/>
                <a:gd name="T66" fmla="*/ 1942 w 4781"/>
                <a:gd name="T67" fmla="*/ 3864 h 4460"/>
                <a:gd name="T68" fmla="*/ 1942 w 4781"/>
                <a:gd name="T69" fmla="*/ 3864 h 4460"/>
                <a:gd name="T70" fmla="*/ 1841 w 4781"/>
                <a:gd name="T71" fmla="*/ 4047 h 4460"/>
                <a:gd name="T72" fmla="*/ 1777 w 4781"/>
                <a:gd name="T73" fmla="*/ 4202 h 4460"/>
                <a:gd name="T74" fmla="*/ 1831 w 4781"/>
                <a:gd name="T75" fmla="*/ 4377 h 4460"/>
                <a:gd name="T76" fmla="*/ 2033 w 4781"/>
                <a:gd name="T77" fmla="*/ 4459 h 4460"/>
                <a:gd name="T78" fmla="*/ 2226 w 4781"/>
                <a:gd name="T79" fmla="*/ 4377 h 4460"/>
                <a:gd name="T80" fmla="*/ 2280 w 4781"/>
                <a:gd name="T81" fmla="*/ 4202 h 4460"/>
                <a:gd name="T82" fmla="*/ 2217 w 4781"/>
                <a:gd name="T83" fmla="*/ 4047 h 4460"/>
                <a:gd name="T84" fmla="*/ 2134 w 4781"/>
                <a:gd name="T85" fmla="*/ 3873 h 4460"/>
                <a:gd name="T86" fmla="*/ 2134 w 4781"/>
                <a:gd name="T87" fmla="*/ 3589 h 4460"/>
                <a:gd name="T88" fmla="*/ 3883 w 4781"/>
                <a:gd name="T89" fmla="*/ 3589 h 4460"/>
                <a:gd name="T90" fmla="*/ 3883 w 4781"/>
                <a:gd name="T91" fmla="*/ 2307 h 4460"/>
                <a:gd name="T92" fmla="*/ 4185 w 4781"/>
                <a:gd name="T93" fmla="*/ 2307 h 4460"/>
                <a:gd name="T94" fmla="*/ 4194 w 4781"/>
                <a:gd name="T95" fmla="*/ 2307 h 4460"/>
                <a:gd name="T96" fmla="*/ 4377 w 4781"/>
                <a:gd name="T97" fmla="*/ 2408 h 4460"/>
                <a:gd name="T98" fmla="*/ 4524 w 4781"/>
                <a:gd name="T99" fmla="*/ 2481 h 4460"/>
                <a:gd name="T100" fmla="*/ 4698 w 4781"/>
                <a:gd name="T101" fmla="*/ 2426 h 4460"/>
                <a:gd name="T102" fmla="*/ 4780 w 4781"/>
                <a:gd name="T103" fmla="*/ 2225 h 4460"/>
                <a:gd name="T104" fmla="*/ 4707 w 4781"/>
                <a:gd name="T105" fmla="*/ 2032 h 44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81" h="4460">
                  <a:moveTo>
                    <a:pt x="4707" y="2032"/>
                  </a:moveTo>
                  <a:lnTo>
                    <a:pt x="4707" y="2032"/>
                  </a:lnTo>
                  <a:cubicBezTo>
                    <a:pt x="4661" y="1996"/>
                    <a:pt x="4598" y="1978"/>
                    <a:pt x="4524" y="1978"/>
                  </a:cubicBezTo>
                  <a:cubicBezTo>
                    <a:pt x="4469" y="1978"/>
                    <a:pt x="4423" y="2005"/>
                    <a:pt x="4377" y="2042"/>
                  </a:cubicBezTo>
                  <a:cubicBezTo>
                    <a:pt x="4322" y="2069"/>
                    <a:pt x="4276" y="2124"/>
                    <a:pt x="4194" y="2124"/>
                  </a:cubicBezTo>
                  <a:cubicBezTo>
                    <a:pt x="3883" y="2124"/>
                    <a:pt x="3883" y="2124"/>
                    <a:pt x="3883" y="2124"/>
                  </a:cubicBezTo>
                  <a:cubicBezTo>
                    <a:pt x="3883" y="870"/>
                    <a:pt x="3883" y="870"/>
                    <a:pt x="3883" y="870"/>
                  </a:cubicBezTo>
                  <a:cubicBezTo>
                    <a:pt x="1585" y="870"/>
                    <a:pt x="1585" y="870"/>
                    <a:pt x="1585" y="870"/>
                  </a:cubicBezTo>
                  <a:cubicBezTo>
                    <a:pt x="1585" y="586"/>
                    <a:pt x="1585" y="586"/>
                    <a:pt x="1585" y="586"/>
                  </a:cubicBezTo>
                  <a:cubicBezTo>
                    <a:pt x="1585" y="504"/>
                    <a:pt x="1640" y="458"/>
                    <a:pt x="1677" y="403"/>
                  </a:cubicBezTo>
                  <a:cubicBezTo>
                    <a:pt x="1713" y="357"/>
                    <a:pt x="1731" y="320"/>
                    <a:pt x="1731" y="256"/>
                  </a:cubicBezTo>
                  <a:cubicBezTo>
                    <a:pt x="1731" y="192"/>
                    <a:pt x="1722" y="119"/>
                    <a:pt x="1686" y="73"/>
                  </a:cubicBezTo>
                  <a:cubicBezTo>
                    <a:pt x="1649" y="28"/>
                    <a:pt x="1594" y="0"/>
                    <a:pt x="1484" y="0"/>
                  </a:cubicBezTo>
                  <a:cubicBezTo>
                    <a:pt x="1383" y="9"/>
                    <a:pt x="1319" y="37"/>
                    <a:pt x="1291" y="82"/>
                  </a:cubicBezTo>
                  <a:cubicBezTo>
                    <a:pt x="1255" y="119"/>
                    <a:pt x="1237" y="183"/>
                    <a:pt x="1237" y="256"/>
                  </a:cubicBezTo>
                  <a:cubicBezTo>
                    <a:pt x="1237" y="320"/>
                    <a:pt x="1264" y="357"/>
                    <a:pt x="1301" y="412"/>
                  </a:cubicBezTo>
                  <a:cubicBezTo>
                    <a:pt x="1337" y="458"/>
                    <a:pt x="1392" y="504"/>
                    <a:pt x="1401" y="586"/>
                  </a:cubicBezTo>
                  <a:cubicBezTo>
                    <a:pt x="1401" y="595"/>
                    <a:pt x="1401" y="595"/>
                    <a:pt x="1401" y="595"/>
                  </a:cubicBezTo>
                  <a:cubicBezTo>
                    <a:pt x="1401" y="870"/>
                    <a:pt x="1401" y="870"/>
                    <a:pt x="1401" y="870"/>
                  </a:cubicBezTo>
                  <a:cubicBezTo>
                    <a:pt x="0" y="870"/>
                    <a:pt x="0" y="870"/>
                    <a:pt x="0" y="870"/>
                  </a:cubicBezTo>
                  <a:cubicBezTo>
                    <a:pt x="0" y="1960"/>
                    <a:pt x="0" y="1960"/>
                    <a:pt x="0" y="1960"/>
                  </a:cubicBezTo>
                  <a:cubicBezTo>
                    <a:pt x="92" y="1960"/>
                    <a:pt x="92" y="1960"/>
                    <a:pt x="92" y="1960"/>
                  </a:cubicBezTo>
                  <a:cubicBezTo>
                    <a:pt x="111" y="1960"/>
                    <a:pt x="111" y="1950"/>
                    <a:pt x="175" y="1905"/>
                  </a:cubicBezTo>
                  <a:cubicBezTo>
                    <a:pt x="230" y="1868"/>
                    <a:pt x="321" y="1813"/>
                    <a:pt x="421" y="1813"/>
                  </a:cubicBezTo>
                  <a:cubicBezTo>
                    <a:pt x="522" y="1813"/>
                    <a:pt x="623" y="1831"/>
                    <a:pt x="706" y="1905"/>
                  </a:cubicBezTo>
                  <a:cubicBezTo>
                    <a:pt x="788" y="1969"/>
                    <a:pt x="843" y="2096"/>
                    <a:pt x="843" y="2234"/>
                  </a:cubicBezTo>
                  <a:cubicBezTo>
                    <a:pt x="843" y="2372"/>
                    <a:pt x="788" y="2490"/>
                    <a:pt x="706" y="2554"/>
                  </a:cubicBezTo>
                  <a:cubicBezTo>
                    <a:pt x="623" y="2618"/>
                    <a:pt x="522" y="2646"/>
                    <a:pt x="421" y="2646"/>
                  </a:cubicBezTo>
                  <a:cubicBezTo>
                    <a:pt x="312" y="2646"/>
                    <a:pt x="230" y="2582"/>
                    <a:pt x="175" y="2536"/>
                  </a:cubicBezTo>
                  <a:cubicBezTo>
                    <a:pt x="111" y="2490"/>
                    <a:pt x="92" y="2481"/>
                    <a:pt x="74" y="2472"/>
                  </a:cubicBezTo>
                  <a:cubicBezTo>
                    <a:pt x="0" y="2472"/>
                    <a:pt x="0" y="2472"/>
                    <a:pt x="0" y="2472"/>
                  </a:cubicBezTo>
                  <a:cubicBezTo>
                    <a:pt x="0" y="3589"/>
                    <a:pt x="0" y="3589"/>
                    <a:pt x="0" y="3589"/>
                  </a:cubicBezTo>
                  <a:cubicBezTo>
                    <a:pt x="1942" y="3589"/>
                    <a:pt x="1942" y="3589"/>
                    <a:pt x="1942" y="3589"/>
                  </a:cubicBezTo>
                  <a:cubicBezTo>
                    <a:pt x="1942" y="3864"/>
                    <a:pt x="1942" y="3864"/>
                    <a:pt x="1942" y="3864"/>
                  </a:cubicBezTo>
                  <a:lnTo>
                    <a:pt x="1942" y="3864"/>
                  </a:lnTo>
                  <a:cubicBezTo>
                    <a:pt x="1932" y="3946"/>
                    <a:pt x="1887" y="4001"/>
                    <a:pt x="1841" y="4047"/>
                  </a:cubicBezTo>
                  <a:cubicBezTo>
                    <a:pt x="1804" y="4101"/>
                    <a:pt x="1777" y="4138"/>
                    <a:pt x="1777" y="4202"/>
                  </a:cubicBezTo>
                  <a:cubicBezTo>
                    <a:pt x="1777" y="4267"/>
                    <a:pt x="1795" y="4331"/>
                    <a:pt x="1831" y="4377"/>
                  </a:cubicBezTo>
                  <a:cubicBezTo>
                    <a:pt x="1868" y="4423"/>
                    <a:pt x="1923" y="4450"/>
                    <a:pt x="2033" y="4459"/>
                  </a:cubicBezTo>
                  <a:cubicBezTo>
                    <a:pt x="2134" y="4459"/>
                    <a:pt x="2189" y="4423"/>
                    <a:pt x="2226" y="4377"/>
                  </a:cubicBezTo>
                  <a:cubicBezTo>
                    <a:pt x="2262" y="4340"/>
                    <a:pt x="2280" y="4267"/>
                    <a:pt x="2280" y="4202"/>
                  </a:cubicBezTo>
                  <a:cubicBezTo>
                    <a:pt x="2280" y="4138"/>
                    <a:pt x="2253" y="4101"/>
                    <a:pt x="2217" y="4047"/>
                  </a:cubicBezTo>
                  <a:cubicBezTo>
                    <a:pt x="2180" y="4001"/>
                    <a:pt x="2134" y="3956"/>
                    <a:pt x="2134" y="3873"/>
                  </a:cubicBezTo>
                  <a:cubicBezTo>
                    <a:pt x="2134" y="3589"/>
                    <a:pt x="2134" y="3589"/>
                    <a:pt x="2134" y="3589"/>
                  </a:cubicBezTo>
                  <a:cubicBezTo>
                    <a:pt x="3883" y="3589"/>
                    <a:pt x="3883" y="3589"/>
                    <a:pt x="3883" y="3589"/>
                  </a:cubicBezTo>
                  <a:cubicBezTo>
                    <a:pt x="3883" y="2307"/>
                    <a:pt x="3883" y="2307"/>
                    <a:pt x="3883" y="2307"/>
                  </a:cubicBezTo>
                  <a:cubicBezTo>
                    <a:pt x="4185" y="2307"/>
                    <a:pt x="4185" y="2307"/>
                    <a:pt x="4185" y="2307"/>
                  </a:cubicBezTo>
                  <a:lnTo>
                    <a:pt x="4194" y="2307"/>
                  </a:lnTo>
                  <a:cubicBezTo>
                    <a:pt x="4276" y="2316"/>
                    <a:pt x="4322" y="2372"/>
                    <a:pt x="4377" y="2408"/>
                  </a:cubicBezTo>
                  <a:cubicBezTo>
                    <a:pt x="4423" y="2454"/>
                    <a:pt x="4469" y="2481"/>
                    <a:pt x="4524" y="2481"/>
                  </a:cubicBezTo>
                  <a:cubicBezTo>
                    <a:pt x="4598" y="2481"/>
                    <a:pt x="4661" y="2463"/>
                    <a:pt x="4698" y="2426"/>
                  </a:cubicBezTo>
                  <a:cubicBezTo>
                    <a:pt x="4743" y="2390"/>
                    <a:pt x="4780" y="2335"/>
                    <a:pt x="4780" y="2225"/>
                  </a:cubicBezTo>
                  <a:cubicBezTo>
                    <a:pt x="4780" y="2124"/>
                    <a:pt x="4752" y="2069"/>
                    <a:pt x="4707" y="203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sz="1050">
                <a:solidFill>
                  <a:schemeClr val="bg1">
                    <a:lumMod val="50000"/>
                  </a:schemeClr>
                </a:solidFill>
              </a:endParaRPr>
            </a:p>
          </p:txBody>
        </p:sp>
        <p:sp>
          <p:nvSpPr>
            <p:cNvPr id="30" name="Freeform 6"/>
            <p:cNvSpPr>
              <a:spLocks noChangeArrowheads="1"/>
            </p:cNvSpPr>
            <p:nvPr/>
          </p:nvSpPr>
          <p:spPr bwMode="auto">
            <a:xfrm>
              <a:off x="6102349" y="5670021"/>
              <a:ext cx="1785472" cy="2674937"/>
            </a:xfrm>
            <a:custGeom>
              <a:gdLst>
                <a:gd name="T0" fmla="*/ 686 w 2977"/>
                <a:gd name="T1" fmla="*/ 586 h 4460"/>
                <a:gd name="T2" fmla="*/ 686 w 2977"/>
                <a:gd name="T3" fmla="*/ 586 h 4460"/>
                <a:gd name="T4" fmla="*/ 769 w 2977"/>
                <a:gd name="T5" fmla="*/ 403 h 4460"/>
                <a:gd name="T6" fmla="*/ 833 w 2977"/>
                <a:gd name="T7" fmla="*/ 256 h 4460"/>
                <a:gd name="T8" fmla="*/ 778 w 2977"/>
                <a:gd name="T9" fmla="*/ 73 h 4460"/>
                <a:gd name="T10" fmla="*/ 577 w 2977"/>
                <a:gd name="T11" fmla="*/ 0 h 4460"/>
                <a:gd name="T12" fmla="*/ 385 w 2977"/>
                <a:gd name="T13" fmla="*/ 82 h 4460"/>
                <a:gd name="T14" fmla="*/ 330 w 2977"/>
                <a:gd name="T15" fmla="*/ 256 h 4460"/>
                <a:gd name="T16" fmla="*/ 394 w 2977"/>
                <a:gd name="T17" fmla="*/ 412 h 4460"/>
                <a:gd name="T18" fmla="*/ 495 w 2977"/>
                <a:gd name="T19" fmla="*/ 586 h 4460"/>
                <a:gd name="T20" fmla="*/ 495 w 2977"/>
                <a:gd name="T21" fmla="*/ 595 h 4460"/>
                <a:gd name="T22" fmla="*/ 495 w 2977"/>
                <a:gd name="T23" fmla="*/ 870 h 4460"/>
                <a:gd name="T24" fmla="*/ 0 w 2977"/>
                <a:gd name="T25" fmla="*/ 870 h 4460"/>
                <a:gd name="T26" fmla="*/ 0 w 2977"/>
                <a:gd name="T27" fmla="*/ 1960 h 4460"/>
                <a:gd name="T28" fmla="*/ 73 w 2977"/>
                <a:gd name="T29" fmla="*/ 1960 h 4460"/>
                <a:gd name="T30" fmla="*/ 155 w 2977"/>
                <a:gd name="T31" fmla="*/ 1905 h 4460"/>
                <a:gd name="T32" fmla="*/ 403 w 2977"/>
                <a:gd name="T33" fmla="*/ 1813 h 4460"/>
                <a:gd name="T34" fmla="*/ 686 w 2977"/>
                <a:gd name="T35" fmla="*/ 1905 h 4460"/>
                <a:gd name="T36" fmla="*/ 824 w 2977"/>
                <a:gd name="T37" fmla="*/ 2234 h 4460"/>
                <a:gd name="T38" fmla="*/ 686 w 2977"/>
                <a:gd name="T39" fmla="*/ 2554 h 4460"/>
                <a:gd name="T40" fmla="*/ 403 w 2977"/>
                <a:gd name="T41" fmla="*/ 2646 h 4460"/>
                <a:gd name="T42" fmla="*/ 155 w 2977"/>
                <a:gd name="T43" fmla="*/ 2536 h 4460"/>
                <a:gd name="T44" fmla="*/ 55 w 2977"/>
                <a:gd name="T45" fmla="*/ 2472 h 4460"/>
                <a:gd name="T46" fmla="*/ 0 w 2977"/>
                <a:gd name="T47" fmla="*/ 2472 h 4460"/>
                <a:gd name="T48" fmla="*/ 0 w 2977"/>
                <a:gd name="T49" fmla="*/ 3589 h 4460"/>
                <a:gd name="T50" fmla="*/ 1044 w 2977"/>
                <a:gd name="T51" fmla="*/ 3589 h 4460"/>
                <a:gd name="T52" fmla="*/ 1044 w 2977"/>
                <a:gd name="T53" fmla="*/ 3864 h 4460"/>
                <a:gd name="T54" fmla="*/ 1044 w 2977"/>
                <a:gd name="T55" fmla="*/ 3864 h 4460"/>
                <a:gd name="T56" fmla="*/ 943 w 2977"/>
                <a:gd name="T57" fmla="*/ 4047 h 4460"/>
                <a:gd name="T58" fmla="*/ 870 w 2977"/>
                <a:gd name="T59" fmla="*/ 4202 h 4460"/>
                <a:gd name="T60" fmla="*/ 925 w 2977"/>
                <a:gd name="T61" fmla="*/ 4377 h 4460"/>
                <a:gd name="T62" fmla="*/ 1126 w 2977"/>
                <a:gd name="T63" fmla="*/ 4459 h 4460"/>
                <a:gd name="T64" fmla="*/ 1319 w 2977"/>
                <a:gd name="T65" fmla="*/ 4377 h 4460"/>
                <a:gd name="T66" fmla="*/ 1373 w 2977"/>
                <a:gd name="T67" fmla="*/ 4202 h 4460"/>
                <a:gd name="T68" fmla="*/ 1309 w 2977"/>
                <a:gd name="T69" fmla="*/ 4047 h 4460"/>
                <a:gd name="T70" fmla="*/ 1227 w 2977"/>
                <a:gd name="T71" fmla="*/ 3873 h 4460"/>
                <a:gd name="T72" fmla="*/ 1227 w 2977"/>
                <a:gd name="T73" fmla="*/ 3589 h 4460"/>
                <a:gd name="T74" fmla="*/ 2976 w 2977"/>
                <a:gd name="T75" fmla="*/ 3589 h 4460"/>
                <a:gd name="T76" fmla="*/ 2976 w 2977"/>
                <a:gd name="T77" fmla="*/ 2472 h 4460"/>
                <a:gd name="T78" fmla="*/ 2940 w 2977"/>
                <a:gd name="T79" fmla="*/ 2472 h 4460"/>
                <a:gd name="T80" fmla="*/ 2848 w 2977"/>
                <a:gd name="T81" fmla="*/ 2536 h 4460"/>
                <a:gd name="T82" fmla="*/ 2600 w 2977"/>
                <a:gd name="T83" fmla="*/ 2646 h 4460"/>
                <a:gd name="T84" fmla="*/ 2317 w 2977"/>
                <a:gd name="T85" fmla="*/ 2554 h 4460"/>
                <a:gd name="T86" fmla="*/ 2179 w 2977"/>
                <a:gd name="T87" fmla="*/ 2234 h 4460"/>
                <a:gd name="T88" fmla="*/ 2317 w 2977"/>
                <a:gd name="T89" fmla="*/ 1905 h 4460"/>
                <a:gd name="T90" fmla="*/ 2600 w 2977"/>
                <a:gd name="T91" fmla="*/ 1813 h 4460"/>
                <a:gd name="T92" fmla="*/ 2838 w 2977"/>
                <a:gd name="T93" fmla="*/ 1905 h 4460"/>
                <a:gd name="T94" fmla="*/ 2921 w 2977"/>
                <a:gd name="T95" fmla="*/ 1960 h 4460"/>
                <a:gd name="T96" fmla="*/ 2976 w 2977"/>
                <a:gd name="T97" fmla="*/ 1960 h 4460"/>
                <a:gd name="T98" fmla="*/ 2976 w 2977"/>
                <a:gd name="T99" fmla="*/ 870 h 4460"/>
                <a:gd name="T100" fmla="*/ 686 w 2977"/>
                <a:gd name="T101" fmla="*/ 870 h 4460"/>
                <a:gd name="T102" fmla="*/ 686 w 2977"/>
                <a:gd name="T103" fmla="*/ 586 h 44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77" h="4460">
                  <a:moveTo>
                    <a:pt x="686" y="586"/>
                  </a:moveTo>
                  <a:lnTo>
                    <a:pt x="686" y="586"/>
                  </a:lnTo>
                  <a:cubicBezTo>
                    <a:pt x="686" y="504"/>
                    <a:pt x="732" y="458"/>
                    <a:pt x="769" y="403"/>
                  </a:cubicBezTo>
                  <a:cubicBezTo>
                    <a:pt x="806" y="357"/>
                    <a:pt x="833" y="320"/>
                    <a:pt x="833" y="256"/>
                  </a:cubicBezTo>
                  <a:cubicBezTo>
                    <a:pt x="833" y="192"/>
                    <a:pt x="815" y="119"/>
                    <a:pt x="778" y="73"/>
                  </a:cubicBezTo>
                  <a:cubicBezTo>
                    <a:pt x="741" y="28"/>
                    <a:pt x="686" y="0"/>
                    <a:pt x="577" y="0"/>
                  </a:cubicBezTo>
                  <a:cubicBezTo>
                    <a:pt x="477" y="9"/>
                    <a:pt x="421" y="37"/>
                    <a:pt x="385" y="82"/>
                  </a:cubicBezTo>
                  <a:cubicBezTo>
                    <a:pt x="348" y="119"/>
                    <a:pt x="330" y="183"/>
                    <a:pt x="330" y="256"/>
                  </a:cubicBezTo>
                  <a:cubicBezTo>
                    <a:pt x="330" y="320"/>
                    <a:pt x="357" y="357"/>
                    <a:pt x="394" y="412"/>
                  </a:cubicBezTo>
                  <a:cubicBezTo>
                    <a:pt x="440" y="458"/>
                    <a:pt x="486" y="504"/>
                    <a:pt x="495" y="586"/>
                  </a:cubicBezTo>
                  <a:cubicBezTo>
                    <a:pt x="495" y="595"/>
                    <a:pt x="495" y="595"/>
                    <a:pt x="495" y="595"/>
                  </a:cubicBezTo>
                  <a:cubicBezTo>
                    <a:pt x="495" y="870"/>
                    <a:pt x="495" y="870"/>
                    <a:pt x="495" y="870"/>
                  </a:cubicBezTo>
                  <a:cubicBezTo>
                    <a:pt x="0" y="870"/>
                    <a:pt x="0" y="870"/>
                    <a:pt x="0" y="870"/>
                  </a:cubicBezTo>
                  <a:cubicBezTo>
                    <a:pt x="0" y="1960"/>
                    <a:pt x="0" y="1960"/>
                    <a:pt x="0" y="1960"/>
                  </a:cubicBezTo>
                  <a:cubicBezTo>
                    <a:pt x="73" y="1960"/>
                    <a:pt x="73" y="1960"/>
                    <a:pt x="73" y="1960"/>
                  </a:cubicBezTo>
                  <a:cubicBezTo>
                    <a:pt x="91" y="1960"/>
                    <a:pt x="91" y="1950"/>
                    <a:pt x="155" y="1905"/>
                  </a:cubicBezTo>
                  <a:cubicBezTo>
                    <a:pt x="210" y="1868"/>
                    <a:pt x="293" y="1813"/>
                    <a:pt x="403" y="1813"/>
                  </a:cubicBezTo>
                  <a:cubicBezTo>
                    <a:pt x="495" y="1813"/>
                    <a:pt x="595" y="1831"/>
                    <a:pt x="686" y="1905"/>
                  </a:cubicBezTo>
                  <a:cubicBezTo>
                    <a:pt x="769" y="1969"/>
                    <a:pt x="824" y="2096"/>
                    <a:pt x="824" y="2234"/>
                  </a:cubicBezTo>
                  <a:cubicBezTo>
                    <a:pt x="824" y="2372"/>
                    <a:pt x="760" y="2490"/>
                    <a:pt x="686" y="2554"/>
                  </a:cubicBezTo>
                  <a:cubicBezTo>
                    <a:pt x="604" y="2618"/>
                    <a:pt x="495" y="2646"/>
                    <a:pt x="403" y="2646"/>
                  </a:cubicBezTo>
                  <a:cubicBezTo>
                    <a:pt x="293" y="2646"/>
                    <a:pt x="210" y="2582"/>
                    <a:pt x="155" y="2536"/>
                  </a:cubicBezTo>
                  <a:cubicBezTo>
                    <a:pt x="91" y="2490"/>
                    <a:pt x="73" y="2481"/>
                    <a:pt x="55" y="2472"/>
                  </a:cubicBezTo>
                  <a:cubicBezTo>
                    <a:pt x="0" y="2472"/>
                    <a:pt x="0" y="2472"/>
                    <a:pt x="0" y="2472"/>
                  </a:cubicBezTo>
                  <a:cubicBezTo>
                    <a:pt x="0" y="3589"/>
                    <a:pt x="0" y="3589"/>
                    <a:pt x="0" y="3589"/>
                  </a:cubicBezTo>
                  <a:cubicBezTo>
                    <a:pt x="1044" y="3589"/>
                    <a:pt x="1044" y="3589"/>
                    <a:pt x="1044" y="3589"/>
                  </a:cubicBezTo>
                  <a:cubicBezTo>
                    <a:pt x="1044" y="3864"/>
                    <a:pt x="1044" y="3864"/>
                    <a:pt x="1044" y="3864"/>
                  </a:cubicBezTo>
                  <a:lnTo>
                    <a:pt x="1044" y="3864"/>
                  </a:lnTo>
                  <a:cubicBezTo>
                    <a:pt x="1035" y="3946"/>
                    <a:pt x="980" y="4001"/>
                    <a:pt x="943" y="4047"/>
                  </a:cubicBezTo>
                  <a:cubicBezTo>
                    <a:pt x="897" y="4101"/>
                    <a:pt x="870" y="4138"/>
                    <a:pt x="870" y="4202"/>
                  </a:cubicBezTo>
                  <a:cubicBezTo>
                    <a:pt x="870" y="4267"/>
                    <a:pt x="888" y="4331"/>
                    <a:pt x="925" y="4377"/>
                  </a:cubicBezTo>
                  <a:cubicBezTo>
                    <a:pt x="962" y="4423"/>
                    <a:pt x="1016" y="4450"/>
                    <a:pt x="1126" y="4459"/>
                  </a:cubicBezTo>
                  <a:cubicBezTo>
                    <a:pt x="1227" y="4459"/>
                    <a:pt x="1282" y="4423"/>
                    <a:pt x="1319" y="4377"/>
                  </a:cubicBezTo>
                  <a:cubicBezTo>
                    <a:pt x="1355" y="4340"/>
                    <a:pt x="1373" y="4267"/>
                    <a:pt x="1373" y="4202"/>
                  </a:cubicBezTo>
                  <a:cubicBezTo>
                    <a:pt x="1373" y="4138"/>
                    <a:pt x="1346" y="4101"/>
                    <a:pt x="1309" y="4047"/>
                  </a:cubicBezTo>
                  <a:cubicBezTo>
                    <a:pt x="1282" y="4001"/>
                    <a:pt x="1227" y="3956"/>
                    <a:pt x="1227" y="3873"/>
                  </a:cubicBezTo>
                  <a:cubicBezTo>
                    <a:pt x="1227" y="3589"/>
                    <a:pt x="1227" y="3589"/>
                    <a:pt x="1227" y="3589"/>
                  </a:cubicBezTo>
                  <a:cubicBezTo>
                    <a:pt x="2976" y="3589"/>
                    <a:pt x="2976" y="3589"/>
                    <a:pt x="2976" y="3589"/>
                  </a:cubicBezTo>
                  <a:cubicBezTo>
                    <a:pt x="2976" y="2472"/>
                    <a:pt x="2976" y="2472"/>
                    <a:pt x="2976" y="2472"/>
                  </a:cubicBezTo>
                  <a:cubicBezTo>
                    <a:pt x="2940" y="2472"/>
                    <a:pt x="2940" y="2472"/>
                    <a:pt x="2940" y="2472"/>
                  </a:cubicBezTo>
                  <a:cubicBezTo>
                    <a:pt x="2930" y="2481"/>
                    <a:pt x="2912" y="2490"/>
                    <a:pt x="2848" y="2536"/>
                  </a:cubicBezTo>
                  <a:cubicBezTo>
                    <a:pt x="2793" y="2582"/>
                    <a:pt x="2710" y="2646"/>
                    <a:pt x="2600" y="2646"/>
                  </a:cubicBezTo>
                  <a:cubicBezTo>
                    <a:pt x="2500" y="2646"/>
                    <a:pt x="2399" y="2618"/>
                    <a:pt x="2317" y="2554"/>
                  </a:cubicBezTo>
                  <a:cubicBezTo>
                    <a:pt x="2234" y="2490"/>
                    <a:pt x="2179" y="2372"/>
                    <a:pt x="2179" y="2234"/>
                  </a:cubicBezTo>
                  <a:cubicBezTo>
                    <a:pt x="2170" y="2096"/>
                    <a:pt x="2234" y="1969"/>
                    <a:pt x="2317" y="1905"/>
                  </a:cubicBezTo>
                  <a:cubicBezTo>
                    <a:pt x="2399" y="1831"/>
                    <a:pt x="2500" y="1813"/>
                    <a:pt x="2600" y="1813"/>
                  </a:cubicBezTo>
                  <a:cubicBezTo>
                    <a:pt x="2701" y="1813"/>
                    <a:pt x="2784" y="1868"/>
                    <a:pt x="2838" y="1905"/>
                  </a:cubicBezTo>
                  <a:cubicBezTo>
                    <a:pt x="2903" y="1950"/>
                    <a:pt x="2912" y="1960"/>
                    <a:pt x="2921" y="1960"/>
                  </a:cubicBezTo>
                  <a:cubicBezTo>
                    <a:pt x="2976" y="1960"/>
                    <a:pt x="2976" y="1960"/>
                    <a:pt x="2976" y="1960"/>
                  </a:cubicBezTo>
                  <a:cubicBezTo>
                    <a:pt x="2976" y="870"/>
                    <a:pt x="2976" y="870"/>
                    <a:pt x="2976" y="870"/>
                  </a:cubicBezTo>
                  <a:cubicBezTo>
                    <a:pt x="686" y="870"/>
                    <a:pt x="686" y="870"/>
                    <a:pt x="686" y="870"/>
                  </a:cubicBezTo>
                  <a:lnTo>
                    <a:pt x="686" y="586"/>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sz="1050">
                <a:solidFill>
                  <a:schemeClr val="bg1">
                    <a:lumMod val="50000"/>
                  </a:schemeClr>
                </a:solidFill>
              </a:endParaRPr>
            </a:p>
          </p:txBody>
        </p:sp>
        <p:sp>
          <p:nvSpPr>
            <p:cNvPr id="31" name="Freeform 7"/>
            <p:cNvSpPr>
              <a:spLocks noChangeArrowheads="1"/>
            </p:cNvSpPr>
            <p:nvPr/>
          </p:nvSpPr>
          <p:spPr bwMode="auto">
            <a:xfrm>
              <a:off x="7509566" y="5670021"/>
              <a:ext cx="3168883" cy="2674937"/>
            </a:xfrm>
            <a:custGeom>
              <a:gdLst>
                <a:gd name="T0" fmla="*/ 5100 w 5284"/>
                <a:gd name="T1" fmla="*/ 1895 h 4460"/>
                <a:gd name="T2" fmla="*/ 4697 w 5284"/>
                <a:gd name="T3" fmla="*/ 2509 h 4460"/>
                <a:gd name="T4" fmla="*/ 4359 w 5284"/>
                <a:gd name="T5" fmla="*/ 2866 h 4460"/>
                <a:gd name="T6" fmla="*/ 4285 w 5284"/>
                <a:gd name="T7" fmla="*/ 2627 h 4460"/>
                <a:gd name="T8" fmla="*/ 4514 w 5284"/>
                <a:gd name="T9" fmla="*/ 1565 h 4460"/>
                <a:gd name="T10" fmla="*/ 3443 w 5284"/>
                <a:gd name="T11" fmla="*/ 1529 h 4460"/>
                <a:gd name="T12" fmla="*/ 3507 w 5284"/>
                <a:gd name="T13" fmla="*/ 2728 h 4460"/>
                <a:gd name="T14" fmla="*/ 3250 w 5284"/>
                <a:gd name="T15" fmla="*/ 2829 h 4460"/>
                <a:gd name="T16" fmla="*/ 1557 w 5284"/>
                <a:gd name="T17" fmla="*/ 870 h 4460"/>
                <a:gd name="T18" fmla="*/ 1639 w 5284"/>
                <a:gd name="T19" fmla="*/ 403 h 4460"/>
                <a:gd name="T20" fmla="*/ 1648 w 5284"/>
                <a:gd name="T21" fmla="*/ 73 h 4460"/>
                <a:gd name="T22" fmla="*/ 1254 w 5284"/>
                <a:gd name="T23" fmla="*/ 82 h 4460"/>
                <a:gd name="T24" fmla="*/ 1272 w 5284"/>
                <a:gd name="T25" fmla="*/ 412 h 4460"/>
                <a:gd name="T26" fmla="*/ 1373 w 5284"/>
                <a:gd name="T27" fmla="*/ 595 h 4460"/>
                <a:gd name="T28" fmla="*/ 879 w 5284"/>
                <a:gd name="T29" fmla="*/ 870 h 4460"/>
                <a:gd name="T30" fmla="*/ 577 w 5284"/>
                <a:gd name="T31" fmla="*/ 2124 h 4460"/>
                <a:gd name="T32" fmla="*/ 247 w 5284"/>
                <a:gd name="T33" fmla="*/ 1978 h 4460"/>
                <a:gd name="T34" fmla="*/ 0 w 5284"/>
                <a:gd name="T35" fmla="*/ 2225 h 4460"/>
                <a:gd name="T36" fmla="*/ 247 w 5284"/>
                <a:gd name="T37" fmla="*/ 2481 h 4460"/>
                <a:gd name="T38" fmla="*/ 586 w 5284"/>
                <a:gd name="T39" fmla="*/ 2307 h 4460"/>
                <a:gd name="T40" fmla="*/ 879 w 5284"/>
                <a:gd name="T41" fmla="*/ 2307 h 4460"/>
                <a:gd name="T42" fmla="*/ 1914 w 5284"/>
                <a:gd name="T43" fmla="*/ 3589 h 4460"/>
                <a:gd name="T44" fmla="*/ 1914 w 5284"/>
                <a:gd name="T45" fmla="*/ 3864 h 4460"/>
                <a:gd name="T46" fmla="*/ 1748 w 5284"/>
                <a:gd name="T47" fmla="*/ 4202 h 4460"/>
                <a:gd name="T48" fmla="*/ 1996 w 5284"/>
                <a:gd name="T49" fmla="*/ 4459 h 4460"/>
                <a:gd name="T50" fmla="*/ 2243 w 5284"/>
                <a:gd name="T51" fmla="*/ 4202 h 4460"/>
                <a:gd name="T52" fmla="*/ 2097 w 5284"/>
                <a:gd name="T53" fmla="*/ 3873 h 4460"/>
                <a:gd name="T54" fmla="*/ 3250 w 5284"/>
                <a:gd name="T55" fmla="*/ 3589 h 4460"/>
                <a:gd name="T56" fmla="*/ 3369 w 5284"/>
                <a:gd name="T57" fmla="*/ 3268 h 4460"/>
                <a:gd name="T58" fmla="*/ 4322 w 5284"/>
                <a:gd name="T59" fmla="*/ 3268 h 4460"/>
                <a:gd name="T60" fmla="*/ 5063 w 5284"/>
                <a:gd name="T61" fmla="*/ 2682 h 4460"/>
                <a:gd name="T62" fmla="*/ 5100 w 5284"/>
                <a:gd name="T63" fmla="*/ 1895 h 4460"/>
                <a:gd name="T64" fmla="*/ 3836 w 5284"/>
                <a:gd name="T65" fmla="*/ 2472 h 4460"/>
                <a:gd name="T66" fmla="*/ 3809 w 5284"/>
                <a:gd name="T67" fmla="*/ 1730 h 4460"/>
                <a:gd name="T68" fmla="*/ 4138 w 5284"/>
                <a:gd name="T69" fmla="*/ 1721 h 4460"/>
                <a:gd name="T70" fmla="*/ 3983 w 5284"/>
                <a:gd name="T71" fmla="*/ 2353 h 44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84" h="4460">
                  <a:moveTo>
                    <a:pt x="5100" y="1895"/>
                  </a:moveTo>
                  <a:lnTo>
                    <a:pt x="5100" y="1895"/>
                  </a:lnTo>
                  <a:cubicBezTo>
                    <a:pt x="5000" y="1868"/>
                    <a:pt x="4880" y="1941"/>
                    <a:pt x="4853" y="2051"/>
                  </a:cubicBezTo>
                  <a:cubicBezTo>
                    <a:pt x="4853" y="2051"/>
                    <a:pt x="4798" y="2289"/>
                    <a:pt x="4697" y="2509"/>
                  </a:cubicBezTo>
                  <a:cubicBezTo>
                    <a:pt x="4642" y="2618"/>
                    <a:pt x="4569" y="2719"/>
                    <a:pt x="4514" y="2783"/>
                  </a:cubicBezTo>
                  <a:cubicBezTo>
                    <a:pt x="4450" y="2848"/>
                    <a:pt x="4404" y="2866"/>
                    <a:pt x="4359" y="2866"/>
                  </a:cubicBezTo>
                  <a:cubicBezTo>
                    <a:pt x="4276" y="2857"/>
                    <a:pt x="4193" y="2820"/>
                    <a:pt x="4111" y="2774"/>
                  </a:cubicBezTo>
                  <a:cubicBezTo>
                    <a:pt x="4166" y="2719"/>
                    <a:pt x="4239" y="2673"/>
                    <a:pt x="4285" y="2627"/>
                  </a:cubicBezTo>
                  <a:cubicBezTo>
                    <a:pt x="4413" y="2481"/>
                    <a:pt x="4505" y="2353"/>
                    <a:pt x="4551" y="2179"/>
                  </a:cubicBezTo>
                  <a:cubicBezTo>
                    <a:pt x="4596" y="1987"/>
                    <a:pt x="4596" y="1758"/>
                    <a:pt x="4514" y="1565"/>
                  </a:cubicBezTo>
                  <a:cubicBezTo>
                    <a:pt x="4423" y="1364"/>
                    <a:pt x="4212" y="1181"/>
                    <a:pt x="3946" y="1190"/>
                  </a:cubicBezTo>
                  <a:cubicBezTo>
                    <a:pt x="3699" y="1190"/>
                    <a:pt x="3535" y="1364"/>
                    <a:pt x="3443" y="1529"/>
                  </a:cubicBezTo>
                  <a:cubicBezTo>
                    <a:pt x="3351" y="1703"/>
                    <a:pt x="3305" y="1895"/>
                    <a:pt x="3296" y="2060"/>
                  </a:cubicBezTo>
                  <a:cubicBezTo>
                    <a:pt x="3287" y="2298"/>
                    <a:pt x="3379" y="2527"/>
                    <a:pt x="3507" y="2728"/>
                  </a:cubicBezTo>
                  <a:cubicBezTo>
                    <a:pt x="3415" y="2783"/>
                    <a:pt x="3323" y="2848"/>
                    <a:pt x="3250" y="2875"/>
                  </a:cubicBezTo>
                  <a:cubicBezTo>
                    <a:pt x="3250" y="2866"/>
                    <a:pt x="3241" y="2848"/>
                    <a:pt x="3250" y="2829"/>
                  </a:cubicBezTo>
                  <a:cubicBezTo>
                    <a:pt x="3186" y="2179"/>
                    <a:pt x="3031" y="1493"/>
                    <a:pt x="2783" y="870"/>
                  </a:cubicBezTo>
                  <a:cubicBezTo>
                    <a:pt x="1557" y="870"/>
                    <a:pt x="1557" y="870"/>
                    <a:pt x="1557" y="870"/>
                  </a:cubicBezTo>
                  <a:cubicBezTo>
                    <a:pt x="1557" y="586"/>
                    <a:pt x="1557" y="586"/>
                    <a:pt x="1557" y="586"/>
                  </a:cubicBezTo>
                  <a:cubicBezTo>
                    <a:pt x="1557" y="504"/>
                    <a:pt x="1612" y="458"/>
                    <a:pt x="1639" y="403"/>
                  </a:cubicBezTo>
                  <a:cubicBezTo>
                    <a:pt x="1675" y="357"/>
                    <a:pt x="1703" y="320"/>
                    <a:pt x="1703" y="256"/>
                  </a:cubicBezTo>
                  <a:cubicBezTo>
                    <a:pt x="1703" y="192"/>
                    <a:pt x="1684" y="119"/>
                    <a:pt x="1648" y="73"/>
                  </a:cubicBezTo>
                  <a:cubicBezTo>
                    <a:pt x="1612" y="28"/>
                    <a:pt x="1557" y="0"/>
                    <a:pt x="1456" y="0"/>
                  </a:cubicBezTo>
                  <a:cubicBezTo>
                    <a:pt x="1346" y="9"/>
                    <a:pt x="1291" y="37"/>
                    <a:pt x="1254" y="82"/>
                  </a:cubicBezTo>
                  <a:cubicBezTo>
                    <a:pt x="1217" y="119"/>
                    <a:pt x="1199" y="183"/>
                    <a:pt x="1199" y="256"/>
                  </a:cubicBezTo>
                  <a:cubicBezTo>
                    <a:pt x="1199" y="320"/>
                    <a:pt x="1226" y="357"/>
                    <a:pt x="1272" y="412"/>
                  </a:cubicBezTo>
                  <a:cubicBezTo>
                    <a:pt x="1309" y="458"/>
                    <a:pt x="1364" y="504"/>
                    <a:pt x="1373" y="586"/>
                  </a:cubicBezTo>
                  <a:cubicBezTo>
                    <a:pt x="1373" y="595"/>
                    <a:pt x="1373" y="595"/>
                    <a:pt x="1373" y="595"/>
                  </a:cubicBezTo>
                  <a:cubicBezTo>
                    <a:pt x="1373" y="870"/>
                    <a:pt x="1373" y="870"/>
                    <a:pt x="1373" y="870"/>
                  </a:cubicBezTo>
                  <a:cubicBezTo>
                    <a:pt x="879" y="870"/>
                    <a:pt x="879" y="870"/>
                    <a:pt x="879" y="870"/>
                  </a:cubicBezTo>
                  <a:cubicBezTo>
                    <a:pt x="879" y="2124"/>
                    <a:pt x="879" y="2124"/>
                    <a:pt x="879" y="2124"/>
                  </a:cubicBezTo>
                  <a:cubicBezTo>
                    <a:pt x="577" y="2124"/>
                    <a:pt x="577" y="2124"/>
                    <a:pt x="577" y="2124"/>
                  </a:cubicBezTo>
                  <a:cubicBezTo>
                    <a:pt x="504" y="2124"/>
                    <a:pt x="449" y="2069"/>
                    <a:pt x="403" y="2042"/>
                  </a:cubicBezTo>
                  <a:cubicBezTo>
                    <a:pt x="357" y="2005"/>
                    <a:pt x="311" y="1978"/>
                    <a:pt x="247" y="1978"/>
                  </a:cubicBezTo>
                  <a:cubicBezTo>
                    <a:pt x="183" y="1978"/>
                    <a:pt x="119" y="1996"/>
                    <a:pt x="74" y="2032"/>
                  </a:cubicBezTo>
                  <a:cubicBezTo>
                    <a:pt x="27" y="2069"/>
                    <a:pt x="0" y="2124"/>
                    <a:pt x="0" y="2225"/>
                  </a:cubicBezTo>
                  <a:cubicBezTo>
                    <a:pt x="0" y="2335"/>
                    <a:pt x="27" y="2390"/>
                    <a:pt x="74" y="2426"/>
                  </a:cubicBezTo>
                  <a:cubicBezTo>
                    <a:pt x="119" y="2463"/>
                    <a:pt x="183" y="2481"/>
                    <a:pt x="247" y="2481"/>
                  </a:cubicBezTo>
                  <a:cubicBezTo>
                    <a:pt x="311" y="2481"/>
                    <a:pt x="357" y="2454"/>
                    <a:pt x="403" y="2408"/>
                  </a:cubicBezTo>
                  <a:cubicBezTo>
                    <a:pt x="449" y="2372"/>
                    <a:pt x="504" y="2316"/>
                    <a:pt x="586" y="2307"/>
                  </a:cubicBezTo>
                  <a:lnTo>
                    <a:pt x="586" y="2307"/>
                  </a:lnTo>
                  <a:cubicBezTo>
                    <a:pt x="879" y="2307"/>
                    <a:pt x="879" y="2307"/>
                    <a:pt x="879" y="2307"/>
                  </a:cubicBezTo>
                  <a:cubicBezTo>
                    <a:pt x="879" y="3589"/>
                    <a:pt x="879" y="3589"/>
                    <a:pt x="879" y="3589"/>
                  </a:cubicBezTo>
                  <a:cubicBezTo>
                    <a:pt x="1914" y="3589"/>
                    <a:pt x="1914" y="3589"/>
                    <a:pt x="1914" y="3589"/>
                  </a:cubicBezTo>
                  <a:cubicBezTo>
                    <a:pt x="1914" y="3864"/>
                    <a:pt x="1914" y="3864"/>
                    <a:pt x="1914" y="3864"/>
                  </a:cubicBezTo>
                  <a:lnTo>
                    <a:pt x="1914" y="3864"/>
                  </a:lnTo>
                  <a:cubicBezTo>
                    <a:pt x="1905" y="3946"/>
                    <a:pt x="1849" y="4001"/>
                    <a:pt x="1813" y="4047"/>
                  </a:cubicBezTo>
                  <a:cubicBezTo>
                    <a:pt x="1776" y="4101"/>
                    <a:pt x="1748" y="4138"/>
                    <a:pt x="1748" y="4202"/>
                  </a:cubicBezTo>
                  <a:cubicBezTo>
                    <a:pt x="1748" y="4267"/>
                    <a:pt x="1758" y="4331"/>
                    <a:pt x="1794" y="4377"/>
                  </a:cubicBezTo>
                  <a:cubicBezTo>
                    <a:pt x="1831" y="4423"/>
                    <a:pt x="1886" y="4450"/>
                    <a:pt x="1996" y="4459"/>
                  </a:cubicBezTo>
                  <a:cubicBezTo>
                    <a:pt x="2097" y="4459"/>
                    <a:pt x="2152" y="4423"/>
                    <a:pt x="2188" y="4377"/>
                  </a:cubicBezTo>
                  <a:cubicBezTo>
                    <a:pt x="2224" y="4340"/>
                    <a:pt x="2243" y="4267"/>
                    <a:pt x="2243" y="4202"/>
                  </a:cubicBezTo>
                  <a:cubicBezTo>
                    <a:pt x="2243" y="4138"/>
                    <a:pt x="2215" y="4101"/>
                    <a:pt x="2188" y="4047"/>
                  </a:cubicBezTo>
                  <a:cubicBezTo>
                    <a:pt x="2152" y="4001"/>
                    <a:pt x="2097" y="3956"/>
                    <a:pt x="2097" y="3873"/>
                  </a:cubicBezTo>
                  <a:cubicBezTo>
                    <a:pt x="2097" y="3589"/>
                    <a:pt x="2097" y="3589"/>
                    <a:pt x="2097" y="3589"/>
                  </a:cubicBezTo>
                  <a:cubicBezTo>
                    <a:pt x="3250" y="3589"/>
                    <a:pt x="3250" y="3589"/>
                    <a:pt x="3250" y="3589"/>
                  </a:cubicBezTo>
                  <a:cubicBezTo>
                    <a:pt x="3278" y="3461"/>
                    <a:pt x="3278" y="3379"/>
                    <a:pt x="3269" y="3305"/>
                  </a:cubicBezTo>
                  <a:cubicBezTo>
                    <a:pt x="3305" y="3296"/>
                    <a:pt x="3333" y="3287"/>
                    <a:pt x="3369" y="3268"/>
                  </a:cubicBezTo>
                  <a:cubicBezTo>
                    <a:pt x="3507" y="3214"/>
                    <a:pt x="3653" y="3131"/>
                    <a:pt x="3800" y="3030"/>
                  </a:cubicBezTo>
                  <a:cubicBezTo>
                    <a:pt x="3946" y="3149"/>
                    <a:pt x="4120" y="3250"/>
                    <a:pt x="4322" y="3268"/>
                  </a:cubicBezTo>
                  <a:cubicBezTo>
                    <a:pt x="4514" y="3287"/>
                    <a:pt x="4678" y="3195"/>
                    <a:pt x="4798" y="3076"/>
                  </a:cubicBezTo>
                  <a:cubicBezTo>
                    <a:pt x="4917" y="2967"/>
                    <a:pt x="5000" y="2820"/>
                    <a:pt x="5063" y="2682"/>
                  </a:cubicBezTo>
                  <a:cubicBezTo>
                    <a:pt x="5191" y="2408"/>
                    <a:pt x="5256" y="2142"/>
                    <a:pt x="5256" y="2142"/>
                  </a:cubicBezTo>
                  <a:cubicBezTo>
                    <a:pt x="5283" y="2032"/>
                    <a:pt x="5210" y="1914"/>
                    <a:pt x="5100" y="1895"/>
                  </a:cubicBezTo>
                  <a:close/>
                  <a:moveTo>
                    <a:pt x="3836" y="2472"/>
                  </a:moveTo>
                  <a:lnTo>
                    <a:pt x="3836" y="2472"/>
                  </a:lnTo>
                  <a:cubicBezTo>
                    <a:pt x="3754" y="2344"/>
                    <a:pt x="3708" y="2197"/>
                    <a:pt x="3708" y="2078"/>
                  </a:cubicBezTo>
                  <a:cubicBezTo>
                    <a:pt x="3708" y="1978"/>
                    <a:pt x="3754" y="1831"/>
                    <a:pt x="3809" y="1730"/>
                  </a:cubicBezTo>
                  <a:cubicBezTo>
                    <a:pt x="3864" y="1630"/>
                    <a:pt x="3910" y="1593"/>
                    <a:pt x="3946" y="1593"/>
                  </a:cubicBezTo>
                  <a:cubicBezTo>
                    <a:pt x="4065" y="1593"/>
                    <a:pt x="4093" y="1630"/>
                    <a:pt x="4138" y="1721"/>
                  </a:cubicBezTo>
                  <a:cubicBezTo>
                    <a:pt x="4175" y="1813"/>
                    <a:pt x="4175" y="1969"/>
                    <a:pt x="4147" y="2078"/>
                  </a:cubicBezTo>
                  <a:cubicBezTo>
                    <a:pt x="4138" y="2133"/>
                    <a:pt x="4084" y="2243"/>
                    <a:pt x="3983" y="2353"/>
                  </a:cubicBezTo>
                  <a:cubicBezTo>
                    <a:pt x="3946" y="2390"/>
                    <a:pt x="3882" y="2426"/>
                    <a:pt x="3836" y="2472"/>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sz="1050">
                <a:solidFill>
                  <a:schemeClr val="bg1">
                    <a:lumMod val="50000"/>
                  </a:schemeClr>
                </a:solidFill>
              </a:endParaRPr>
            </a:p>
          </p:txBody>
        </p:sp>
        <p:sp>
          <p:nvSpPr>
            <p:cNvPr id="32" name="Freeform 8"/>
            <p:cNvSpPr>
              <a:spLocks noChangeArrowheads="1"/>
            </p:cNvSpPr>
            <p:nvPr/>
          </p:nvSpPr>
          <p:spPr bwMode="auto">
            <a:xfrm>
              <a:off x="3631785" y="7963958"/>
              <a:ext cx="2340952" cy="1378480"/>
            </a:xfrm>
            <a:custGeom>
              <a:gdLst>
                <a:gd name="T0" fmla="*/ 3818 w 3902"/>
                <a:gd name="T1" fmla="*/ 953 h 2299"/>
                <a:gd name="T2" fmla="*/ 3818 w 3902"/>
                <a:gd name="T3" fmla="*/ 953 h 2299"/>
                <a:gd name="T4" fmla="*/ 3645 w 3902"/>
                <a:gd name="T5" fmla="*/ 897 h 2299"/>
                <a:gd name="T6" fmla="*/ 3489 w 3902"/>
                <a:gd name="T7" fmla="*/ 962 h 2299"/>
                <a:gd name="T8" fmla="*/ 3315 w 3902"/>
                <a:gd name="T9" fmla="*/ 1044 h 2299"/>
                <a:gd name="T10" fmla="*/ 2976 w 3902"/>
                <a:gd name="T11" fmla="*/ 1044 h 2299"/>
                <a:gd name="T12" fmla="*/ 2976 w 3902"/>
                <a:gd name="T13" fmla="*/ 0 h 2299"/>
                <a:gd name="T14" fmla="*/ 2298 w 3902"/>
                <a:gd name="T15" fmla="*/ 0 h 2299"/>
                <a:gd name="T16" fmla="*/ 2298 w 3902"/>
                <a:gd name="T17" fmla="*/ 46 h 2299"/>
                <a:gd name="T18" fmla="*/ 2353 w 3902"/>
                <a:gd name="T19" fmla="*/ 129 h 2299"/>
                <a:gd name="T20" fmla="*/ 2445 w 3902"/>
                <a:gd name="T21" fmla="*/ 375 h 2299"/>
                <a:gd name="T22" fmla="*/ 2353 w 3902"/>
                <a:gd name="T23" fmla="*/ 659 h 2299"/>
                <a:gd name="T24" fmla="*/ 2024 w 3902"/>
                <a:gd name="T25" fmla="*/ 796 h 2299"/>
                <a:gd name="T26" fmla="*/ 1704 w 3902"/>
                <a:gd name="T27" fmla="*/ 659 h 2299"/>
                <a:gd name="T28" fmla="*/ 1612 w 3902"/>
                <a:gd name="T29" fmla="*/ 375 h 2299"/>
                <a:gd name="T30" fmla="*/ 1713 w 3902"/>
                <a:gd name="T31" fmla="*/ 119 h 2299"/>
                <a:gd name="T32" fmla="*/ 1777 w 3902"/>
                <a:gd name="T33" fmla="*/ 28 h 2299"/>
                <a:gd name="T34" fmla="*/ 1777 w 3902"/>
                <a:gd name="T35" fmla="*/ 0 h 2299"/>
                <a:gd name="T36" fmla="*/ 0 w 3902"/>
                <a:gd name="T37" fmla="*/ 0 h 2299"/>
                <a:gd name="T38" fmla="*/ 0 w 3902"/>
                <a:gd name="T39" fmla="*/ 879 h 2299"/>
                <a:gd name="T40" fmla="*/ 92 w 3902"/>
                <a:gd name="T41" fmla="*/ 879 h 2299"/>
                <a:gd name="T42" fmla="*/ 175 w 3902"/>
                <a:gd name="T43" fmla="*/ 833 h 2299"/>
                <a:gd name="T44" fmla="*/ 421 w 3902"/>
                <a:gd name="T45" fmla="*/ 741 h 2299"/>
                <a:gd name="T46" fmla="*/ 706 w 3902"/>
                <a:gd name="T47" fmla="*/ 824 h 2299"/>
                <a:gd name="T48" fmla="*/ 843 w 3902"/>
                <a:gd name="T49" fmla="*/ 1154 h 2299"/>
                <a:gd name="T50" fmla="*/ 706 w 3902"/>
                <a:gd name="T51" fmla="*/ 1474 h 2299"/>
                <a:gd name="T52" fmla="*/ 421 w 3902"/>
                <a:gd name="T53" fmla="*/ 1566 h 2299"/>
                <a:gd name="T54" fmla="*/ 175 w 3902"/>
                <a:gd name="T55" fmla="*/ 1465 h 2299"/>
                <a:gd name="T56" fmla="*/ 74 w 3902"/>
                <a:gd name="T57" fmla="*/ 1401 h 2299"/>
                <a:gd name="T58" fmla="*/ 0 w 3902"/>
                <a:gd name="T59" fmla="*/ 1401 h 2299"/>
                <a:gd name="T60" fmla="*/ 0 w 3902"/>
                <a:gd name="T61" fmla="*/ 2298 h 2299"/>
                <a:gd name="T62" fmla="*/ 1237 w 3902"/>
                <a:gd name="T63" fmla="*/ 2298 h 2299"/>
                <a:gd name="T64" fmla="*/ 1237 w 3902"/>
                <a:gd name="T65" fmla="*/ 2243 h 2299"/>
                <a:gd name="T66" fmla="*/ 1173 w 3902"/>
                <a:gd name="T67" fmla="*/ 2152 h 2299"/>
                <a:gd name="T68" fmla="*/ 1072 w 3902"/>
                <a:gd name="T69" fmla="*/ 1895 h 2299"/>
                <a:gd name="T70" fmla="*/ 1164 w 3902"/>
                <a:gd name="T71" fmla="*/ 1612 h 2299"/>
                <a:gd name="T72" fmla="*/ 1484 w 3902"/>
                <a:gd name="T73" fmla="*/ 1474 h 2299"/>
                <a:gd name="T74" fmla="*/ 1813 w 3902"/>
                <a:gd name="T75" fmla="*/ 1612 h 2299"/>
                <a:gd name="T76" fmla="*/ 1896 w 3902"/>
                <a:gd name="T77" fmla="*/ 1895 h 2299"/>
                <a:gd name="T78" fmla="*/ 1804 w 3902"/>
                <a:gd name="T79" fmla="*/ 2143 h 2299"/>
                <a:gd name="T80" fmla="*/ 1749 w 3902"/>
                <a:gd name="T81" fmla="*/ 2225 h 2299"/>
                <a:gd name="T82" fmla="*/ 1749 w 3902"/>
                <a:gd name="T83" fmla="*/ 2298 h 2299"/>
                <a:gd name="T84" fmla="*/ 2976 w 3902"/>
                <a:gd name="T85" fmla="*/ 2298 h 2299"/>
                <a:gd name="T86" fmla="*/ 2976 w 3902"/>
                <a:gd name="T87" fmla="*/ 1236 h 2299"/>
                <a:gd name="T88" fmla="*/ 3306 w 3902"/>
                <a:gd name="T89" fmla="*/ 1236 h 2299"/>
                <a:gd name="T90" fmla="*/ 3306 w 3902"/>
                <a:gd name="T91" fmla="*/ 1236 h 2299"/>
                <a:gd name="T92" fmla="*/ 3489 w 3902"/>
                <a:gd name="T93" fmla="*/ 1337 h 2299"/>
                <a:gd name="T94" fmla="*/ 3645 w 3902"/>
                <a:gd name="T95" fmla="*/ 1401 h 2299"/>
                <a:gd name="T96" fmla="*/ 3818 w 3902"/>
                <a:gd name="T97" fmla="*/ 1346 h 2299"/>
                <a:gd name="T98" fmla="*/ 3892 w 3902"/>
                <a:gd name="T99" fmla="*/ 1154 h 2299"/>
                <a:gd name="T100" fmla="*/ 3818 w 3902"/>
                <a:gd name="T101" fmla="*/ 953 h 2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01" h="2299">
                  <a:moveTo>
                    <a:pt x="3818" y="953"/>
                  </a:moveTo>
                  <a:lnTo>
                    <a:pt x="3818" y="953"/>
                  </a:lnTo>
                  <a:cubicBezTo>
                    <a:pt x="3773" y="916"/>
                    <a:pt x="3709" y="897"/>
                    <a:pt x="3645" y="897"/>
                  </a:cubicBezTo>
                  <a:cubicBezTo>
                    <a:pt x="3581" y="897"/>
                    <a:pt x="3535" y="925"/>
                    <a:pt x="3489" y="962"/>
                  </a:cubicBezTo>
                  <a:cubicBezTo>
                    <a:pt x="3443" y="998"/>
                    <a:pt x="3388" y="1044"/>
                    <a:pt x="3315" y="1044"/>
                  </a:cubicBezTo>
                  <a:cubicBezTo>
                    <a:pt x="2976" y="1044"/>
                    <a:pt x="2976" y="1044"/>
                    <a:pt x="2976" y="1044"/>
                  </a:cubicBezTo>
                  <a:cubicBezTo>
                    <a:pt x="2976" y="0"/>
                    <a:pt x="2976" y="0"/>
                    <a:pt x="2976" y="0"/>
                  </a:cubicBezTo>
                  <a:cubicBezTo>
                    <a:pt x="2298" y="0"/>
                    <a:pt x="2298" y="0"/>
                    <a:pt x="2298" y="0"/>
                  </a:cubicBezTo>
                  <a:cubicBezTo>
                    <a:pt x="2298" y="46"/>
                    <a:pt x="2298" y="46"/>
                    <a:pt x="2298" y="46"/>
                  </a:cubicBezTo>
                  <a:cubicBezTo>
                    <a:pt x="2298" y="55"/>
                    <a:pt x="2298" y="64"/>
                    <a:pt x="2353" y="129"/>
                  </a:cubicBezTo>
                  <a:cubicBezTo>
                    <a:pt x="2390" y="183"/>
                    <a:pt x="2445" y="265"/>
                    <a:pt x="2445" y="375"/>
                  </a:cubicBezTo>
                  <a:cubicBezTo>
                    <a:pt x="2445" y="467"/>
                    <a:pt x="2427" y="568"/>
                    <a:pt x="2353" y="659"/>
                  </a:cubicBezTo>
                  <a:cubicBezTo>
                    <a:pt x="2289" y="732"/>
                    <a:pt x="2162" y="796"/>
                    <a:pt x="2024" y="796"/>
                  </a:cubicBezTo>
                  <a:cubicBezTo>
                    <a:pt x="1887" y="787"/>
                    <a:pt x="1768" y="732"/>
                    <a:pt x="1704" y="659"/>
                  </a:cubicBezTo>
                  <a:cubicBezTo>
                    <a:pt x="1631" y="568"/>
                    <a:pt x="1612" y="467"/>
                    <a:pt x="1612" y="375"/>
                  </a:cubicBezTo>
                  <a:cubicBezTo>
                    <a:pt x="1612" y="265"/>
                    <a:pt x="1677" y="174"/>
                    <a:pt x="1713" y="119"/>
                  </a:cubicBezTo>
                  <a:cubicBezTo>
                    <a:pt x="1768" y="55"/>
                    <a:pt x="1777" y="46"/>
                    <a:pt x="1777" y="28"/>
                  </a:cubicBezTo>
                  <a:cubicBezTo>
                    <a:pt x="1777" y="0"/>
                    <a:pt x="1777" y="0"/>
                    <a:pt x="1777" y="0"/>
                  </a:cubicBezTo>
                  <a:cubicBezTo>
                    <a:pt x="0" y="0"/>
                    <a:pt x="0" y="0"/>
                    <a:pt x="0" y="0"/>
                  </a:cubicBezTo>
                  <a:cubicBezTo>
                    <a:pt x="0" y="879"/>
                    <a:pt x="0" y="879"/>
                    <a:pt x="0" y="879"/>
                  </a:cubicBezTo>
                  <a:cubicBezTo>
                    <a:pt x="92" y="879"/>
                    <a:pt x="92" y="879"/>
                    <a:pt x="92" y="879"/>
                  </a:cubicBezTo>
                  <a:cubicBezTo>
                    <a:pt x="111" y="879"/>
                    <a:pt x="111" y="879"/>
                    <a:pt x="175" y="833"/>
                  </a:cubicBezTo>
                  <a:cubicBezTo>
                    <a:pt x="230" y="787"/>
                    <a:pt x="321" y="741"/>
                    <a:pt x="421" y="741"/>
                  </a:cubicBezTo>
                  <a:cubicBezTo>
                    <a:pt x="522" y="741"/>
                    <a:pt x="623" y="760"/>
                    <a:pt x="706" y="824"/>
                  </a:cubicBezTo>
                  <a:cubicBezTo>
                    <a:pt x="788" y="888"/>
                    <a:pt x="843" y="1017"/>
                    <a:pt x="843" y="1154"/>
                  </a:cubicBezTo>
                  <a:cubicBezTo>
                    <a:pt x="843" y="1291"/>
                    <a:pt x="788" y="1410"/>
                    <a:pt x="706" y="1474"/>
                  </a:cubicBezTo>
                  <a:cubicBezTo>
                    <a:pt x="623" y="1548"/>
                    <a:pt x="522" y="1566"/>
                    <a:pt x="421" y="1566"/>
                  </a:cubicBezTo>
                  <a:cubicBezTo>
                    <a:pt x="312" y="1566"/>
                    <a:pt x="230" y="1511"/>
                    <a:pt x="175" y="1465"/>
                  </a:cubicBezTo>
                  <a:cubicBezTo>
                    <a:pt x="111" y="1410"/>
                    <a:pt x="92" y="1401"/>
                    <a:pt x="74" y="1401"/>
                  </a:cubicBezTo>
                  <a:cubicBezTo>
                    <a:pt x="0" y="1401"/>
                    <a:pt x="0" y="1401"/>
                    <a:pt x="0" y="1401"/>
                  </a:cubicBezTo>
                  <a:cubicBezTo>
                    <a:pt x="0" y="2298"/>
                    <a:pt x="0" y="2298"/>
                    <a:pt x="0" y="2298"/>
                  </a:cubicBezTo>
                  <a:cubicBezTo>
                    <a:pt x="1237" y="2298"/>
                    <a:pt x="1237" y="2298"/>
                    <a:pt x="1237" y="2298"/>
                  </a:cubicBezTo>
                  <a:cubicBezTo>
                    <a:pt x="1237" y="2243"/>
                    <a:pt x="1237" y="2243"/>
                    <a:pt x="1237" y="2243"/>
                  </a:cubicBezTo>
                  <a:cubicBezTo>
                    <a:pt x="1237" y="2225"/>
                    <a:pt x="1228" y="2215"/>
                    <a:pt x="1173" y="2152"/>
                  </a:cubicBezTo>
                  <a:cubicBezTo>
                    <a:pt x="1127" y="2097"/>
                    <a:pt x="1072" y="2005"/>
                    <a:pt x="1072" y="1895"/>
                  </a:cubicBezTo>
                  <a:cubicBezTo>
                    <a:pt x="1072" y="1804"/>
                    <a:pt x="1090" y="1703"/>
                    <a:pt x="1164" y="1612"/>
                  </a:cubicBezTo>
                  <a:cubicBezTo>
                    <a:pt x="1228" y="1539"/>
                    <a:pt x="1346" y="1484"/>
                    <a:pt x="1484" y="1474"/>
                  </a:cubicBezTo>
                  <a:cubicBezTo>
                    <a:pt x="1621" y="1474"/>
                    <a:pt x="1749" y="1539"/>
                    <a:pt x="1813" y="1612"/>
                  </a:cubicBezTo>
                  <a:cubicBezTo>
                    <a:pt x="1877" y="1703"/>
                    <a:pt x="1896" y="1804"/>
                    <a:pt x="1896" y="1895"/>
                  </a:cubicBezTo>
                  <a:cubicBezTo>
                    <a:pt x="1896" y="2005"/>
                    <a:pt x="1850" y="2088"/>
                    <a:pt x="1804" y="2143"/>
                  </a:cubicBezTo>
                  <a:cubicBezTo>
                    <a:pt x="1759" y="2206"/>
                    <a:pt x="1749" y="2215"/>
                    <a:pt x="1749" y="2225"/>
                  </a:cubicBezTo>
                  <a:cubicBezTo>
                    <a:pt x="1749" y="2298"/>
                    <a:pt x="1749" y="2298"/>
                    <a:pt x="1749" y="2298"/>
                  </a:cubicBezTo>
                  <a:cubicBezTo>
                    <a:pt x="2976" y="2298"/>
                    <a:pt x="2976" y="2298"/>
                    <a:pt x="2976" y="2298"/>
                  </a:cubicBezTo>
                  <a:cubicBezTo>
                    <a:pt x="2976" y="1236"/>
                    <a:pt x="2976" y="1236"/>
                    <a:pt x="2976" y="1236"/>
                  </a:cubicBezTo>
                  <a:cubicBezTo>
                    <a:pt x="3306" y="1236"/>
                    <a:pt x="3306" y="1236"/>
                    <a:pt x="3306" y="1236"/>
                  </a:cubicBezTo>
                  <a:lnTo>
                    <a:pt x="3306" y="1236"/>
                  </a:lnTo>
                  <a:cubicBezTo>
                    <a:pt x="3388" y="1245"/>
                    <a:pt x="3443" y="1300"/>
                    <a:pt x="3489" y="1337"/>
                  </a:cubicBezTo>
                  <a:cubicBezTo>
                    <a:pt x="3535" y="1373"/>
                    <a:pt x="3581" y="1401"/>
                    <a:pt x="3645" y="1401"/>
                  </a:cubicBezTo>
                  <a:cubicBezTo>
                    <a:pt x="3709" y="1401"/>
                    <a:pt x="3773" y="1383"/>
                    <a:pt x="3818" y="1346"/>
                  </a:cubicBezTo>
                  <a:cubicBezTo>
                    <a:pt x="3865" y="1309"/>
                    <a:pt x="3892" y="1254"/>
                    <a:pt x="3892" y="1154"/>
                  </a:cubicBezTo>
                  <a:cubicBezTo>
                    <a:pt x="3901" y="1044"/>
                    <a:pt x="3865" y="989"/>
                    <a:pt x="3818" y="953"/>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sz="1050">
                <a:solidFill>
                  <a:schemeClr val="bg1">
                    <a:lumMod val="50000"/>
                  </a:schemeClr>
                </a:solidFill>
              </a:endParaRPr>
            </a:p>
          </p:txBody>
        </p:sp>
        <p:sp>
          <p:nvSpPr>
            <p:cNvPr id="33" name="Freeform 9"/>
            <p:cNvSpPr>
              <a:spLocks noChangeArrowheads="1"/>
            </p:cNvSpPr>
            <p:nvPr/>
          </p:nvSpPr>
          <p:spPr bwMode="auto">
            <a:xfrm>
              <a:off x="5557449" y="7963958"/>
              <a:ext cx="1785472" cy="1378480"/>
            </a:xfrm>
            <a:custGeom>
              <a:gdLst>
                <a:gd name="T0" fmla="*/ 2299 w 2977"/>
                <a:gd name="T1" fmla="*/ 46 h 2299"/>
                <a:gd name="T2" fmla="*/ 2299 w 2977"/>
                <a:gd name="T3" fmla="*/ 46 h 2299"/>
                <a:gd name="T4" fmla="*/ 2354 w 2977"/>
                <a:gd name="T5" fmla="*/ 129 h 2299"/>
                <a:gd name="T6" fmla="*/ 2445 w 2977"/>
                <a:gd name="T7" fmla="*/ 375 h 2299"/>
                <a:gd name="T8" fmla="*/ 2354 w 2977"/>
                <a:gd name="T9" fmla="*/ 659 h 2299"/>
                <a:gd name="T10" fmla="*/ 2024 w 2977"/>
                <a:gd name="T11" fmla="*/ 796 h 2299"/>
                <a:gd name="T12" fmla="*/ 1703 w 2977"/>
                <a:gd name="T13" fmla="*/ 659 h 2299"/>
                <a:gd name="T14" fmla="*/ 1621 w 2977"/>
                <a:gd name="T15" fmla="*/ 375 h 2299"/>
                <a:gd name="T16" fmla="*/ 1722 w 2977"/>
                <a:gd name="T17" fmla="*/ 119 h 2299"/>
                <a:gd name="T18" fmla="*/ 1786 w 2977"/>
                <a:gd name="T19" fmla="*/ 28 h 2299"/>
                <a:gd name="T20" fmla="*/ 1786 w 2977"/>
                <a:gd name="T21" fmla="*/ 0 h 2299"/>
                <a:gd name="T22" fmla="*/ 0 w 2977"/>
                <a:gd name="T23" fmla="*/ 0 h 2299"/>
                <a:gd name="T24" fmla="*/ 0 w 2977"/>
                <a:gd name="T25" fmla="*/ 879 h 2299"/>
                <a:gd name="T26" fmla="*/ 101 w 2977"/>
                <a:gd name="T27" fmla="*/ 879 h 2299"/>
                <a:gd name="T28" fmla="*/ 183 w 2977"/>
                <a:gd name="T29" fmla="*/ 833 h 2299"/>
                <a:gd name="T30" fmla="*/ 422 w 2977"/>
                <a:gd name="T31" fmla="*/ 741 h 2299"/>
                <a:gd name="T32" fmla="*/ 705 w 2977"/>
                <a:gd name="T33" fmla="*/ 824 h 2299"/>
                <a:gd name="T34" fmla="*/ 843 w 2977"/>
                <a:gd name="T35" fmla="*/ 1154 h 2299"/>
                <a:gd name="T36" fmla="*/ 705 w 2977"/>
                <a:gd name="T37" fmla="*/ 1474 h 2299"/>
                <a:gd name="T38" fmla="*/ 422 w 2977"/>
                <a:gd name="T39" fmla="*/ 1566 h 2299"/>
                <a:gd name="T40" fmla="*/ 174 w 2977"/>
                <a:gd name="T41" fmla="*/ 1465 h 2299"/>
                <a:gd name="T42" fmla="*/ 82 w 2977"/>
                <a:gd name="T43" fmla="*/ 1401 h 2299"/>
                <a:gd name="T44" fmla="*/ 0 w 2977"/>
                <a:gd name="T45" fmla="*/ 1401 h 2299"/>
                <a:gd name="T46" fmla="*/ 0 w 2977"/>
                <a:gd name="T47" fmla="*/ 2298 h 2299"/>
                <a:gd name="T48" fmla="*/ 1237 w 2977"/>
                <a:gd name="T49" fmla="*/ 2298 h 2299"/>
                <a:gd name="T50" fmla="*/ 1237 w 2977"/>
                <a:gd name="T51" fmla="*/ 2243 h 2299"/>
                <a:gd name="T52" fmla="*/ 1172 w 2977"/>
                <a:gd name="T53" fmla="*/ 2152 h 2299"/>
                <a:gd name="T54" fmla="*/ 1071 w 2977"/>
                <a:gd name="T55" fmla="*/ 1895 h 2299"/>
                <a:gd name="T56" fmla="*/ 1163 w 2977"/>
                <a:gd name="T57" fmla="*/ 1612 h 2299"/>
                <a:gd name="T58" fmla="*/ 1484 w 2977"/>
                <a:gd name="T59" fmla="*/ 1474 h 2299"/>
                <a:gd name="T60" fmla="*/ 1813 w 2977"/>
                <a:gd name="T61" fmla="*/ 1612 h 2299"/>
                <a:gd name="T62" fmla="*/ 1896 w 2977"/>
                <a:gd name="T63" fmla="*/ 1895 h 2299"/>
                <a:gd name="T64" fmla="*/ 1804 w 2977"/>
                <a:gd name="T65" fmla="*/ 2143 h 2299"/>
                <a:gd name="T66" fmla="*/ 1759 w 2977"/>
                <a:gd name="T67" fmla="*/ 2225 h 2299"/>
                <a:gd name="T68" fmla="*/ 1759 w 2977"/>
                <a:gd name="T69" fmla="*/ 2298 h 2299"/>
                <a:gd name="T70" fmla="*/ 2976 w 2977"/>
                <a:gd name="T71" fmla="*/ 2298 h 2299"/>
                <a:gd name="T72" fmla="*/ 2976 w 2977"/>
                <a:gd name="T73" fmla="*/ 0 h 2299"/>
                <a:gd name="T74" fmla="*/ 2299 w 2977"/>
                <a:gd name="T75" fmla="*/ 0 h 2299"/>
                <a:gd name="T76" fmla="*/ 2299 w 2977"/>
                <a:gd name="T77" fmla="*/ 46 h 2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7" h="2299">
                  <a:moveTo>
                    <a:pt x="2299" y="46"/>
                  </a:moveTo>
                  <a:lnTo>
                    <a:pt x="2299" y="46"/>
                  </a:lnTo>
                  <a:cubicBezTo>
                    <a:pt x="2299" y="55"/>
                    <a:pt x="2308" y="64"/>
                    <a:pt x="2354" y="129"/>
                  </a:cubicBezTo>
                  <a:cubicBezTo>
                    <a:pt x="2391" y="183"/>
                    <a:pt x="2445" y="265"/>
                    <a:pt x="2445" y="375"/>
                  </a:cubicBezTo>
                  <a:cubicBezTo>
                    <a:pt x="2445" y="467"/>
                    <a:pt x="2427" y="568"/>
                    <a:pt x="2354" y="659"/>
                  </a:cubicBezTo>
                  <a:cubicBezTo>
                    <a:pt x="2290" y="732"/>
                    <a:pt x="2161" y="796"/>
                    <a:pt x="2024" y="796"/>
                  </a:cubicBezTo>
                  <a:cubicBezTo>
                    <a:pt x="1887" y="787"/>
                    <a:pt x="1768" y="732"/>
                    <a:pt x="1703" y="659"/>
                  </a:cubicBezTo>
                  <a:cubicBezTo>
                    <a:pt x="1639" y="568"/>
                    <a:pt x="1621" y="467"/>
                    <a:pt x="1621" y="375"/>
                  </a:cubicBezTo>
                  <a:cubicBezTo>
                    <a:pt x="1621" y="265"/>
                    <a:pt x="1676" y="174"/>
                    <a:pt x="1722" y="119"/>
                  </a:cubicBezTo>
                  <a:cubicBezTo>
                    <a:pt x="1768" y="55"/>
                    <a:pt x="1786" y="46"/>
                    <a:pt x="1786" y="28"/>
                  </a:cubicBezTo>
                  <a:cubicBezTo>
                    <a:pt x="1786" y="0"/>
                    <a:pt x="1786" y="0"/>
                    <a:pt x="1786" y="0"/>
                  </a:cubicBezTo>
                  <a:cubicBezTo>
                    <a:pt x="0" y="0"/>
                    <a:pt x="0" y="0"/>
                    <a:pt x="0" y="0"/>
                  </a:cubicBezTo>
                  <a:cubicBezTo>
                    <a:pt x="0" y="879"/>
                    <a:pt x="0" y="879"/>
                    <a:pt x="0" y="879"/>
                  </a:cubicBezTo>
                  <a:cubicBezTo>
                    <a:pt x="101" y="879"/>
                    <a:pt x="101" y="879"/>
                    <a:pt x="101" y="879"/>
                  </a:cubicBezTo>
                  <a:cubicBezTo>
                    <a:pt x="110" y="879"/>
                    <a:pt x="119" y="879"/>
                    <a:pt x="183" y="833"/>
                  </a:cubicBezTo>
                  <a:cubicBezTo>
                    <a:pt x="238" y="787"/>
                    <a:pt x="321" y="741"/>
                    <a:pt x="422" y="741"/>
                  </a:cubicBezTo>
                  <a:cubicBezTo>
                    <a:pt x="522" y="741"/>
                    <a:pt x="623" y="760"/>
                    <a:pt x="705" y="824"/>
                  </a:cubicBezTo>
                  <a:cubicBezTo>
                    <a:pt x="788" y="888"/>
                    <a:pt x="843" y="1017"/>
                    <a:pt x="843" y="1154"/>
                  </a:cubicBezTo>
                  <a:cubicBezTo>
                    <a:pt x="843" y="1291"/>
                    <a:pt x="788" y="1410"/>
                    <a:pt x="705" y="1474"/>
                  </a:cubicBezTo>
                  <a:cubicBezTo>
                    <a:pt x="623" y="1548"/>
                    <a:pt x="522" y="1566"/>
                    <a:pt x="422" y="1566"/>
                  </a:cubicBezTo>
                  <a:cubicBezTo>
                    <a:pt x="312" y="1566"/>
                    <a:pt x="229" y="1511"/>
                    <a:pt x="174" y="1465"/>
                  </a:cubicBezTo>
                  <a:cubicBezTo>
                    <a:pt x="110" y="1410"/>
                    <a:pt x="92" y="1401"/>
                    <a:pt x="82" y="1401"/>
                  </a:cubicBezTo>
                  <a:cubicBezTo>
                    <a:pt x="0" y="1401"/>
                    <a:pt x="0" y="1401"/>
                    <a:pt x="0" y="1401"/>
                  </a:cubicBezTo>
                  <a:cubicBezTo>
                    <a:pt x="0" y="2298"/>
                    <a:pt x="0" y="2298"/>
                    <a:pt x="0" y="2298"/>
                  </a:cubicBezTo>
                  <a:cubicBezTo>
                    <a:pt x="1237" y="2298"/>
                    <a:pt x="1237" y="2298"/>
                    <a:pt x="1237" y="2298"/>
                  </a:cubicBezTo>
                  <a:cubicBezTo>
                    <a:pt x="1237" y="2243"/>
                    <a:pt x="1237" y="2243"/>
                    <a:pt x="1237" y="2243"/>
                  </a:cubicBezTo>
                  <a:cubicBezTo>
                    <a:pt x="1237" y="2225"/>
                    <a:pt x="1227" y="2215"/>
                    <a:pt x="1172" y="2152"/>
                  </a:cubicBezTo>
                  <a:cubicBezTo>
                    <a:pt x="1136" y="2097"/>
                    <a:pt x="1071" y="2005"/>
                    <a:pt x="1071" y="1895"/>
                  </a:cubicBezTo>
                  <a:cubicBezTo>
                    <a:pt x="1071" y="1804"/>
                    <a:pt x="1090" y="1703"/>
                    <a:pt x="1163" y="1612"/>
                  </a:cubicBezTo>
                  <a:cubicBezTo>
                    <a:pt x="1227" y="1539"/>
                    <a:pt x="1347" y="1484"/>
                    <a:pt x="1484" y="1474"/>
                  </a:cubicBezTo>
                  <a:cubicBezTo>
                    <a:pt x="1621" y="1474"/>
                    <a:pt x="1750" y="1539"/>
                    <a:pt x="1813" y="1612"/>
                  </a:cubicBezTo>
                  <a:cubicBezTo>
                    <a:pt x="1878" y="1703"/>
                    <a:pt x="1896" y="1804"/>
                    <a:pt x="1896" y="1895"/>
                  </a:cubicBezTo>
                  <a:cubicBezTo>
                    <a:pt x="1896" y="2005"/>
                    <a:pt x="1850" y="2088"/>
                    <a:pt x="1804" y="2143"/>
                  </a:cubicBezTo>
                  <a:cubicBezTo>
                    <a:pt x="1759" y="2206"/>
                    <a:pt x="1759" y="2215"/>
                    <a:pt x="1759" y="2225"/>
                  </a:cubicBezTo>
                  <a:cubicBezTo>
                    <a:pt x="1759" y="2298"/>
                    <a:pt x="1759" y="2298"/>
                    <a:pt x="1759" y="2298"/>
                  </a:cubicBezTo>
                  <a:cubicBezTo>
                    <a:pt x="2976" y="2298"/>
                    <a:pt x="2976" y="2298"/>
                    <a:pt x="2976" y="2298"/>
                  </a:cubicBezTo>
                  <a:cubicBezTo>
                    <a:pt x="2976" y="0"/>
                    <a:pt x="2976" y="0"/>
                    <a:pt x="2976" y="0"/>
                  </a:cubicBezTo>
                  <a:cubicBezTo>
                    <a:pt x="2299" y="0"/>
                    <a:pt x="2299" y="0"/>
                    <a:pt x="2299" y="0"/>
                  </a:cubicBezTo>
                  <a:lnTo>
                    <a:pt x="2299" y="46"/>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sz="1050">
                <a:solidFill>
                  <a:schemeClr val="bg1">
                    <a:lumMod val="50000"/>
                  </a:schemeClr>
                </a:solidFill>
              </a:endParaRPr>
            </a:p>
          </p:txBody>
        </p:sp>
        <p:sp>
          <p:nvSpPr>
            <p:cNvPr id="34" name="Freeform 10"/>
            <p:cNvSpPr>
              <a:spLocks noChangeArrowheads="1"/>
            </p:cNvSpPr>
            <p:nvPr/>
          </p:nvSpPr>
          <p:spPr bwMode="auto">
            <a:xfrm>
              <a:off x="7488405" y="7963958"/>
              <a:ext cx="1938890" cy="1907647"/>
            </a:xfrm>
            <a:custGeom>
              <a:gdLst>
                <a:gd name="T0" fmla="*/ 2297 w 3232"/>
                <a:gd name="T1" fmla="*/ 46 h 3178"/>
                <a:gd name="T2" fmla="*/ 2297 w 3232"/>
                <a:gd name="T3" fmla="*/ 46 h 3178"/>
                <a:gd name="T4" fmla="*/ 2352 w 3232"/>
                <a:gd name="T5" fmla="*/ 129 h 3178"/>
                <a:gd name="T6" fmla="*/ 2444 w 3232"/>
                <a:gd name="T7" fmla="*/ 375 h 3178"/>
                <a:gd name="T8" fmla="*/ 2352 w 3232"/>
                <a:gd name="T9" fmla="*/ 659 h 3178"/>
                <a:gd name="T10" fmla="*/ 2032 w 3232"/>
                <a:gd name="T11" fmla="*/ 796 h 3178"/>
                <a:gd name="T12" fmla="*/ 1702 w 3232"/>
                <a:gd name="T13" fmla="*/ 659 h 3178"/>
                <a:gd name="T14" fmla="*/ 1620 w 3232"/>
                <a:gd name="T15" fmla="*/ 375 h 3178"/>
                <a:gd name="T16" fmla="*/ 1720 w 3232"/>
                <a:gd name="T17" fmla="*/ 119 h 3178"/>
                <a:gd name="T18" fmla="*/ 1784 w 3232"/>
                <a:gd name="T19" fmla="*/ 28 h 3178"/>
                <a:gd name="T20" fmla="*/ 1784 w 3232"/>
                <a:gd name="T21" fmla="*/ 0 h 3178"/>
                <a:gd name="T22" fmla="*/ 0 w 3232"/>
                <a:gd name="T23" fmla="*/ 0 h 3178"/>
                <a:gd name="T24" fmla="*/ 0 w 3232"/>
                <a:gd name="T25" fmla="*/ 2298 h 3178"/>
                <a:gd name="T26" fmla="*/ 328 w 3232"/>
                <a:gd name="T27" fmla="*/ 2298 h 3178"/>
                <a:gd name="T28" fmla="*/ 328 w 3232"/>
                <a:gd name="T29" fmla="*/ 2582 h 3178"/>
                <a:gd name="T30" fmla="*/ 328 w 3232"/>
                <a:gd name="T31" fmla="*/ 2591 h 3178"/>
                <a:gd name="T32" fmla="*/ 228 w 3232"/>
                <a:gd name="T33" fmla="*/ 2765 h 3178"/>
                <a:gd name="T34" fmla="*/ 164 w 3232"/>
                <a:gd name="T35" fmla="*/ 2921 h 3178"/>
                <a:gd name="T36" fmla="*/ 210 w 3232"/>
                <a:gd name="T37" fmla="*/ 3095 h 3178"/>
                <a:gd name="T38" fmla="*/ 411 w 3232"/>
                <a:gd name="T39" fmla="*/ 3177 h 3178"/>
                <a:gd name="T40" fmla="*/ 604 w 3232"/>
                <a:gd name="T41" fmla="*/ 3104 h 3178"/>
                <a:gd name="T42" fmla="*/ 659 w 3232"/>
                <a:gd name="T43" fmla="*/ 2921 h 3178"/>
                <a:gd name="T44" fmla="*/ 595 w 3232"/>
                <a:gd name="T45" fmla="*/ 2774 h 3178"/>
                <a:gd name="T46" fmla="*/ 512 w 3232"/>
                <a:gd name="T47" fmla="*/ 2591 h 3178"/>
                <a:gd name="T48" fmla="*/ 512 w 3232"/>
                <a:gd name="T49" fmla="*/ 2298 h 3178"/>
                <a:gd name="T50" fmla="*/ 1556 w 3232"/>
                <a:gd name="T51" fmla="*/ 2298 h 3178"/>
                <a:gd name="T52" fmla="*/ 3085 w 3232"/>
                <a:gd name="T53" fmla="*/ 467 h 3178"/>
                <a:gd name="T54" fmla="*/ 3231 w 3232"/>
                <a:gd name="T55" fmla="*/ 0 h 3178"/>
                <a:gd name="T56" fmla="*/ 2297 w 3232"/>
                <a:gd name="T57" fmla="*/ 0 h 3178"/>
                <a:gd name="T58" fmla="*/ 2297 w 3232"/>
                <a:gd name="T59" fmla="*/ 46 h 31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31" h="3178">
                  <a:moveTo>
                    <a:pt x="2297" y="46"/>
                  </a:moveTo>
                  <a:lnTo>
                    <a:pt x="2297" y="46"/>
                  </a:lnTo>
                  <a:cubicBezTo>
                    <a:pt x="2297" y="55"/>
                    <a:pt x="2306" y="64"/>
                    <a:pt x="2352" y="129"/>
                  </a:cubicBezTo>
                  <a:cubicBezTo>
                    <a:pt x="2389" y="183"/>
                    <a:pt x="2444" y="265"/>
                    <a:pt x="2444" y="375"/>
                  </a:cubicBezTo>
                  <a:cubicBezTo>
                    <a:pt x="2444" y="467"/>
                    <a:pt x="2426" y="568"/>
                    <a:pt x="2352" y="659"/>
                  </a:cubicBezTo>
                  <a:cubicBezTo>
                    <a:pt x="2288" y="732"/>
                    <a:pt x="2169" y="796"/>
                    <a:pt x="2032" y="796"/>
                  </a:cubicBezTo>
                  <a:cubicBezTo>
                    <a:pt x="1894" y="787"/>
                    <a:pt x="1775" y="732"/>
                    <a:pt x="1702" y="659"/>
                  </a:cubicBezTo>
                  <a:cubicBezTo>
                    <a:pt x="1639" y="568"/>
                    <a:pt x="1620" y="467"/>
                    <a:pt x="1620" y="375"/>
                  </a:cubicBezTo>
                  <a:cubicBezTo>
                    <a:pt x="1620" y="265"/>
                    <a:pt x="1675" y="174"/>
                    <a:pt x="1720" y="119"/>
                  </a:cubicBezTo>
                  <a:cubicBezTo>
                    <a:pt x="1766" y="55"/>
                    <a:pt x="1784" y="46"/>
                    <a:pt x="1784" y="28"/>
                  </a:cubicBezTo>
                  <a:cubicBezTo>
                    <a:pt x="1784" y="0"/>
                    <a:pt x="1784" y="0"/>
                    <a:pt x="1784" y="0"/>
                  </a:cubicBezTo>
                  <a:cubicBezTo>
                    <a:pt x="0" y="0"/>
                    <a:pt x="0" y="0"/>
                    <a:pt x="0" y="0"/>
                  </a:cubicBezTo>
                  <a:cubicBezTo>
                    <a:pt x="0" y="2298"/>
                    <a:pt x="0" y="2298"/>
                    <a:pt x="0" y="2298"/>
                  </a:cubicBezTo>
                  <a:cubicBezTo>
                    <a:pt x="328" y="2298"/>
                    <a:pt x="328" y="2298"/>
                    <a:pt x="328" y="2298"/>
                  </a:cubicBezTo>
                  <a:cubicBezTo>
                    <a:pt x="328" y="2582"/>
                    <a:pt x="328" y="2582"/>
                    <a:pt x="328" y="2582"/>
                  </a:cubicBezTo>
                  <a:lnTo>
                    <a:pt x="328" y="2591"/>
                  </a:lnTo>
                  <a:cubicBezTo>
                    <a:pt x="319" y="2673"/>
                    <a:pt x="265" y="2719"/>
                    <a:pt x="228" y="2765"/>
                  </a:cubicBezTo>
                  <a:cubicBezTo>
                    <a:pt x="192" y="2820"/>
                    <a:pt x="164" y="2857"/>
                    <a:pt x="164" y="2921"/>
                  </a:cubicBezTo>
                  <a:cubicBezTo>
                    <a:pt x="164" y="2994"/>
                    <a:pt x="173" y="3059"/>
                    <a:pt x="210" y="3095"/>
                  </a:cubicBezTo>
                  <a:cubicBezTo>
                    <a:pt x="246" y="3140"/>
                    <a:pt x="301" y="3177"/>
                    <a:pt x="411" y="3177"/>
                  </a:cubicBezTo>
                  <a:cubicBezTo>
                    <a:pt x="512" y="3177"/>
                    <a:pt x="567" y="3150"/>
                    <a:pt x="604" y="3104"/>
                  </a:cubicBezTo>
                  <a:cubicBezTo>
                    <a:pt x="641" y="3059"/>
                    <a:pt x="659" y="2985"/>
                    <a:pt x="659" y="2921"/>
                  </a:cubicBezTo>
                  <a:cubicBezTo>
                    <a:pt x="659" y="2866"/>
                    <a:pt x="632" y="2820"/>
                    <a:pt x="595" y="2774"/>
                  </a:cubicBezTo>
                  <a:cubicBezTo>
                    <a:pt x="567" y="2719"/>
                    <a:pt x="512" y="2673"/>
                    <a:pt x="512" y="2591"/>
                  </a:cubicBezTo>
                  <a:cubicBezTo>
                    <a:pt x="512" y="2298"/>
                    <a:pt x="512" y="2298"/>
                    <a:pt x="512" y="2298"/>
                  </a:cubicBezTo>
                  <a:cubicBezTo>
                    <a:pt x="1556" y="2298"/>
                    <a:pt x="1556" y="2298"/>
                    <a:pt x="1556" y="2298"/>
                  </a:cubicBezTo>
                  <a:cubicBezTo>
                    <a:pt x="2260" y="1831"/>
                    <a:pt x="2801" y="1218"/>
                    <a:pt x="3085" y="467"/>
                  </a:cubicBezTo>
                  <a:cubicBezTo>
                    <a:pt x="3149" y="274"/>
                    <a:pt x="3195" y="129"/>
                    <a:pt x="3231" y="0"/>
                  </a:cubicBezTo>
                  <a:cubicBezTo>
                    <a:pt x="2297" y="0"/>
                    <a:pt x="2297" y="0"/>
                    <a:pt x="2297" y="0"/>
                  </a:cubicBezTo>
                  <a:lnTo>
                    <a:pt x="2297" y="46"/>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sz="1050">
                <a:solidFill>
                  <a:schemeClr val="bg1">
                    <a:lumMod val="50000"/>
                  </a:schemeClr>
                </a:solidFill>
              </a:endParaRPr>
            </a:p>
          </p:txBody>
        </p:sp>
        <p:sp>
          <p:nvSpPr>
            <p:cNvPr id="35" name="Freeform 11"/>
            <p:cNvSpPr>
              <a:spLocks noChangeArrowheads="1"/>
            </p:cNvSpPr>
            <p:nvPr/>
          </p:nvSpPr>
          <p:spPr bwMode="auto">
            <a:xfrm>
              <a:off x="3679398" y="8948209"/>
              <a:ext cx="2280114" cy="1902355"/>
            </a:xfrm>
            <a:custGeom>
              <a:gdLst>
                <a:gd name="T0" fmla="*/ 1502 w 3801"/>
                <a:gd name="T1" fmla="*/ 586 h 3169"/>
                <a:gd name="T2" fmla="*/ 1502 w 3801"/>
                <a:gd name="T3" fmla="*/ 586 h 3169"/>
                <a:gd name="T4" fmla="*/ 1594 w 3801"/>
                <a:gd name="T5" fmla="*/ 413 h 3169"/>
                <a:gd name="T6" fmla="*/ 1648 w 3801"/>
                <a:gd name="T7" fmla="*/ 256 h 3169"/>
                <a:gd name="T8" fmla="*/ 1603 w 3801"/>
                <a:gd name="T9" fmla="*/ 82 h 3169"/>
                <a:gd name="T10" fmla="*/ 1401 w 3801"/>
                <a:gd name="T11" fmla="*/ 0 h 3169"/>
                <a:gd name="T12" fmla="*/ 1208 w 3801"/>
                <a:gd name="T13" fmla="*/ 82 h 3169"/>
                <a:gd name="T14" fmla="*/ 1154 w 3801"/>
                <a:gd name="T15" fmla="*/ 256 h 3169"/>
                <a:gd name="T16" fmla="*/ 1218 w 3801"/>
                <a:gd name="T17" fmla="*/ 413 h 3169"/>
                <a:gd name="T18" fmla="*/ 1318 w 3801"/>
                <a:gd name="T19" fmla="*/ 586 h 3169"/>
                <a:gd name="T20" fmla="*/ 1318 w 3801"/>
                <a:gd name="T21" fmla="*/ 595 h 3169"/>
                <a:gd name="T22" fmla="*/ 1318 w 3801"/>
                <a:gd name="T23" fmla="*/ 907 h 3169"/>
                <a:gd name="T24" fmla="*/ 0 w 3801"/>
                <a:gd name="T25" fmla="*/ 907 h 3169"/>
                <a:gd name="T26" fmla="*/ 73 w 3801"/>
                <a:gd name="T27" fmla="*/ 943 h 3169"/>
                <a:gd name="T28" fmla="*/ 73 w 3801"/>
                <a:gd name="T29" fmla="*/ 1795 h 3169"/>
                <a:gd name="T30" fmla="*/ 504 w 3801"/>
                <a:gd name="T31" fmla="*/ 2912 h 3169"/>
                <a:gd name="T32" fmla="*/ 2601 w 3801"/>
                <a:gd name="T33" fmla="*/ 2912 h 3169"/>
                <a:gd name="T34" fmla="*/ 3031 w 3801"/>
                <a:gd name="T35" fmla="*/ 1795 h 3169"/>
                <a:gd name="T36" fmla="*/ 3031 w 3801"/>
                <a:gd name="T37" fmla="*/ 1703 h 3169"/>
                <a:gd name="T38" fmla="*/ 3754 w 3801"/>
                <a:gd name="T39" fmla="*/ 1730 h 3169"/>
                <a:gd name="T40" fmla="*/ 3800 w 3801"/>
                <a:gd name="T41" fmla="*/ 1730 h 3169"/>
                <a:gd name="T42" fmla="*/ 3800 w 3801"/>
                <a:gd name="T43" fmla="*/ 907 h 3169"/>
                <a:gd name="T44" fmla="*/ 1502 w 3801"/>
                <a:gd name="T45" fmla="*/ 907 h 3169"/>
                <a:gd name="T46" fmla="*/ 1502 w 3801"/>
                <a:gd name="T47" fmla="*/ 586 h 3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00" h="3169">
                  <a:moveTo>
                    <a:pt x="1502" y="586"/>
                  </a:moveTo>
                  <a:lnTo>
                    <a:pt x="1502" y="586"/>
                  </a:lnTo>
                  <a:cubicBezTo>
                    <a:pt x="1502" y="504"/>
                    <a:pt x="1557" y="458"/>
                    <a:pt x="1594" y="413"/>
                  </a:cubicBezTo>
                  <a:cubicBezTo>
                    <a:pt x="1630" y="357"/>
                    <a:pt x="1648" y="321"/>
                    <a:pt x="1648" y="256"/>
                  </a:cubicBezTo>
                  <a:cubicBezTo>
                    <a:pt x="1648" y="192"/>
                    <a:pt x="1639" y="119"/>
                    <a:pt x="1603" y="82"/>
                  </a:cubicBezTo>
                  <a:cubicBezTo>
                    <a:pt x="1566" y="36"/>
                    <a:pt x="1511" y="0"/>
                    <a:pt x="1401" y="0"/>
                  </a:cubicBezTo>
                  <a:cubicBezTo>
                    <a:pt x="1300" y="9"/>
                    <a:pt x="1236" y="36"/>
                    <a:pt x="1208" y="82"/>
                  </a:cubicBezTo>
                  <a:cubicBezTo>
                    <a:pt x="1172" y="128"/>
                    <a:pt x="1154" y="192"/>
                    <a:pt x="1154" y="256"/>
                  </a:cubicBezTo>
                  <a:cubicBezTo>
                    <a:pt x="1154" y="321"/>
                    <a:pt x="1181" y="357"/>
                    <a:pt x="1218" y="413"/>
                  </a:cubicBezTo>
                  <a:cubicBezTo>
                    <a:pt x="1254" y="458"/>
                    <a:pt x="1309" y="504"/>
                    <a:pt x="1318" y="586"/>
                  </a:cubicBezTo>
                  <a:cubicBezTo>
                    <a:pt x="1318" y="595"/>
                    <a:pt x="1318" y="595"/>
                    <a:pt x="1318" y="595"/>
                  </a:cubicBezTo>
                  <a:cubicBezTo>
                    <a:pt x="1318" y="907"/>
                    <a:pt x="1318" y="907"/>
                    <a:pt x="1318" y="907"/>
                  </a:cubicBezTo>
                  <a:cubicBezTo>
                    <a:pt x="0" y="907"/>
                    <a:pt x="0" y="907"/>
                    <a:pt x="0" y="907"/>
                  </a:cubicBezTo>
                  <a:cubicBezTo>
                    <a:pt x="28" y="916"/>
                    <a:pt x="46" y="934"/>
                    <a:pt x="73" y="943"/>
                  </a:cubicBezTo>
                  <a:cubicBezTo>
                    <a:pt x="73" y="1795"/>
                    <a:pt x="73" y="1795"/>
                    <a:pt x="73" y="1795"/>
                  </a:cubicBezTo>
                  <a:cubicBezTo>
                    <a:pt x="64" y="2207"/>
                    <a:pt x="229" y="2619"/>
                    <a:pt x="504" y="2912"/>
                  </a:cubicBezTo>
                  <a:cubicBezTo>
                    <a:pt x="1337" y="3140"/>
                    <a:pt x="1849" y="3168"/>
                    <a:pt x="2601" y="2912"/>
                  </a:cubicBezTo>
                  <a:cubicBezTo>
                    <a:pt x="2875" y="2619"/>
                    <a:pt x="3031" y="2207"/>
                    <a:pt x="3031" y="1795"/>
                  </a:cubicBezTo>
                  <a:cubicBezTo>
                    <a:pt x="3031" y="1703"/>
                    <a:pt x="3031" y="1703"/>
                    <a:pt x="3031" y="1703"/>
                  </a:cubicBezTo>
                  <a:cubicBezTo>
                    <a:pt x="3259" y="1721"/>
                    <a:pt x="3507" y="1730"/>
                    <a:pt x="3754" y="1730"/>
                  </a:cubicBezTo>
                  <a:cubicBezTo>
                    <a:pt x="3763" y="1730"/>
                    <a:pt x="3782" y="1730"/>
                    <a:pt x="3800" y="1730"/>
                  </a:cubicBezTo>
                  <a:cubicBezTo>
                    <a:pt x="3800" y="907"/>
                    <a:pt x="3800" y="907"/>
                    <a:pt x="3800" y="907"/>
                  </a:cubicBezTo>
                  <a:cubicBezTo>
                    <a:pt x="1502" y="907"/>
                    <a:pt x="1502" y="907"/>
                    <a:pt x="1502" y="907"/>
                  </a:cubicBezTo>
                  <a:lnTo>
                    <a:pt x="1502" y="586"/>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sz="1050">
                <a:solidFill>
                  <a:schemeClr val="bg1">
                    <a:lumMod val="50000"/>
                  </a:schemeClr>
                </a:solidFill>
              </a:endParaRPr>
            </a:p>
          </p:txBody>
        </p:sp>
        <p:sp>
          <p:nvSpPr>
            <p:cNvPr id="36" name="Freeform 12"/>
            <p:cNvSpPr>
              <a:spLocks noChangeArrowheads="1"/>
            </p:cNvSpPr>
            <p:nvPr/>
          </p:nvSpPr>
          <p:spPr bwMode="auto">
            <a:xfrm>
              <a:off x="6102350" y="8948208"/>
              <a:ext cx="2076437" cy="1830917"/>
            </a:xfrm>
            <a:custGeom>
              <a:gdLst>
                <a:gd name="T0" fmla="*/ 2985 w 3462"/>
                <a:gd name="T1" fmla="*/ 952 h 3050"/>
                <a:gd name="T2" fmla="*/ 2985 w 3462"/>
                <a:gd name="T3" fmla="*/ 952 h 3050"/>
                <a:gd name="T4" fmla="*/ 3040 w 3462"/>
                <a:gd name="T5" fmla="*/ 1034 h 3050"/>
                <a:gd name="T6" fmla="*/ 3131 w 3462"/>
                <a:gd name="T7" fmla="*/ 1282 h 3050"/>
                <a:gd name="T8" fmla="*/ 3040 w 3462"/>
                <a:gd name="T9" fmla="*/ 1565 h 3050"/>
                <a:gd name="T10" fmla="*/ 2719 w 3462"/>
                <a:gd name="T11" fmla="*/ 1703 h 3050"/>
                <a:gd name="T12" fmla="*/ 2390 w 3462"/>
                <a:gd name="T13" fmla="*/ 1565 h 3050"/>
                <a:gd name="T14" fmla="*/ 2308 w 3462"/>
                <a:gd name="T15" fmla="*/ 1282 h 3050"/>
                <a:gd name="T16" fmla="*/ 2408 w 3462"/>
                <a:gd name="T17" fmla="*/ 1034 h 3050"/>
                <a:gd name="T18" fmla="*/ 2472 w 3462"/>
                <a:gd name="T19" fmla="*/ 934 h 3050"/>
                <a:gd name="T20" fmla="*/ 2472 w 3462"/>
                <a:gd name="T21" fmla="*/ 907 h 3050"/>
                <a:gd name="T22" fmla="*/ 686 w 3462"/>
                <a:gd name="T23" fmla="*/ 907 h 3050"/>
                <a:gd name="T24" fmla="*/ 686 w 3462"/>
                <a:gd name="T25" fmla="*/ 586 h 3050"/>
                <a:gd name="T26" fmla="*/ 769 w 3462"/>
                <a:gd name="T27" fmla="*/ 413 h 3050"/>
                <a:gd name="T28" fmla="*/ 833 w 3462"/>
                <a:gd name="T29" fmla="*/ 256 h 3050"/>
                <a:gd name="T30" fmla="*/ 778 w 3462"/>
                <a:gd name="T31" fmla="*/ 82 h 3050"/>
                <a:gd name="T32" fmla="*/ 577 w 3462"/>
                <a:gd name="T33" fmla="*/ 0 h 3050"/>
                <a:gd name="T34" fmla="*/ 385 w 3462"/>
                <a:gd name="T35" fmla="*/ 82 h 3050"/>
                <a:gd name="T36" fmla="*/ 330 w 3462"/>
                <a:gd name="T37" fmla="*/ 256 h 3050"/>
                <a:gd name="T38" fmla="*/ 394 w 3462"/>
                <a:gd name="T39" fmla="*/ 413 h 3050"/>
                <a:gd name="T40" fmla="*/ 495 w 3462"/>
                <a:gd name="T41" fmla="*/ 586 h 3050"/>
                <a:gd name="T42" fmla="*/ 495 w 3462"/>
                <a:gd name="T43" fmla="*/ 595 h 3050"/>
                <a:gd name="T44" fmla="*/ 495 w 3462"/>
                <a:gd name="T45" fmla="*/ 907 h 3050"/>
                <a:gd name="T46" fmla="*/ 0 w 3462"/>
                <a:gd name="T47" fmla="*/ 907 h 3050"/>
                <a:gd name="T48" fmla="*/ 0 w 3462"/>
                <a:gd name="T49" fmla="*/ 1721 h 3050"/>
                <a:gd name="T50" fmla="*/ 449 w 3462"/>
                <a:gd name="T51" fmla="*/ 1703 h 3050"/>
                <a:gd name="T52" fmla="*/ 449 w 3462"/>
                <a:gd name="T53" fmla="*/ 1795 h 3050"/>
                <a:gd name="T54" fmla="*/ 879 w 3462"/>
                <a:gd name="T55" fmla="*/ 2912 h 3050"/>
                <a:gd name="T56" fmla="*/ 2985 w 3462"/>
                <a:gd name="T57" fmla="*/ 2912 h 3050"/>
                <a:gd name="T58" fmla="*/ 3407 w 3462"/>
                <a:gd name="T59" fmla="*/ 1795 h 3050"/>
                <a:gd name="T60" fmla="*/ 3407 w 3462"/>
                <a:gd name="T61" fmla="*/ 934 h 3050"/>
                <a:gd name="T62" fmla="*/ 3461 w 3462"/>
                <a:gd name="T63" fmla="*/ 907 h 3050"/>
                <a:gd name="T64" fmla="*/ 2985 w 3462"/>
                <a:gd name="T65" fmla="*/ 907 h 3050"/>
                <a:gd name="T66" fmla="*/ 2985 w 3462"/>
                <a:gd name="T67" fmla="*/ 952 h 30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62" h="3050">
                  <a:moveTo>
                    <a:pt x="2985" y="952"/>
                  </a:moveTo>
                  <a:lnTo>
                    <a:pt x="2985" y="952"/>
                  </a:lnTo>
                  <a:cubicBezTo>
                    <a:pt x="2985" y="971"/>
                    <a:pt x="2994" y="971"/>
                    <a:pt x="3040" y="1034"/>
                  </a:cubicBezTo>
                  <a:cubicBezTo>
                    <a:pt x="3076" y="1089"/>
                    <a:pt x="3131" y="1172"/>
                    <a:pt x="3131" y="1282"/>
                  </a:cubicBezTo>
                  <a:cubicBezTo>
                    <a:pt x="3131" y="1374"/>
                    <a:pt x="3113" y="1474"/>
                    <a:pt x="3040" y="1565"/>
                  </a:cubicBezTo>
                  <a:cubicBezTo>
                    <a:pt x="2976" y="1648"/>
                    <a:pt x="2857" y="1703"/>
                    <a:pt x="2719" y="1703"/>
                  </a:cubicBezTo>
                  <a:cubicBezTo>
                    <a:pt x="2582" y="1703"/>
                    <a:pt x="2463" y="1639"/>
                    <a:pt x="2390" y="1565"/>
                  </a:cubicBezTo>
                  <a:cubicBezTo>
                    <a:pt x="2326" y="1483"/>
                    <a:pt x="2308" y="1374"/>
                    <a:pt x="2308" y="1282"/>
                  </a:cubicBezTo>
                  <a:cubicBezTo>
                    <a:pt x="2308" y="1172"/>
                    <a:pt x="2362" y="1089"/>
                    <a:pt x="2408" y="1034"/>
                  </a:cubicBezTo>
                  <a:cubicBezTo>
                    <a:pt x="2454" y="971"/>
                    <a:pt x="2472" y="952"/>
                    <a:pt x="2472" y="934"/>
                  </a:cubicBezTo>
                  <a:cubicBezTo>
                    <a:pt x="2472" y="907"/>
                    <a:pt x="2472" y="907"/>
                    <a:pt x="2472" y="907"/>
                  </a:cubicBezTo>
                  <a:cubicBezTo>
                    <a:pt x="686" y="907"/>
                    <a:pt x="686" y="907"/>
                    <a:pt x="686" y="907"/>
                  </a:cubicBezTo>
                  <a:cubicBezTo>
                    <a:pt x="686" y="586"/>
                    <a:pt x="686" y="586"/>
                    <a:pt x="686" y="586"/>
                  </a:cubicBezTo>
                  <a:cubicBezTo>
                    <a:pt x="686" y="504"/>
                    <a:pt x="732" y="458"/>
                    <a:pt x="769" y="413"/>
                  </a:cubicBezTo>
                  <a:cubicBezTo>
                    <a:pt x="806" y="357"/>
                    <a:pt x="833" y="321"/>
                    <a:pt x="833" y="256"/>
                  </a:cubicBezTo>
                  <a:cubicBezTo>
                    <a:pt x="833" y="192"/>
                    <a:pt x="815" y="119"/>
                    <a:pt x="778" y="82"/>
                  </a:cubicBezTo>
                  <a:cubicBezTo>
                    <a:pt x="741" y="36"/>
                    <a:pt x="686" y="0"/>
                    <a:pt x="577" y="0"/>
                  </a:cubicBezTo>
                  <a:cubicBezTo>
                    <a:pt x="477" y="9"/>
                    <a:pt x="421" y="36"/>
                    <a:pt x="385" y="82"/>
                  </a:cubicBezTo>
                  <a:cubicBezTo>
                    <a:pt x="348" y="128"/>
                    <a:pt x="330" y="192"/>
                    <a:pt x="330" y="256"/>
                  </a:cubicBezTo>
                  <a:cubicBezTo>
                    <a:pt x="330" y="321"/>
                    <a:pt x="357" y="357"/>
                    <a:pt x="394" y="413"/>
                  </a:cubicBezTo>
                  <a:cubicBezTo>
                    <a:pt x="440" y="458"/>
                    <a:pt x="486" y="504"/>
                    <a:pt x="495" y="586"/>
                  </a:cubicBezTo>
                  <a:cubicBezTo>
                    <a:pt x="495" y="595"/>
                    <a:pt x="495" y="595"/>
                    <a:pt x="495" y="595"/>
                  </a:cubicBezTo>
                  <a:cubicBezTo>
                    <a:pt x="495" y="907"/>
                    <a:pt x="495" y="907"/>
                    <a:pt x="495" y="907"/>
                  </a:cubicBezTo>
                  <a:cubicBezTo>
                    <a:pt x="0" y="907"/>
                    <a:pt x="0" y="907"/>
                    <a:pt x="0" y="907"/>
                  </a:cubicBezTo>
                  <a:cubicBezTo>
                    <a:pt x="0" y="1721"/>
                    <a:pt x="0" y="1721"/>
                    <a:pt x="0" y="1721"/>
                  </a:cubicBezTo>
                  <a:cubicBezTo>
                    <a:pt x="155" y="1721"/>
                    <a:pt x="302" y="1721"/>
                    <a:pt x="449" y="1703"/>
                  </a:cubicBezTo>
                  <a:cubicBezTo>
                    <a:pt x="449" y="1795"/>
                    <a:pt x="449" y="1795"/>
                    <a:pt x="449" y="1795"/>
                  </a:cubicBezTo>
                  <a:cubicBezTo>
                    <a:pt x="449" y="2207"/>
                    <a:pt x="604" y="2619"/>
                    <a:pt x="879" y="2912"/>
                  </a:cubicBezTo>
                  <a:cubicBezTo>
                    <a:pt x="1712" y="3049"/>
                    <a:pt x="2207" y="3049"/>
                    <a:pt x="2985" y="2912"/>
                  </a:cubicBezTo>
                  <a:cubicBezTo>
                    <a:pt x="3260" y="2619"/>
                    <a:pt x="3416" y="2207"/>
                    <a:pt x="3407" y="1795"/>
                  </a:cubicBezTo>
                  <a:cubicBezTo>
                    <a:pt x="3407" y="934"/>
                    <a:pt x="3407" y="934"/>
                    <a:pt x="3407" y="934"/>
                  </a:cubicBezTo>
                  <a:cubicBezTo>
                    <a:pt x="3425" y="925"/>
                    <a:pt x="3443" y="916"/>
                    <a:pt x="3461" y="907"/>
                  </a:cubicBezTo>
                  <a:cubicBezTo>
                    <a:pt x="2985" y="907"/>
                    <a:pt x="2985" y="907"/>
                    <a:pt x="2985" y="907"/>
                  </a:cubicBezTo>
                  <a:lnTo>
                    <a:pt x="2985" y="952"/>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sz="1050">
                <a:solidFill>
                  <a:schemeClr val="bg1">
                    <a:lumMod val="50000"/>
                  </a:schemeClr>
                </a:solidFill>
              </a:endParaRPr>
            </a:p>
          </p:txBody>
        </p:sp>
        <p:sp>
          <p:nvSpPr>
            <p:cNvPr id="37" name="Freeform 16"/>
            <p:cNvSpPr>
              <a:spLocks noChangeArrowheads="1"/>
            </p:cNvSpPr>
            <p:nvPr/>
          </p:nvSpPr>
          <p:spPr bwMode="auto">
            <a:xfrm>
              <a:off x="7279437" y="5328709"/>
              <a:ext cx="581932" cy="296333"/>
            </a:xfrm>
            <a:custGeom>
              <a:gdLst>
                <a:gd name="T0" fmla="*/ 897 w 971"/>
                <a:gd name="T1" fmla="*/ 54 h 495"/>
                <a:gd name="T2" fmla="*/ 897 w 971"/>
                <a:gd name="T3" fmla="*/ 54 h 495"/>
                <a:gd name="T4" fmla="*/ 714 w 971"/>
                <a:gd name="T5" fmla="*/ 0 h 495"/>
                <a:gd name="T6" fmla="*/ 567 w 971"/>
                <a:gd name="T7" fmla="*/ 54 h 495"/>
                <a:gd name="T8" fmla="*/ 384 w 971"/>
                <a:gd name="T9" fmla="*/ 146 h 495"/>
                <a:gd name="T10" fmla="*/ 0 w 971"/>
                <a:gd name="T11" fmla="*/ 146 h 495"/>
                <a:gd name="T12" fmla="*/ 0 w 971"/>
                <a:gd name="T13" fmla="*/ 329 h 495"/>
                <a:gd name="T14" fmla="*/ 375 w 971"/>
                <a:gd name="T15" fmla="*/ 329 h 495"/>
                <a:gd name="T16" fmla="*/ 384 w 971"/>
                <a:gd name="T17" fmla="*/ 329 h 495"/>
                <a:gd name="T18" fmla="*/ 567 w 971"/>
                <a:gd name="T19" fmla="*/ 430 h 495"/>
                <a:gd name="T20" fmla="*/ 714 w 971"/>
                <a:gd name="T21" fmla="*/ 494 h 495"/>
                <a:gd name="T22" fmla="*/ 897 w 971"/>
                <a:gd name="T23" fmla="*/ 448 h 495"/>
                <a:gd name="T24" fmla="*/ 970 w 971"/>
                <a:gd name="T25" fmla="*/ 246 h 495"/>
                <a:gd name="T26" fmla="*/ 897 w 971"/>
                <a:gd name="T27" fmla="*/ 54 h 4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1" h="495">
                  <a:moveTo>
                    <a:pt x="897" y="54"/>
                  </a:moveTo>
                  <a:lnTo>
                    <a:pt x="897" y="54"/>
                  </a:lnTo>
                  <a:cubicBezTo>
                    <a:pt x="851" y="18"/>
                    <a:pt x="787" y="0"/>
                    <a:pt x="714" y="0"/>
                  </a:cubicBezTo>
                  <a:cubicBezTo>
                    <a:pt x="658" y="0"/>
                    <a:pt x="613" y="27"/>
                    <a:pt x="567" y="54"/>
                  </a:cubicBezTo>
                  <a:cubicBezTo>
                    <a:pt x="521" y="91"/>
                    <a:pt x="467" y="146"/>
                    <a:pt x="384" y="146"/>
                  </a:cubicBezTo>
                  <a:cubicBezTo>
                    <a:pt x="0" y="146"/>
                    <a:pt x="0" y="146"/>
                    <a:pt x="0" y="146"/>
                  </a:cubicBezTo>
                  <a:cubicBezTo>
                    <a:pt x="0" y="329"/>
                    <a:pt x="0" y="329"/>
                    <a:pt x="0" y="329"/>
                  </a:cubicBezTo>
                  <a:cubicBezTo>
                    <a:pt x="375" y="329"/>
                    <a:pt x="375" y="329"/>
                    <a:pt x="375" y="329"/>
                  </a:cubicBezTo>
                  <a:cubicBezTo>
                    <a:pt x="384" y="329"/>
                    <a:pt x="384" y="329"/>
                    <a:pt x="384" y="329"/>
                  </a:cubicBezTo>
                  <a:cubicBezTo>
                    <a:pt x="467" y="338"/>
                    <a:pt x="521" y="393"/>
                    <a:pt x="567" y="430"/>
                  </a:cubicBezTo>
                  <a:cubicBezTo>
                    <a:pt x="613" y="466"/>
                    <a:pt x="658" y="494"/>
                    <a:pt x="714" y="494"/>
                  </a:cubicBezTo>
                  <a:cubicBezTo>
                    <a:pt x="787" y="494"/>
                    <a:pt x="851" y="485"/>
                    <a:pt x="897" y="448"/>
                  </a:cubicBezTo>
                  <a:cubicBezTo>
                    <a:pt x="943" y="411"/>
                    <a:pt x="970" y="356"/>
                    <a:pt x="970" y="246"/>
                  </a:cubicBezTo>
                  <a:cubicBezTo>
                    <a:pt x="970" y="146"/>
                    <a:pt x="943" y="91"/>
                    <a:pt x="897" y="5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52366" tIns="76183" rIns="152366" bIns="76183" anchor="ctr"/>
            <a:lstStyle/>
            <a:p>
              <a:endParaRPr lang="en-US" sz="1050">
                <a:solidFill>
                  <a:schemeClr val="bg1">
                    <a:lumMod val="50000"/>
                  </a:schemeClr>
                </a:solidFill>
              </a:endParaRPr>
            </a:p>
          </p:txBody>
        </p:sp>
      </p:grpSp>
      <p:sp>
        <p:nvSpPr>
          <p:cNvPr id="38" name="矩形 37"/>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42"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50"/>
                                        <p:tgtEl>
                                          <p:spTgt spid="9"/>
                                        </p:tgtEl>
                                      </p:cBhvr>
                                    </p:animEffect>
                                    <p:anim calcmode="lin" valueType="num">
                                      <p:cBhvr>
                                        <p:cTn id="19" dur="250" fill="hold"/>
                                        <p:tgtEl>
                                          <p:spTgt spid="9"/>
                                        </p:tgtEl>
                                        <p:attrNameLst>
                                          <p:attrName>ppt_x</p:attrName>
                                        </p:attrNameLst>
                                      </p:cBhvr>
                                      <p:tavLst>
                                        <p:tav tm="0">
                                          <p:val>
                                            <p:strVal val="#ppt_x"/>
                                          </p:val>
                                        </p:tav>
                                        <p:tav tm="100000">
                                          <p:val>
                                            <p:strVal val="#ppt_x"/>
                                          </p:val>
                                        </p:tav>
                                      </p:tavLst>
                                    </p:anim>
                                    <p:anim calcmode="lin" valueType="num">
                                      <p:cBhvr>
                                        <p:cTn id="20" dur="250" fill="hold"/>
                                        <p:tgtEl>
                                          <p:spTgt spid="9"/>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42"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50"/>
                                        <p:tgtEl>
                                          <p:spTgt spid="16"/>
                                        </p:tgtEl>
                                      </p:cBhvr>
                                    </p:animEffect>
                                    <p:anim calcmode="lin" valueType="num">
                                      <p:cBhvr>
                                        <p:cTn id="25" dur="250" fill="hold"/>
                                        <p:tgtEl>
                                          <p:spTgt spid="16"/>
                                        </p:tgtEl>
                                        <p:attrNameLst>
                                          <p:attrName>ppt_x</p:attrName>
                                        </p:attrNameLst>
                                      </p:cBhvr>
                                      <p:tavLst>
                                        <p:tav tm="0">
                                          <p:val>
                                            <p:strVal val="#ppt_x"/>
                                          </p:val>
                                        </p:tav>
                                        <p:tav tm="100000">
                                          <p:val>
                                            <p:strVal val="#ppt_x"/>
                                          </p:val>
                                        </p:tav>
                                      </p:tavLst>
                                    </p:anim>
                                    <p:anim calcmode="lin" valueType="num">
                                      <p:cBhvr>
                                        <p:cTn id="26" dur="250" fill="hold"/>
                                        <p:tgtEl>
                                          <p:spTgt spid="16"/>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250"/>
                            </p:stCondLst>
                            <p:childTnLst>
                              <p:par>
                                <p:cTn id="28" presetID="42"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50"/>
                                        <p:tgtEl>
                                          <p:spTgt spid="20"/>
                                        </p:tgtEl>
                                      </p:cBhvr>
                                    </p:animEffect>
                                    <p:anim calcmode="lin" valueType="num">
                                      <p:cBhvr>
                                        <p:cTn id="31" dur="250" fill="hold"/>
                                        <p:tgtEl>
                                          <p:spTgt spid="20"/>
                                        </p:tgtEl>
                                        <p:attrNameLst>
                                          <p:attrName>ppt_x</p:attrName>
                                        </p:attrNameLst>
                                      </p:cBhvr>
                                      <p:tavLst>
                                        <p:tav tm="0">
                                          <p:val>
                                            <p:strVal val="#ppt_x"/>
                                          </p:val>
                                        </p:tav>
                                        <p:tav tm="100000">
                                          <p:val>
                                            <p:strVal val="#ppt_x"/>
                                          </p:val>
                                        </p:tav>
                                      </p:tavLst>
                                    </p:anim>
                                    <p:anim calcmode="lin" valueType="num">
                                      <p:cBhvr>
                                        <p:cTn id="32" dur="250" fill="hold"/>
                                        <p:tgtEl>
                                          <p:spTgt spid="20"/>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1500"/>
                            </p:stCondLst>
                            <p:childTnLst>
                              <p:par>
                                <p:cTn id="34" presetID="42"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250"/>
                                        <p:tgtEl>
                                          <p:spTgt spid="24"/>
                                        </p:tgtEl>
                                      </p:cBhvr>
                                    </p:animEffect>
                                    <p:anim calcmode="lin" valueType="num">
                                      <p:cBhvr>
                                        <p:cTn id="37" dur="250" fill="hold"/>
                                        <p:tgtEl>
                                          <p:spTgt spid="24"/>
                                        </p:tgtEl>
                                        <p:attrNameLst>
                                          <p:attrName>ppt_x</p:attrName>
                                        </p:attrNameLst>
                                      </p:cBhvr>
                                      <p:tavLst>
                                        <p:tav tm="0">
                                          <p:val>
                                            <p:strVal val="#ppt_x"/>
                                          </p:val>
                                        </p:tav>
                                        <p:tav tm="100000">
                                          <p:val>
                                            <p:strVal val="#ppt_x"/>
                                          </p:val>
                                        </p:tav>
                                      </p:tavLst>
                                    </p:anim>
                                    <p:anim calcmode="lin" valueType="num">
                                      <p:cBhvr>
                                        <p:cTn id="38" dur="250" fill="hold"/>
                                        <p:tgtEl>
                                          <p:spTgt spid="24"/>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1750"/>
                            </p:stCondLst>
                            <p:childTnLst>
                              <p:par>
                                <p:cTn id="40" presetID="20" presetClass="entr"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edge">
                                      <p:cBhvr>
                                        <p:cTn id="4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1"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1" name="组合 10"/>
          <p:cNvGrpSpPr/>
          <p:nvPr/>
        </p:nvGrpSpPr>
        <p:grpSpPr>
          <a:xfrm>
            <a:off x="1331005" y="328040"/>
            <a:ext cx="2311400" cy="660323"/>
            <a:chOff x="4830762" y="1203782"/>
            <a:chExt cx="2311400" cy="660323"/>
          </a:xfrm>
        </p:grpSpPr>
        <p:sp>
          <p:nvSpPr>
            <p:cNvPr id="12"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3"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grpSp>
        <p:nvGrpSpPr>
          <p:cNvPr id="5" name="Group 27"/>
          <p:cNvGrpSpPr/>
          <p:nvPr/>
        </p:nvGrpSpPr>
        <p:grpSpPr>
          <a:xfrm>
            <a:off x="5250487" y="3051600"/>
            <a:ext cx="3336333" cy="2032058"/>
            <a:chExt cx="4064001" cy="3352801"/>
          </a:xfrm>
        </p:grpSpPr>
        <p:sp>
          <p:nvSpPr>
            <p:cNvPr id="6" name="Rectangle 28"/>
            <p:cNvSpPr/>
            <p:nvPr/>
          </p:nvSpPr>
          <p:spPr bwMode="auto">
            <a:xfrm>
              <a:off x="0" y="940573"/>
              <a:ext cx="4063735" cy="241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410845">
                <a:lnSpc>
                  <a:spcPct val="110000"/>
                </a:lnSpc>
                <a:spcBef>
                  <a:spcPts val="2110"/>
                </a:spcBef>
                <a:defRPr/>
              </a:pPr>
              <a:r>
                <a:rPr lang="en-US" sz="1400">
                  <a:solidFill>
                    <a:schemeClr val="bg1">
                      <a:lumMod val="50000"/>
                    </a:schemeClr>
                  </a:solidFill>
                  <a:latin typeface="Raleway" panose="020b0003030101060003" pitchFamily="34" charset="0"/>
                  <a:ea typeface="MS PGothic" panose="020b0600070205080204" charset="-128"/>
                  <a:sym typeface="Helvetica Neue Light" charset="0"/>
                </a:rPr>
                <a:t>Nullam quis risus eget urna mollis ornare vel eu leo. Donec id elit non mi porta gravida at eget metus. Etiam porta sem malesuada magna mollis euismod. Praesent commodo cursus magna, vel scelerisque nisl consectetur et.</a:t>
              </a:r>
              <a:endParaRPr lang="en-US" sz="1200">
                <a:solidFill>
                  <a:schemeClr val="bg1">
                    <a:lumMod val="50000"/>
                  </a:schemeClr>
                </a:solidFill>
                <a:latin typeface="Raleway" panose="020b0003030101060003" pitchFamily="34" charset="0"/>
                <a:ea typeface="MS PGothic" panose="020b0600070205080204" charset="-128"/>
                <a:sym typeface="Helvetica Neue Light" charset="0"/>
              </a:endParaRPr>
            </a:p>
          </p:txBody>
        </p:sp>
        <p:sp>
          <p:nvSpPr>
            <p:cNvPr id="7" name="Rectangle 29"/>
            <p:cNvSpPr/>
            <p:nvPr/>
          </p:nvSpPr>
          <p:spPr bwMode="auto">
            <a:xfrm>
              <a:off x="0" y="744"/>
              <a:ext cx="4063735" cy="7620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a:lnSpc>
                  <a:spcPct val="90000"/>
                </a:lnSpc>
                <a:defRPr/>
              </a:pPr>
              <a:r>
                <a:rPr lang="en-US" sz="2800" b="1">
                  <a:solidFill>
                    <a:schemeClr val="bg1">
                      <a:lumMod val="50000"/>
                    </a:schemeClr>
                  </a:solidFill>
                  <a:latin typeface="Roboto Condensed" panose="02000000000000000000" pitchFamily="2" charset="0"/>
                  <a:ea typeface="Roboto Condensed" panose="02000000000000000000" pitchFamily="2" charset="0"/>
                  <a:cs typeface="Helvetica Neue Thin" charset="0"/>
                </a:rPr>
                <a:t>Ligula Quam</a:t>
              </a:r>
              <a:endParaRPr lang="en-US" sz="1200" b="1">
                <a:solidFill>
                  <a:schemeClr val="bg1">
                    <a:lumMod val="50000"/>
                  </a:schemeClr>
                </a:solidFill>
                <a:latin typeface="Roboto Condensed" panose="02000000000000000000" pitchFamily="2" charset="0"/>
                <a:ea typeface="Roboto Condensed" panose="02000000000000000000" pitchFamily="2" charset="0"/>
                <a:cs typeface="Helvetica Neue Thin" charset="0"/>
              </a:endParaRPr>
            </a:p>
          </p:txBody>
        </p:sp>
      </p:grpSp>
      <p:grpSp>
        <p:nvGrpSpPr>
          <p:cNvPr id="8" name="Grupo 48"/>
          <p:cNvGrpSpPr/>
          <p:nvPr/>
        </p:nvGrpSpPr>
        <p:grpSpPr>
          <a:xfrm>
            <a:off x="8502726" y="2296527"/>
            <a:ext cx="3542545" cy="3542203"/>
            <a:chOff x="4317204" y="1853701"/>
            <a:chExt cx="3542545" cy="3542203"/>
          </a:xfrm>
          <a:solidFill>
            <a:schemeClr val="accent3"/>
          </a:solidFill>
        </p:grpSpPr>
        <p:grpSp>
          <p:nvGrpSpPr>
            <p:cNvPr id="9" name="Group 2"/>
            <p:cNvGrpSpPr/>
            <p:nvPr/>
          </p:nvGrpSpPr>
          <p:grpSpPr>
            <a:xfrm>
              <a:off x="4317204" y="1853701"/>
              <a:ext cx="3542545" cy="3542203"/>
              <a:chExt cx="6412114" cy="6412114"/>
            </a:xfrm>
            <a:grpFill/>
          </p:grpSpPr>
          <p:grpSp>
            <p:nvGrpSpPr>
              <p:cNvPr id="16" name="Group 3"/>
              <p:cNvGrpSpPr/>
              <p:nvPr/>
            </p:nvGrpSpPr>
            <p:grpSpPr>
              <a:xfrm>
                <a:off x="3284529" y="562877"/>
                <a:ext cx="1812397" cy="1188373"/>
                <a:chOff x="-1" y="-1"/>
                <a:chExt cx="1812398" cy="1188374"/>
              </a:xfrm>
              <a:grpFill/>
            </p:grpSpPr>
            <p:sp>
              <p:nvSpPr>
                <p:cNvPr id="38" name="AutoShape 4"/>
                <p:cNvSpPr/>
                <p:nvPr/>
              </p:nvSpPr>
              <p:spPr bwMode="auto">
                <a:xfrm>
                  <a:off x="413" y="703"/>
                  <a:ext cx="1812808" cy="1187488"/>
                </a:xfrm>
                <a:custGeom>
                  <a:gdLst>
                    <a:gd name="T0" fmla="*/ 906404 w 21600"/>
                    <a:gd name="T1" fmla="*/ 593744 h 21600"/>
                    <a:gd name="T2" fmla="*/ 906404 w 21600"/>
                    <a:gd name="T3" fmla="*/ 593744 h 21600"/>
                    <a:gd name="T4" fmla="*/ 906404 w 21600"/>
                    <a:gd name="T5" fmla="*/ 593744 h 21600"/>
                    <a:gd name="T6" fmla="*/ 906404 w 21600"/>
                    <a:gd name="T7" fmla="*/ 5937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828" y="5133"/>
                      </a:lnTo>
                      <a:lnTo>
                        <a:pt x="224" y="9865"/>
                      </a:lnTo>
                      <a:cubicBezTo>
                        <a:pt x="6001" y="10270"/>
                        <a:pt x="11690" y="13703"/>
                        <a:pt x="16207" y="20165"/>
                      </a:cubicBezTo>
                      <a:lnTo>
                        <a:pt x="15266" y="21600"/>
                      </a:lnTo>
                      <a:lnTo>
                        <a:pt x="21096" y="20831"/>
                      </a:lnTo>
                      <a:lnTo>
                        <a:pt x="21600" y="11940"/>
                      </a:lnTo>
                      <a:lnTo>
                        <a:pt x="20771" y="13204"/>
                      </a:lnTo>
                      <a:cubicBezTo>
                        <a:pt x="14932" y="4740"/>
                        <a:pt x="7507" y="338"/>
                        <a:pt x="0" y="0"/>
                      </a:cubicBezTo>
                      <a:close/>
                    </a:path>
                  </a:pathLst>
                </a:custGeom>
                <a:solidFill>
                  <a:srgbClr val="E9639E"/>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s-ES" sz="1265">
                    <a:latin typeface="Bebas Neue" panose="020b0606020202050201" pitchFamily="34" charset="0"/>
                  </a:endParaRPr>
                </a:p>
              </p:txBody>
            </p:sp>
            <p:sp>
              <p:nvSpPr>
                <p:cNvPr id="39" name="Rectangle 5"/>
                <p:cNvSpPr/>
                <p:nvPr/>
              </p:nvSpPr>
              <p:spPr bwMode="auto">
                <a:xfrm>
                  <a:off x="706804" y="197559"/>
                  <a:ext cx="344466" cy="560405"/>
                </a:xfrm>
                <a:prstGeom prst="rect">
                  <a:avLst/>
                </a:prstGeom>
                <a:no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410845">
                    <a:spcBef>
                      <a:spcPct val="0"/>
                    </a:spcBef>
                    <a:defRPr/>
                  </a:pPr>
                  <a:r>
                    <a:rPr lang="en-US" sz="1760">
                      <a:solidFill>
                        <a:srgbClr val="FFFFFF"/>
                      </a:solidFill>
                      <a:latin typeface="Bebas Neue" panose="020b0606020202050201" pitchFamily="34" charset="0"/>
                      <a:ea typeface="MS PGothic" panose="020b0600070205080204" charset="-128"/>
                      <a:sym typeface="Helvetica Neue Light" charset="0"/>
                    </a:rPr>
                    <a:t>1</a:t>
                  </a:r>
                  <a:endParaRPr lang="en-US" sz="1265">
                    <a:solidFill>
                      <a:srgbClr val="000000"/>
                    </a:solidFill>
                    <a:latin typeface="Bebas Neue" panose="020b0606020202050201" pitchFamily="34" charset="0"/>
                    <a:ea typeface="MS PGothic" panose="020b0600070205080204" charset="-128"/>
                    <a:sym typeface="Helvetica Neue Light" charset="0"/>
                  </a:endParaRPr>
                </a:p>
              </p:txBody>
            </p:sp>
          </p:grpSp>
          <p:grpSp>
            <p:nvGrpSpPr>
              <p:cNvPr id="17" name="Group 6"/>
              <p:cNvGrpSpPr/>
              <p:nvPr/>
            </p:nvGrpSpPr>
            <p:grpSpPr>
              <a:xfrm>
                <a:off x="4290249" y="1392535"/>
                <a:ext cx="2121865" cy="2121865"/>
                <a:chOff x="-1" y="-1"/>
                <a:chExt cx="2121865" cy="2121865"/>
              </a:xfrm>
              <a:grpFill/>
            </p:grpSpPr>
            <p:sp>
              <p:nvSpPr>
                <p:cNvPr id="36" name="AutoShape 7"/>
                <p:cNvSpPr/>
                <p:nvPr/>
              </p:nvSpPr>
              <p:spPr bwMode="auto">
                <a:xfrm rot="2700000">
                  <a:off x="153403" y="466543"/>
                  <a:ext cx="1814570" cy="1188961"/>
                </a:xfrm>
                <a:custGeom>
                  <a:gdLst>
                    <a:gd name="T0" fmla="*/ 907285 w 21600"/>
                    <a:gd name="T1" fmla="*/ 594481 h 21600"/>
                    <a:gd name="T2" fmla="*/ 907285 w 21600"/>
                    <a:gd name="T3" fmla="*/ 594481 h 21600"/>
                    <a:gd name="T4" fmla="*/ 907285 w 21600"/>
                    <a:gd name="T5" fmla="*/ 594481 h 21600"/>
                    <a:gd name="T6" fmla="*/ 907285 w 21600"/>
                    <a:gd name="T7" fmla="*/ 594481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828" y="5133"/>
                      </a:lnTo>
                      <a:lnTo>
                        <a:pt x="224" y="9865"/>
                      </a:lnTo>
                      <a:cubicBezTo>
                        <a:pt x="6001" y="10270"/>
                        <a:pt x="11690" y="13703"/>
                        <a:pt x="16207" y="20165"/>
                      </a:cubicBezTo>
                      <a:lnTo>
                        <a:pt x="15266" y="21600"/>
                      </a:lnTo>
                      <a:lnTo>
                        <a:pt x="21096" y="20831"/>
                      </a:lnTo>
                      <a:lnTo>
                        <a:pt x="21600" y="11940"/>
                      </a:lnTo>
                      <a:lnTo>
                        <a:pt x="20771" y="13204"/>
                      </a:lnTo>
                      <a:cubicBezTo>
                        <a:pt x="14932" y="4740"/>
                        <a:pt x="7507" y="338"/>
                        <a:pt x="0" y="0"/>
                      </a:cubicBezTo>
                      <a:close/>
                    </a:path>
                  </a:pathLst>
                </a:custGeom>
                <a:solidFill>
                  <a:srgbClr val="E9639E"/>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s-ES" sz="1265">
                    <a:latin typeface="Bebas Neue" panose="020b0606020202050201" pitchFamily="34" charset="0"/>
                  </a:endParaRPr>
                </a:p>
              </p:txBody>
            </p:sp>
            <p:sp>
              <p:nvSpPr>
                <p:cNvPr id="37" name="Rectangle 8"/>
                <p:cNvSpPr/>
                <p:nvPr/>
              </p:nvSpPr>
              <p:spPr bwMode="auto">
                <a:xfrm>
                  <a:off x="961476" y="706205"/>
                  <a:ext cx="344466" cy="560406"/>
                </a:xfrm>
                <a:prstGeom prst="rect">
                  <a:avLst/>
                </a:prstGeom>
                <a:no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410845">
                    <a:spcBef>
                      <a:spcPct val="0"/>
                    </a:spcBef>
                    <a:defRPr/>
                  </a:pPr>
                  <a:r>
                    <a:rPr lang="en-US" sz="1760">
                      <a:solidFill>
                        <a:srgbClr val="FFFFFF"/>
                      </a:solidFill>
                      <a:latin typeface="Bebas Neue" panose="020b0606020202050201" pitchFamily="34" charset="0"/>
                      <a:ea typeface="MS PGothic" panose="020b0600070205080204" charset="-128"/>
                      <a:sym typeface="Helvetica Neue Light" charset="0"/>
                    </a:rPr>
                    <a:t>2</a:t>
                  </a:r>
                  <a:endParaRPr lang="en-US" sz="1265">
                    <a:solidFill>
                      <a:srgbClr val="000000"/>
                    </a:solidFill>
                    <a:latin typeface="Bebas Neue" panose="020b0606020202050201" pitchFamily="34" charset="0"/>
                    <a:ea typeface="MS PGothic" panose="020b0600070205080204" charset="-128"/>
                    <a:sym typeface="Helvetica Neue Light" charset="0"/>
                  </a:endParaRPr>
                </a:p>
              </p:txBody>
            </p:sp>
          </p:grpSp>
          <p:grpSp>
            <p:nvGrpSpPr>
              <p:cNvPr id="18" name="Group 9"/>
              <p:cNvGrpSpPr/>
              <p:nvPr/>
            </p:nvGrpSpPr>
            <p:grpSpPr>
              <a:xfrm>
                <a:off x="4660864" y="3284530"/>
                <a:ext cx="1188373" cy="1812397"/>
                <a:chOff x="-1" y="-1"/>
                <a:chExt cx="1188373" cy="1812398"/>
              </a:xfrm>
              <a:grpFill/>
            </p:grpSpPr>
            <p:sp>
              <p:nvSpPr>
                <p:cNvPr id="34" name="AutoShape 10"/>
                <p:cNvSpPr/>
                <p:nvPr/>
              </p:nvSpPr>
              <p:spPr bwMode="auto">
                <a:xfrm rot="5400000">
                  <a:off x="-312455" y="312915"/>
                  <a:ext cx="1812983" cy="1187373"/>
                </a:xfrm>
                <a:custGeom>
                  <a:gdLst>
                    <a:gd name="T0" fmla="*/ 906492 w 21600"/>
                    <a:gd name="T1" fmla="*/ 593687 h 21600"/>
                    <a:gd name="T2" fmla="*/ 906492 w 21600"/>
                    <a:gd name="T3" fmla="*/ 593687 h 21600"/>
                    <a:gd name="T4" fmla="*/ 906492 w 21600"/>
                    <a:gd name="T5" fmla="*/ 593687 h 21600"/>
                    <a:gd name="T6" fmla="*/ 906492 w 21600"/>
                    <a:gd name="T7" fmla="*/ 593687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828" y="5133"/>
                      </a:lnTo>
                      <a:lnTo>
                        <a:pt x="224" y="9865"/>
                      </a:lnTo>
                      <a:cubicBezTo>
                        <a:pt x="6001" y="10270"/>
                        <a:pt x="11690" y="13703"/>
                        <a:pt x="16207" y="20165"/>
                      </a:cubicBezTo>
                      <a:lnTo>
                        <a:pt x="15266" y="21600"/>
                      </a:lnTo>
                      <a:lnTo>
                        <a:pt x="21096" y="20831"/>
                      </a:lnTo>
                      <a:lnTo>
                        <a:pt x="21600" y="11940"/>
                      </a:lnTo>
                      <a:lnTo>
                        <a:pt x="20771" y="13204"/>
                      </a:lnTo>
                      <a:cubicBezTo>
                        <a:pt x="14932" y="4740"/>
                        <a:pt x="7507" y="338"/>
                        <a:pt x="0" y="0"/>
                      </a:cubicBezTo>
                      <a:close/>
                    </a:path>
                  </a:pathLst>
                </a:custGeom>
                <a:solidFill>
                  <a:srgbClr val="E9639E"/>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s-ES" sz="1265">
                    <a:latin typeface="Bebas Neue" panose="020b0606020202050201" pitchFamily="34" charset="0"/>
                  </a:endParaRPr>
                </a:p>
              </p:txBody>
            </p:sp>
            <p:sp>
              <p:nvSpPr>
                <p:cNvPr id="35" name="Rectangle 11"/>
                <p:cNvSpPr/>
                <p:nvPr/>
              </p:nvSpPr>
              <p:spPr bwMode="auto">
                <a:xfrm>
                  <a:off x="470220" y="754196"/>
                  <a:ext cx="344466" cy="560406"/>
                </a:xfrm>
                <a:prstGeom prst="rect">
                  <a:avLst/>
                </a:prstGeom>
                <a:no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410845">
                    <a:spcBef>
                      <a:spcPct val="0"/>
                    </a:spcBef>
                    <a:defRPr/>
                  </a:pPr>
                  <a:r>
                    <a:rPr lang="en-US" sz="1760">
                      <a:solidFill>
                        <a:srgbClr val="FFFFFF"/>
                      </a:solidFill>
                      <a:latin typeface="Bebas Neue" panose="020b0606020202050201" pitchFamily="34" charset="0"/>
                      <a:ea typeface="MS PGothic" panose="020b0600070205080204" charset="-128"/>
                      <a:sym typeface="Helvetica Neue Light" charset="0"/>
                    </a:rPr>
                    <a:t>3</a:t>
                  </a:r>
                  <a:endParaRPr lang="en-US" sz="1265">
                    <a:solidFill>
                      <a:srgbClr val="000000"/>
                    </a:solidFill>
                    <a:latin typeface="Bebas Neue" panose="020b0606020202050201" pitchFamily="34" charset="0"/>
                    <a:ea typeface="MS PGothic" panose="020b0600070205080204" charset="-128"/>
                    <a:sym typeface="Helvetica Neue Light" charset="0"/>
                  </a:endParaRPr>
                </a:p>
              </p:txBody>
            </p:sp>
          </p:grpSp>
          <p:grpSp>
            <p:nvGrpSpPr>
              <p:cNvPr id="19" name="Group 12"/>
              <p:cNvGrpSpPr/>
              <p:nvPr/>
            </p:nvGrpSpPr>
            <p:grpSpPr>
              <a:xfrm>
                <a:off x="2897713" y="4290249"/>
                <a:ext cx="2121865" cy="2121865"/>
                <a:chOff x="0" y="-1"/>
                <a:chExt cx="2121864" cy="2121865"/>
              </a:xfrm>
              <a:grpFill/>
            </p:grpSpPr>
            <p:sp>
              <p:nvSpPr>
                <p:cNvPr id="32" name="AutoShape 13"/>
                <p:cNvSpPr/>
                <p:nvPr/>
              </p:nvSpPr>
              <p:spPr bwMode="auto">
                <a:xfrm rot="8100000">
                  <a:off x="153882" y="466049"/>
                  <a:ext cx="1814394" cy="1189076"/>
                </a:xfrm>
                <a:custGeom>
                  <a:gdLst>
                    <a:gd name="T0" fmla="*/ 907197 w 21600"/>
                    <a:gd name="T1" fmla="*/ 594538 h 21600"/>
                    <a:gd name="T2" fmla="*/ 907197 w 21600"/>
                    <a:gd name="T3" fmla="*/ 594538 h 21600"/>
                    <a:gd name="T4" fmla="*/ 907197 w 21600"/>
                    <a:gd name="T5" fmla="*/ 594538 h 21600"/>
                    <a:gd name="T6" fmla="*/ 907197 w 21600"/>
                    <a:gd name="T7" fmla="*/ 594538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828" y="5133"/>
                      </a:lnTo>
                      <a:lnTo>
                        <a:pt x="224" y="9865"/>
                      </a:lnTo>
                      <a:cubicBezTo>
                        <a:pt x="6001" y="10270"/>
                        <a:pt x="11690" y="13703"/>
                        <a:pt x="16207" y="20165"/>
                      </a:cubicBezTo>
                      <a:lnTo>
                        <a:pt x="15266" y="21600"/>
                      </a:lnTo>
                      <a:lnTo>
                        <a:pt x="21096" y="20831"/>
                      </a:lnTo>
                      <a:lnTo>
                        <a:pt x="21600" y="11940"/>
                      </a:lnTo>
                      <a:lnTo>
                        <a:pt x="20771" y="13204"/>
                      </a:lnTo>
                      <a:cubicBezTo>
                        <a:pt x="14932" y="4740"/>
                        <a:pt x="7507" y="338"/>
                        <a:pt x="0" y="0"/>
                      </a:cubicBezTo>
                      <a:close/>
                    </a:path>
                  </a:pathLst>
                </a:custGeom>
                <a:solidFill>
                  <a:srgbClr val="E9639E"/>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s-ES" sz="1265">
                    <a:latin typeface="Bebas Neue" panose="020b0606020202050201" pitchFamily="34" charset="0"/>
                  </a:endParaRPr>
                </a:p>
              </p:txBody>
            </p:sp>
            <p:sp>
              <p:nvSpPr>
                <p:cNvPr id="33" name="Rectangle 14"/>
                <p:cNvSpPr/>
                <p:nvPr/>
              </p:nvSpPr>
              <p:spPr bwMode="auto">
                <a:xfrm>
                  <a:off x="820588" y="861349"/>
                  <a:ext cx="344465" cy="560405"/>
                </a:xfrm>
                <a:prstGeom prst="rect">
                  <a:avLst/>
                </a:prstGeom>
                <a:no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410845">
                    <a:spcBef>
                      <a:spcPct val="0"/>
                    </a:spcBef>
                    <a:defRPr/>
                  </a:pPr>
                  <a:r>
                    <a:rPr lang="en-US" sz="1760">
                      <a:solidFill>
                        <a:srgbClr val="FFFFFF"/>
                      </a:solidFill>
                      <a:latin typeface="Bebas Neue" panose="020b0606020202050201" pitchFamily="34" charset="0"/>
                      <a:ea typeface="MS PGothic" panose="020b0600070205080204" charset="-128"/>
                      <a:sym typeface="Helvetica Neue Light" charset="0"/>
                    </a:rPr>
                    <a:t>4</a:t>
                  </a:r>
                  <a:endParaRPr lang="en-US" sz="1265">
                    <a:solidFill>
                      <a:srgbClr val="000000"/>
                    </a:solidFill>
                    <a:latin typeface="Bebas Neue" panose="020b0606020202050201" pitchFamily="34" charset="0"/>
                    <a:ea typeface="MS PGothic" panose="020b0600070205080204" charset="-128"/>
                    <a:sym typeface="Helvetica Neue Light" charset="0"/>
                  </a:endParaRPr>
                </a:p>
              </p:txBody>
            </p:sp>
          </p:grpSp>
          <p:grpSp>
            <p:nvGrpSpPr>
              <p:cNvPr id="20" name="Group 15"/>
              <p:cNvGrpSpPr/>
              <p:nvPr/>
            </p:nvGrpSpPr>
            <p:grpSpPr>
              <a:xfrm>
                <a:off x="1315186" y="4660864"/>
                <a:ext cx="1812398" cy="1188373"/>
                <a:chOff x="0" y="-1"/>
                <a:chExt cx="1812397" cy="1188374"/>
              </a:xfrm>
              <a:grpFill/>
            </p:grpSpPr>
            <p:sp>
              <p:nvSpPr>
                <p:cNvPr id="30" name="AutoShape 16"/>
                <p:cNvSpPr/>
                <p:nvPr/>
              </p:nvSpPr>
              <p:spPr bwMode="auto">
                <a:xfrm rot="10800000">
                  <a:off x="-203" y="181"/>
                  <a:ext cx="1812806" cy="1187488"/>
                </a:xfrm>
                <a:custGeom>
                  <a:gdLst>
                    <a:gd name="T0" fmla="*/ 906403 w 21600"/>
                    <a:gd name="T1" fmla="*/ 593744 h 21600"/>
                    <a:gd name="T2" fmla="*/ 906403 w 21600"/>
                    <a:gd name="T3" fmla="*/ 593744 h 21600"/>
                    <a:gd name="T4" fmla="*/ 906403 w 21600"/>
                    <a:gd name="T5" fmla="*/ 593744 h 21600"/>
                    <a:gd name="T6" fmla="*/ 906403 w 21600"/>
                    <a:gd name="T7" fmla="*/ 5937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828" y="5133"/>
                      </a:lnTo>
                      <a:lnTo>
                        <a:pt x="224" y="9865"/>
                      </a:lnTo>
                      <a:cubicBezTo>
                        <a:pt x="6001" y="10270"/>
                        <a:pt x="11690" y="13703"/>
                        <a:pt x="16207" y="20165"/>
                      </a:cubicBezTo>
                      <a:lnTo>
                        <a:pt x="15266" y="21600"/>
                      </a:lnTo>
                      <a:lnTo>
                        <a:pt x="21096" y="20831"/>
                      </a:lnTo>
                      <a:lnTo>
                        <a:pt x="21600" y="11940"/>
                      </a:lnTo>
                      <a:lnTo>
                        <a:pt x="20771" y="13204"/>
                      </a:lnTo>
                      <a:cubicBezTo>
                        <a:pt x="14932" y="4740"/>
                        <a:pt x="7507" y="338"/>
                        <a:pt x="0" y="0"/>
                      </a:cubicBezTo>
                      <a:close/>
                    </a:path>
                  </a:pathLst>
                </a:custGeom>
                <a:solidFill>
                  <a:srgbClr val="E9639E"/>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s-ES" sz="1265">
                    <a:latin typeface="Bebas Neue" panose="020b0606020202050201" pitchFamily="34" charset="0"/>
                  </a:endParaRPr>
                </a:p>
              </p:txBody>
            </p:sp>
            <p:sp>
              <p:nvSpPr>
                <p:cNvPr id="31" name="Rectangle 17"/>
                <p:cNvSpPr/>
                <p:nvPr/>
              </p:nvSpPr>
              <p:spPr bwMode="auto">
                <a:xfrm>
                  <a:off x="688727" y="400244"/>
                  <a:ext cx="344465" cy="560406"/>
                </a:xfrm>
                <a:prstGeom prst="rect">
                  <a:avLst/>
                </a:prstGeom>
                <a:no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410845">
                    <a:spcBef>
                      <a:spcPct val="0"/>
                    </a:spcBef>
                    <a:defRPr/>
                  </a:pPr>
                  <a:r>
                    <a:rPr lang="en-US" sz="1760">
                      <a:solidFill>
                        <a:srgbClr val="FFFFFF"/>
                      </a:solidFill>
                      <a:latin typeface="Bebas Neue" panose="020b0606020202050201" pitchFamily="34" charset="0"/>
                      <a:ea typeface="MS PGothic" panose="020b0600070205080204" charset="-128"/>
                      <a:sym typeface="Helvetica Neue Light" charset="0"/>
                    </a:rPr>
                    <a:t>5</a:t>
                  </a:r>
                  <a:endParaRPr lang="en-US" sz="1265">
                    <a:solidFill>
                      <a:srgbClr val="000000"/>
                    </a:solidFill>
                    <a:latin typeface="Bebas Neue" panose="020b0606020202050201" pitchFamily="34" charset="0"/>
                    <a:ea typeface="MS PGothic" panose="020b0600070205080204" charset="-128"/>
                    <a:sym typeface="Helvetica Neue Light" charset="0"/>
                  </a:endParaRPr>
                </a:p>
              </p:txBody>
            </p:sp>
          </p:grpSp>
          <p:grpSp>
            <p:nvGrpSpPr>
              <p:cNvPr id="21" name="Group 18"/>
              <p:cNvGrpSpPr/>
              <p:nvPr/>
            </p:nvGrpSpPr>
            <p:grpSpPr>
              <a:xfrm>
                <a:off x="0" y="2897714"/>
                <a:ext cx="2121864" cy="2121865"/>
                <a:chExt cx="2121864" cy="2121864"/>
              </a:xfrm>
              <a:grpFill/>
            </p:grpSpPr>
            <p:sp>
              <p:nvSpPr>
                <p:cNvPr id="28" name="AutoShape 19"/>
                <p:cNvSpPr/>
                <p:nvPr/>
              </p:nvSpPr>
              <p:spPr bwMode="auto">
                <a:xfrm rot="-8100000">
                  <a:off x="154509" y="466362"/>
                  <a:ext cx="1814569" cy="1188961"/>
                </a:xfrm>
                <a:custGeom>
                  <a:gdLst>
                    <a:gd name="T0" fmla="*/ 907285 w 21600"/>
                    <a:gd name="T1" fmla="*/ 594481 h 21600"/>
                    <a:gd name="T2" fmla="*/ 907285 w 21600"/>
                    <a:gd name="T3" fmla="*/ 594481 h 21600"/>
                    <a:gd name="T4" fmla="*/ 907285 w 21600"/>
                    <a:gd name="T5" fmla="*/ 594481 h 21600"/>
                    <a:gd name="T6" fmla="*/ 907285 w 21600"/>
                    <a:gd name="T7" fmla="*/ 594481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828" y="5133"/>
                      </a:lnTo>
                      <a:lnTo>
                        <a:pt x="224" y="9865"/>
                      </a:lnTo>
                      <a:cubicBezTo>
                        <a:pt x="6001" y="10270"/>
                        <a:pt x="11690" y="13703"/>
                        <a:pt x="16207" y="20165"/>
                      </a:cubicBezTo>
                      <a:lnTo>
                        <a:pt x="15266" y="21600"/>
                      </a:lnTo>
                      <a:lnTo>
                        <a:pt x="21096" y="20831"/>
                      </a:lnTo>
                      <a:lnTo>
                        <a:pt x="21600" y="11940"/>
                      </a:lnTo>
                      <a:lnTo>
                        <a:pt x="20771" y="13204"/>
                      </a:lnTo>
                      <a:cubicBezTo>
                        <a:pt x="14932" y="4740"/>
                        <a:pt x="7507" y="338"/>
                        <a:pt x="0" y="0"/>
                      </a:cubicBezTo>
                      <a:close/>
                    </a:path>
                  </a:pathLst>
                </a:custGeom>
                <a:solidFill>
                  <a:srgbClr val="E9639E"/>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s-ES" sz="1265">
                    <a:latin typeface="Bebas Neue" panose="020b0606020202050201" pitchFamily="34" charset="0"/>
                  </a:endParaRPr>
                </a:p>
              </p:txBody>
            </p:sp>
            <p:sp>
              <p:nvSpPr>
                <p:cNvPr id="29" name="Rectangle 20"/>
                <p:cNvSpPr/>
                <p:nvPr/>
              </p:nvSpPr>
              <p:spPr bwMode="auto">
                <a:xfrm>
                  <a:off x="803842" y="885418"/>
                  <a:ext cx="344466" cy="560404"/>
                </a:xfrm>
                <a:prstGeom prst="rect">
                  <a:avLst/>
                </a:prstGeom>
                <a:no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410845">
                    <a:spcBef>
                      <a:spcPct val="0"/>
                    </a:spcBef>
                    <a:defRPr/>
                  </a:pPr>
                  <a:r>
                    <a:rPr lang="en-US" sz="1760">
                      <a:solidFill>
                        <a:srgbClr val="FFFFFF"/>
                      </a:solidFill>
                      <a:latin typeface="Bebas Neue" panose="020b0606020202050201" pitchFamily="34" charset="0"/>
                      <a:ea typeface="MS PGothic" panose="020b0600070205080204" charset="-128"/>
                      <a:sym typeface="Helvetica Neue Light" charset="0"/>
                    </a:rPr>
                    <a:t>6</a:t>
                  </a:r>
                  <a:endParaRPr lang="en-US" sz="1265">
                    <a:solidFill>
                      <a:srgbClr val="000000"/>
                    </a:solidFill>
                    <a:latin typeface="Bebas Neue" panose="020b0606020202050201" pitchFamily="34" charset="0"/>
                    <a:ea typeface="MS PGothic" panose="020b0600070205080204" charset="-128"/>
                    <a:sym typeface="Helvetica Neue Light" charset="0"/>
                  </a:endParaRPr>
                </a:p>
              </p:txBody>
            </p:sp>
          </p:grpSp>
          <p:grpSp>
            <p:nvGrpSpPr>
              <p:cNvPr id="22" name="Group 21"/>
              <p:cNvGrpSpPr/>
              <p:nvPr/>
            </p:nvGrpSpPr>
            <p:grpSpPr>
              <a:xfrm>
                <a:off x="562877" y="1315187"/>
                <a:ext cx="1188373" cy="1812397"/>
                <a:chOff x="-1" y="0"/>
                <a:chExt cx="1188374" cy="1812397"/>
              </a:xfrm>
              <a:grpFill/>
            </p:grpSpPr>
            <p:sp>
              <p:nvSpPr>
                <p:cNvPr id="26" name="AutoShape 22"/>
                <p:cNvSpPr/>
                <p:nvPr/>
              </p:nvSpPr>
              <p:spPr bwMode="auto">
                <a:xfrm rot="-5400000">
                  <a:off x="-311538" y="312108"/>
                  <a:ext cx="1812982" cy="1187374"/>
                </a:xfrm>
                <a:custGeom>
                  <a:gdLst>
                    <a:gd name="T0" fmla="*/ 906491 w 21600"/>
                    <a:gd name="T1" fmla="*/ 593687 h 21600"/>
                    <a:gd name="T2" fmla="*/ 906491 w 21600"/>
                    <a:gd name="T3" fmla="*/ 593687 h 21600"/>
                    <a:gd name="T4" fmla="*/ 906491 w 21600"/>
                    <a:gd name="T5" fmla="*/ 593687 h 21600"/>
                    <a:gd name="T6" fmla="*/ 906491 w 21600"/>
                    <a:gd name="T7" fmla="*/ 593687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828" y="5133"/>
                      </a:lnTo>
                      <a:lnTo>
                        <a:pt x="224" y="9865"/>
                      </a:lnTo>
                      <a:cubicBezTo>
                        <a:pt x="6001" y="10270"/>
                        <a:pt x="11690" y="13703"/>
                        <a:pt x="16207" y="20165"/>
                      </a:cubicBezTo>
                      <a:lnTo>
                        <a:pt x="15266" y="21600"/>
                      </a:lnTo>
                      <a:lnTo>
                        <a:pt x="21096" y="20831"/>
                      </a:lnTo>
                      <a:lnTo>
                        <a:pt x="21600" y="11940"/>
                      </a:lnTo>
                      <a:lnTo>
                        <a:pt x="20771" y="13204"/>
                      </a:lnTo>
                      <a:cubicBezTo>
                        <a:pt x="14932" y="4740"/>
                        <a:pt x="7507" y="338"/>
                        <a:pt x="0" y="0"/>
                      </a:cubicBezTo>
                      <a:close/>
                    </a:path>
                  </a:pathLst>
                </a:custGeom>
                <a:solidFill>
                  <a:srgbClr val="E9639E"/>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s-ES" sz="1265">
                    <a:latin typeface="Bebas Neue" panose="020b0606020202050201" pitchFamily="34" charset="0"/>
                  </a:endParaRPr>
                </a:p>
              </p:txBody>
            </p:sp>
            <p:sp>
              <p:nvSpPr>
                <p:cNvPr id="27" name="Rectangle 23"/>
                <p:cNvSpPr/>
                <p:nvPr/>
              </p:nvSpPr>
              <p:spPr bwMode="auto">
                <a:xfrm>
                  <a:off x="285411" y="677188"/>
                  <a:ext cx="342878" cy="561993"/>
                </a:xfrm>
                <a:prstGeom prst="rect">
                  <a:avLst/>
                </a:prstGeom>
                <a:no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410845">
                    <a:spcBef>
                      <a:spcPct val="0"/>
                    </a:spcBef>
                    <a:defRPr/>
                  </a:pPr>
                  <a:r>
                    <a:rPr lang="en-US" sz="1760">
                      <a:solidFill>
                        <a:srgbClr val="FFFFFF"/>
                      </a:solidFill>
                      <a:latin typeface="Bebas Neue" panose="020b0606020202050201" pitchFamily="34" charset="0"/>
                      <a:ea typeface="MS PGothic" panose="020b0600070205080204" charset="-128"/>
                      <a:sym typeface="Helvetica Neue Light" charset="0"/>
                    </a:rPr>
                    <a:t>7</a:t>
                  </a:r>
                  <a:endParaRPr lang="en-US" sz="1265">
                    <a:solidFill>
                      <a:srgbClr val="000000"/>
                    </a:solidFill>
                    <a:latin typeface="Bebas Neue" panose="020b0606020202050201" pitchFamily="34" charset="0"/>
                    <a:ea typeface="MS PGothic" panose="020b0600070205080204" charset="-128"/>
                    <a:sym typeface="Helvetica Neue Light" charset="0"/>
                  </a:endParaRPr>
                </a:p>
              </p:txBody>
            </p:sp>
          </p:grpSp>
          <p:grpSp>
            <p:nvGrpSpPr>
              <p:cNvPr id="23" name="Group 24"/>
              <p:cNvGrpSpPr/>
              <p:nvPr/>
            </p:nvGrpSpPr>
            <p:grpSpPr>
              <a:xfrm>
                <a:off x="1392535" y="0"/>
                <a:ext cx="2121864" cy="2121864"/>
                <a:chExt cx="2121864" cy="2121864"/>
              </a:xfrm>
              <a:grpFill/>
            </p:grpSpPr>
            <p:sp>
              <p:nvSpPr>
                <p:cNvPr id="24" name="AutoShape 25"/>
                <p:cNvSpPr/>
                <p:nvPr/>
              </p:nvSpPr>
              <p:spPr bwMode="auto">
                <a:xfrm rot="-2700000">
                  <a:off x="154208" y="466740"/>
                  <a:ext cx="1814395" cy="1189076"/>
                </a:xfrm>
                <a:custGeom>
                  <a:gdLst>
                    <a:gd name="T0" fmla="*/ 907198 w 21600"/>
                    <a:gd name="T1" fmla="*/ 594538 h 21600"/>
                    <a:gd name="T2" fmla="*/ 907198 w 21600"/>
                    <a:gd name="T3" fmla="*/ 594538 h 21600"/>
                    <a:gd name="T4" fmla="*/ 907198 w 21600"/>
                    <a:gd name="T5" fmla="*/ 594538 h 21600"/>
                    <a:gd name="T6" fmla="*/ 907198 w 21600"/>
                    <a:gd name="T7" fmla="*/ 594538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828" y="5133"/>
                      </a:lnTo>
                      <a:lnTo>
                        <a:pt x="224" y="9865"/>
                      </a:lnTo>
                      <a:cubicBezTo>
                        <a:pt x="6001" y="10270"/>
                        <a:pt x="11690" y="13703"/>
                        <a:pt x="16207" y="20165"/>
                      </a:cubicBezTo>
                      <a:lnTo>
                        <a:pt x="15266" y="21600"/>
                      </a:lnTo>
                      <a:lnTo>
                        <a:pt x="21096" y="20831"/>
                      </a:lnTo>
                      <a:lnTo>
                        <a:pt x="21600" y="11940"/>
                      </a:lnTo>
                      <a:lnTo>
                        <a:pt x="20771" y="13204"/>
                      </a:lnTo>
                      <a:cubicBezTo>
                        <a:pt x="14932" y="4740"/>
                        <a:pt x="7507" y="338"/>
                        <a:pt x="0" y="0"/>
                      </a:cubicBezTo>
                      <a:close/>
                    </a:path>
                  </a:pathLst>
                </a:custGeom>
                <a:solidFill>
                  <a:srgbClr val="E9639E"/>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endParaRPr lang="es-ES" sz="1265">
                    <a:latin typeface="Bebas Neue" panose="020b0606020202050201" pitchFamily="34" charset="0"/>
                  </a:endParaRPr>
                </a:p>
              </p:txBody>
            </p:sp>
            <p:sp>
              <p:nvSpPr>
                <p:cNvPr id="25" name="Rectangle 26"/>
                <p:cNvSpPr/>
                <p:nvPr/>
              </p:nvSpPr>
              <p:spPr bwMode="auto">
                <a:xfrm>
                  <a:off x="671699" y="760437"/>
                  <a:ext cx="344466" cy="560405"/>
                </a:xfrm>
                <a:prstGeom prst="rect">
                  <a:avLst/>
                </a:prstGeom>
                <a:no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410845">
                    <a:spcBef>
                      <a:spcPct val="0"/>
                    </a:spcBef>
                    <a:defRPr/>
                  </a:pPr>
                  <a:r>
                    <a:rPr lang="en-US" sz="1760">
                      <a:solidFill>
                        <a:srgbClr val="FFFFFF"/>
                      </a:solidFill>
                      <a:latin typeface="Bebas Neue" panose="020b0606020202050201" pitchFamily="34" charset="0"/>
                      <a:ea typeface="MS PGothic" panose="020b0600070205080204" charset="-128"/>
                      <a:sym typeface="Helvetica Neue Light" charset="0"/>
                    </a:rPr>
                    <a:t>8</a:t>
                  </a:r>
                  <a:endParaRPr lang="en-US" sz="1265">
                    <a:solidFill>
                      <a:srgbClr val="000000"/>
                    </a:solidFill>
                    <a:latin typeface="Bebas Neue" panose="020b0606020202050201" pitchFamily="34" charset="0"/>
                    <a:ea typeface="MS PGothic" panose="020b0600070205080204" charset="-128"/>
                    <a:sym typeface="Helvetica Neue Light" charset="0"/>
                  </a:endParaRPr>
                </a:p>
              </p:txBody>
            </p:sp>
          </p:grpSp>
        </p:grpSp>
        <p:grpSp>
          <p:nvGrpSpPr>
            <p:cNvPr id="10" name="Grupo 44"/>
            <p:cNvGrpSpPr/>
            <p:nvPr/>
          </p:nvGrpSpPr>
          <p:grpSpPr>
            <a:xfrm>
              <a:off x="5310818" y="3025366"/>
              <a:ext cx="1595633" cy="1250679"/>
              <a:chOff x="5284878" y="2923301"/>
              <a:chExt cx="1595633" cy="1250679"/>
            </a:xfrm>
            <a:grpFill/>
          </p:grpSpPr>
          <p:sp>
            <p:nvSpPr>
              <p:cNvPr id="14" name="AutoShape 5"/>
              <p:cNvSpPr/>
              <p:nvPr/>
            </p:nvSpPr>
            <p:spPr bwMode="auto">
              <a:xfrm>
                <a:off x="5639434" y="2923301"/>
                <a:ext cx="894084" cy="799207"/>
              </a:xfrm>
              <a:custGeom>
                <a:gdLst>
                  <a:gd name="T0" fmla="*/ 635747 w 21600"/>
                  <a:gd name="T1" fmla="*/ 574621 h 21484"/>
                  <a:gd name="T2" fmla="*/ 635747 w 21600"/>
                  <a:gd name="T3" fmla="*/ 574621 h 21484"/>
                  <a:gd name="T4" fmla="*/ 635747 w 21600"/>
                  <a:gd name="T5" fmla="*/ 574621 h 21484"/>
                  <a:gd name="T6" fmla="*/ 635747 w 21600"/>
                  <a:gd name="T7" fmla="*/ 574621 h 21484"/>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484">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E9639E"/>
              </a:solidFill>
              <a:ln>
                <a:noFill/>
              </a:ln>
              <a:effectLst/>
            </p:spPr>
            <p:txBody>
              <a:bodyPr lIns="0" tIns="0" rIns="0" bIns="0" anchor="ctr"/>
              <a:lstStyle/>
              <a:p>
                <a:endParaRPr lang="es-ES" sz="1265">
                  <a:solidFill>
                    <a:srgbClr val="0E8D94"/>
                  </a:solidFill>
                </a:endParaRPr>
              </a:p>
            </p:txBody>
          </p:sp>
          <p:sp>
            <p:nvSpPr>
              <p:cNvPr id="15" name="CuadroTexto 43"/>
              <p:cNvSpPr txBox="1"/>
              <p:nvPr/>
            </p:nvSpPr>
            <p:spPr>
              <a:xfrm>
                <a:off x="5284878" y="3804648"/>
                <a:ext cx="1595633" cy="369332"/>
              </a:xfrm>
              <a:prstGeom prst="rect">
                <a:avLst/>
              </a:prstGeom>
              <a:noFill/>
            </p:spPr>
            <p:txBody>
              <a:bodyPr wrap="square" rtlCol="0">
                <a:spAutoFit/>
              </a:bodyPr>
              <a:lstStyle/>
              <a:p>
                <a:pPr algn="ctr"/>
                <a:r>
                  <a:rPr lang="es-ES">
                    <a:solidFill>
                      <a:schemeClr val="bg1">
                        <a:lumMod val="50000"/>
                      </a:schemeClr>
                    </a:solidFill>
                    <a:latin typeface="Raleway" panose="020b0003030101060003" pitchFamily="34" charset="0"/>
                  </a:rPr>
                  <a:t>User Name</a:t>
                </a:r>
                <a:endParaRPr lang="es-ES">
                  <a:solidFill>
                    <a:schemeClr val="bg1">
                      <a:lumMod val="50000"/>
                    </a:schemeClr>
                  </a:solidFill>
                  <a:latin typeface="Raleway" panose="020b0003030101060003" pitchFamily="34" charset="0"/>
                </a:endParaRPr>
              </a:p>
            </p:txBody>
          </p:sp>
        </p:grpSp>
      </p:grpSp>
      <p:sp>
        <p:nvSpPr>
          <p:cNvPr id="40" name="矩形 39"/>
          <p:cNvSpPr/>
          <p:nvPr/>
        </p:nvSpPr>
        <p:spPr>
          <a:xfrm>
            <a:off x="585027" y="2197790"/>
            <a:ext cx="4317987" cy="3456122"/>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
                                        <p:tgtEl>
                                          <p:spTgt spid="8"/>
                                        </p:tgtEl>
                                      </p:cBhvr>
                                    </p:animEffect>
                                    <p:anim calcmode="lin" valueType="num">
                                      <p:cBhvr>
                                        <p:cTn id="19" dur="250" fill="hold"/>
                                        <p:tgtEl>
                                          <p:spTgt spid="8"/>
                                        </p:tgtEl>
                                        <p:attrNameLst>
                                          <p:attrName>ppt_x</p:attrName>
                                        </p:attrNameLst>
                                      </p:cBhvr>
                                      <p:tavLst>
                                        <p:tav tm="0">
                                          <p:val>
                                            <p:strVal val="#ppt_x"/>
                                          </p:val>
                                        </p:tav>
                                        <p:tav tm="100000">
                                          <p:val>
                                            <p:strVal val="#ppt_x"/>
                                          </p:val>
                                        </p:tav>
                                      </p:tavLst>
                                    </p:anim>
                                    <p:anim calcmode="lin" valueType="num">
                                      <p:cBhvr>
                                        <p:cTn id="20" dur="25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anim calcmode="lin" valueType="num">
                                      <p:cBhvr>
                                        <p:cTn id="24" dur="1000" fill="hold"/>
                                        <p:tgtEl>
                                          <p:spTgt spid="40"/>
                                        </p:tgtEl>
                                        <p:attrNameLst>
                                          <p:attrName>ppt_x</p:attrName>
                                        </p:attrNameLst>
                                      </p:cBhvr>
                                      <p:tavLst>
                                        <p:tav tm="0">
                                          <p:val>
                                            <p:strVal val="#ppt_x"/>
                                          </p:val>
                                        </p:tav>
                                        <p:tav tm="100000">
                                          <p:val>
                                            <p:strVal val="#ppt_x"/>
                                          </p:val>
                                        </p:tav>
                                      </p:tavLst>
                                    </p:anim>
                                    <p:anim calcmode="lin" valueType="num">
                                      <p:cBhvr>
                                        <p:cTn id="25" dur="1000" fill="hold"/>
                                        <p:tgtEl>
                                          <p:spTgt spid="40"/>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750"/>
                            </p:stCondLst>
                            <p:childTnLst>
                              <p:par>
                                <p:cTn id="27" presetID="20" presetClass="entr" presetSubtype="0" fill="hold" grpId="1"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edge">
                                      <p:cBhvr>
                                        <p:cTn id="2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1"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14" name="矩形 13"/>
          <p:cNvSpPr/>
          <p:nvPr/>
        </p:nvSpPr>
        <p:spPr>
          <a:xfrm>
            <a:off x="4173895" y="3357707"/>
            <a:ext cx="3865562" cy="738664"/>
          </a:xfrm>
          <a:prstGeom prst="rect">
            <a:avLst/>
          </a:prstGeom>
        </p:spPr>
        <p:txBody>
          <a:bodyPr lIns="0" tIns="0" rIns="0" bIns="0">
            <a:spAutoFit/>
          </a:bodyPr>
          <a:lstStyle/>
          <a:p>
            <a:pPr algn="ctr" eaLnBrk="1" hangingPunct="1">
              <a:defRPr/>
            </a:pPr>
            <a:r>
              <a:rPr lang="zh-CN" altLang="en-US" sz="4800" noProof="1">
                <a:solidFill>
                  <a:srgbClr val="E9639E"/>
                </a:solidFill>
                <a:latin typeface="幼圆" panose="02010509060101010101" pitchFamily="49" charset="-122"/>
                <a:ea typeface="幼圆" panose="02010509060101010101" pitchFamily="49" charset="-122"/>
                <a:cs typeface="+mn-ea"/>
                <a:sym typeface="Arial" panose="020b0604020202020204" pitchFamily="34" charset="0"/>
              </a:rPr>
              <a:t>加入标题描述</a:t>
            </a:r>
            <a:endParaRPr lang="zh-CN" altLang="en-US" sz="4800" noProof="1">
              <a:solidFill>
                <a:srgbClr val="E9639E"/>
              </a:solidFill>
              <a:latin typeface="幼圆" panose="02010509060101010101" pitchFamily="49" charset="-122"/>
              <a:ea typeface="幼圆" panose="02010509060101010101" pitchFamily="49" charset="-122"/>
              <a:cs typeface="+mn-ea"/>
              <a:sym typeface="Arial" panose="020b0604020202020204" pitchFamily="34" charset="0"/>
            </a:endParaRPr>
          </a:p>
        </p:txBody>
      </p:sp>
      <p:sp>
        <p:nvSpPr>
          <p:cNvPr id="15" name="TextBox 11"/>
          <p:cNvSpPr txBox="1"/>
          <p:nvPr/>
        </p:nvSpPr>
        <p:spPr>
          <a:xfrm>
            <a:off x="4234671" y="4248973"/>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7" name="TextBox 11"/>
          <p:cNvSpPr txBox="1"/>
          <p:nvPr/>
        </p:nvSpPr>
        <p:spPr>
          <a:xfrm>
            <a:off x="4234671" y="4602758"/>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0" name="矩形 9"/>
          <p:cNvSpPr/>
          <p:nvPr/>
        </p:nvSpPr>
        <p:spPr>
          <a:xfrm>
            <a:off x="4520779" y="1811605"/>
            <a:ext cx="3157280"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a:solidFill>
                  <a:srgbClr val="E9639E"/>
                </a:solidFill>
                <a:latin typeface="Century Gothic" panose="020b0502020202020204" pitchFamily="34" charset="0"/>
                <a:ea typeface="幼圆" panose="02010509060101010101" pitchFamily="49" charset="-122"/>
              </a:rPr>
              <a:t>THREE</a:t>
            </a:r>
            <a:endParaRPr lang="zh-CN" altLang="en-US" sz="3200">
              <a:solidFill>
                <a:srgbClr val="E9639E"/>
              </a:solidFill>
              <a:latin typeface="Century Gothic" panose="020b0502020202020204" pitchFamily="34" charset="0"/>
              <a:ea typeface="幼圆" panose="02010509060101010101" pitchFamily="49" charset="-122"/>
            </a:endParaRPr>
          </a:p>
        </p:txBody>
      </p:sp>
      <p:grpSp>
        <p:nvGrpSpPr>
          <p:cNvPr id="11" name="组合 10"/>
          <p:cNvGrpSpPr/>
          <p:nvPr/>
        </p:nvGrpSpPr>
        <p:grpSpPr>
          <a:xfrm rot="5400000">
            <a:off x="6562030" y="1956433"/>
            <a:ext cx="1562978" cy="669080"/>
            <a:chOff x="5591515" y="1114424"/>
            <a:chExt cx="2274500" cy="1077233"/>
          </a:xfrm>
        </p:grpSpPr>
        <p:sp>
          <p:nvSpPr>
            <p:cNvPr id="12" name="矩形 11"/>
            <p:cNvSpPr/>
            <p:nvPr/>
          </p:nvSpPr>
          <p:spPr>
            <a:xfrm>
              <a:off x="5591515" y="1114425"/>
              <a:ext cx="66335" cy="10772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16" name="矩形 15"/>
            <p:cNvSpPr/>
            <p:nvPr/>
          </p:nvSpPr>
          <p:spPr>
            <a:xfrm>
              <a:off x="7809901" y="1114425"/>
              <a:ext cx="56114" cy="10772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19" name="矩形 18"/>
            <p:cNvSpPr/>
            <p:nvPr/>
          </p:nvSpPr>
          <p:spPr>
            <a:xfrm rot="16200000">
              <a:off x="6691087" y="14852"/>
              <a:ext cx="71436" cy="2270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grpSp>
      <p:grpSp>
        <p:nvGrpSpPr>
          <p:cNvPr id="20" name="组合 19"/>
          <p:cNvGrpSpPr/>
          <p:nvPr/>
        </p:nvGrpSpPr>
        <p:grpSpPr>
          <a:xfrm rot="5400000" flipV="1">
            <a:off x="4078818" y="1889312"/>
            <a:ext cx="1560952" cy="807910"/>
            <a:chOff x="5591515" y="1106804"/>
            <a:chExt cx="2271552" cy="1300752"/>
          </a:xfrm>
        </p:grpSpPr>
        <p:sp>
          <p:nvSpPr>
            <p:cNvPr id="23" name="矩形 22"/>
            <p:cNvSpPr/>
            <p:nvPr/>
          </p:nvSpPr>
          <p:spPr>
            <a:xfrm>
              <a:off x="5591515" y="1114425"/>
              <a:ext cx="45719" cy="12931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24" name="矩形 23"/>
            <p:cNvSpPr/>
            <p:nvPr/>
          </p:nvSpPr>
          <p:spPr>
            <a:xfrm>
              <a:off x="7817348" y="1114425"/>
              <a:ext cx="45719" cy="12931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25" name="矩形 24"/>
            <p:cNvSpPr/>
            <p:nvPr/>
          </p:nvSpPr>
          <p:spPr>
            <a:xfrm rot="16200000">
              <a:off x="6691087" y="7232"/>
              <a:ext cx="71436" cy="2270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grpSp>
      <p:sp>
        <p:nvSpPr>
          <p:cNvPr id="18" name="矩形 17"/>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750"/>
                                        <p:tgtEl>
                                          <p:spTgt spid="20"/>
                                        </p:tgtEl>
                                      </p:cBhvr>
                                    </p:animEffect>
                                    <p:anim calcmode="lin" valueType="num">
                                      <p:cBhvr>
                                        <p:cTn id="13" dur="750" fill="hold"/>
                                        <p:tgtEl>
                                          <p:spTgt spid="20"/>
                                        </p:tgtEl>
                                        <p:attrNameLst>
                                          <p:attrName>ppt_x</p:attrName>
                                        </p:attrNameLst>
                                      </p:cBhvr>
                                      <p:tavLst>
                                        <p:tav tm="0">
                                          <p:val>
                                            <p:strVal val="#ppt_x"/>
                                          </p:val>
                                        </p:tav>
                                        <p:tav tm="100000">
                                          <p:val>
                                            <p:strVal val="#ppt_x"/>
                                          </p:val>
                                        </p:tav>
                                      </p:tavLst>
                                    </p:anim>
                                    <p:anim calcmode="lin" valueType="num">
                                      <p:cBhvr>
                                        <p:cTn id="14" dur="750" fill="hold"/>
                                        <p:tgtEl>
                                          <p:spTgt spid="20"/>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anim calcmode="lin" valueType="num">
                                      <p:cBhvr>
                                        <p:cTn id="19" dur="750" fill="hold"/>
                                        <p:tgtEl>
                                          <p:spTgt spid="10"/>
                                        </p:tgtEl>
                                        <p:attrNameLst>
                                          <p:attrName>ppt_x</p:attrName>
                                        </p:attrNameLst>
                                      </p:cBhvr>
                                      <p:tavLst>
                                        <p:tav tm="0">
                                          <p:val>
                                            <p:strVal val="#ppt_x"/>
                                          </p:val>
                                        </p:tav>
                                        <p:tav tm="100000">
                                          <p:val>
                                            <p:strVal val="#ppt_x"/>
                                          </p:val>
                                        </p:tav>
                                      </p:tavLst>
                                    </p:anim>
                                    <p:anim calcmode="lin" valueType="num">
                                      <p:cBhvr>
                                        <p:cTn id="20" dur="750" fill="hold"/>
                                        <p:tgtEl>
                                          <p:spTgt spid="10"/>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500"/>
                            </p:stCondLst>
                            <p:childTnLst>
                              <p:par>
                                <p:cTn id="22" presetID="23" presetClass="entr" presetSubtype="32"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strVal val="4*#ppt_w"/>
                                          </p:val>
                                        </p:tav>
                                        <p:tav tm="100000">
                                          <p:val>
                                            <p:strVal val="#ppt_w"/>
                                          </p:val>
                                        </p:tav>
                                      </p:tavLst>
                                    </p:anim>
                                    <p:anim calcmode="lin" valueType="num">
                                      <p:cBhvr>
                                        <p:cTn id="25" dur="500" fill="hold"/>
                                        <p:tgtEl>
                                          <p:spTgt spid="14"/>
                                        </p:tgtEl>
                                        <p:attrNameLst>
                                          <p:attrName>ppt_h</p:attrName>
                                        </p:attrNameLst>
                                      </p:cBhvr>
                                      <p:tavLst>
                                        <p:tav tm="0">
                                          <p:val>
                                            <p:strVal val="4*#ppt_h"/>
                                          </p:val>
                                        </p:tav>
                                        <p:tav tm="100000">
                                          <p:val>
                                            <p:strVal val="#ppt_h"/>
                                          </p:val>
                                        </p:tav>
                                      </p:tavLst>
                                    </p:anim>
                                  </p:childTnLst>
                                </p:cTn>
                              </p:par>
                            </p:childTnLst>
                          </p:cTn>
                        </p:par>
                        <p:par>
                          <p:cTn id="26" fill="hold" nodeType="afterGroup">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p:tgtEl>
                                          <p:spTgt spid="15"/>
                                        </p:tgtEl>
                                        <p:attrNameLst>
                                          <p:attrName>ppt_x</p:attrName>
                                        </p:attrNameLst>
                                      </p:cBhvr>
                                      <p:tavLst>
                                        <p:tav tm="0">
                                          <p:val>
                                            <p:strVal val="#ppt_x-#ppt_w*1.125000"/>
                                          </p:val>
                                        </p:tav>
                                        <p:tav tm="100000">
                                          <p:val>
                                            <p:strVal val="#ppt_x"/>
                                          </p:val>
                                        </p:tav>
                                      </p:tavLst>
                                    </p:anim>
                                    <p:animEffect transition="in" filter="wipe(right)">
                                      <p:cBhvr>
                                        <p:cTn id="30" dur="500"/>
                                        <p:tgtEl>
                                          <p:spTgt spid="15"/>
                                        </p:tgtEl>
                                      </p:cBhvr>
                                    </p:animEffect>
                                  </p:childTnLst>
                                </p:cTn>
                              </p:par>
                            </p:childTnLst>
                          </p:cTn>
                        </p:par>
                        <p:par>
                          <p:cTn id="31" fill="hold" nodeType="afterGroup">
                            <p:stCondLst>
                              <p:cond delay="25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par>
                          <p:cTn id="36" fill="hold" nodeType="afterGroup">
                            <p:stCondLst>
                              <p:cond delay="3000"/>
                            </p:stCondLst>
                            <p:childTnLst>
                              <p:par>
                                <p:cTn id="37" presetID="20" presetClass="entr" presetSubtype="0" fill="hold" grpId="1"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edg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0" grpId="0"/>
      <p:bldP spid="18" grpId="1"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1" name="组合 10"/>
          <p:cNvGrpSpPr/>
          <p:nvPr/>
        </p:nvGrpSpPr>
        <p:grpSpPr>
          <a:xfrm>
            <a:off x="1331005" y="328040"/>
            <a:ext cx="2311400" cy="660323"/>
            <a:chOff x="4830762" y="1203782"/>
            <a:chExt cx="2311400" cy="660323"/>
          </a:xfrm>
        </p:grpSpPr>
        <p:sp>
          <p:nvSpPr>
            <p:cNvPr id="12"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3"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grpSp>
        <p:nvGrpSpPr>
          <p:cNvPr id="5" name="组合 4"/>
          <p:cNvGrpSpPr/>
          <p:nvPr/>
        </p:nvGrpSpPr>
        <p:grpSpPr>
          <a:xfrm flipH="1">
            <a:off x="1092005" y="1875042"/>
            <a:ext cx="10237634" cy="3892008"/>
            <a:chOff x="953850" y="1880812"/>
            <a:chExt cx="10793923" cy="4103491"/>
          </a:xfrm>
        </p:grpSpPr>
        <p:sp>
          <p:nvSpPr>
            <p:cNvPr id="6" name="圆角矩形 7"/>
            <p:cNvSpPr/>
            <p:nvPr/>
          </p:nvSpPr>
          <p:spPr>
            <a:xfrm>
              <a:off x="2104571" y="4471252"/>
              <a:ext cx="9643202" cy="798880"/>
            </a:xfrm>
            <a:prstGeom prst="roundRect">
              <a:avLst>
                <a:gd name="adj" fmla="val 0"/>
              </a:avLst>
            </a:prstGeom>
            <a:solidFill>
              <a:srgbClr val="E9639E"/>
            </a:solidFill>
            <a:ln w="31750">
              <a:gradFill flip="none" rotWithShape="1">
                <a:gsLst>
                  <a:gs pos="0">
                    <a:schemeClr val="bg1">
                      <a:lumMod val="85000"/>
                    </a:schemeClr>
                  </a:gs>
                  <a:gs pos="100000">
                    <a:schemeClr val="bg1"/>
                  </a:gs>
                </a:gsLst>
                <a:lin ang="2700000" scaled="1"/>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charset="-122"/>
                <a:ea typeface="微软雅黑" panose="020b0503020204020204" charset="-122"/>
              </a:endParaRPr>
            </a:p>
          </p:txBody>
        </p:sp>
        <p:sp>
          <p:nvSpPr>
            <p:cNvPr id="7" name="椭圆 80"/>
            <p:cNvSpPr/>
            <p:nvPr/>
          </p:nvSpPr>
          <p:spPr bwMode="auto">
            <a:xfrm>
              <a:off x="991950" y="4192212"/>
              <a:ext cx="1788469" cy="1792091"/>
            </a:xfrm>
            <a:prstGeom prst="ellipse">
              <a:avLst/>
            </a:prstGeom>
            <a:solidFill>
              <a:srgbClr val="E9639E"/>
            </a:solidFill>
            <a:ln w="25400" cap="flat" cmpd="sng" algn="ctr">
              <a:noFill/>
              <a:prstDash val="solid"/>
            </a:ln>
            <a:effectLst/>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800" b="1" kern="0">
                <a:solidFill>
                  <a:srgbClr val="FFFFFF"/>
                </a:solidFill>
                <a:latin typeface="微软雅黑" panose="020b0503020204020204" charset="-122"/>
                <a:ea typeface="微软雅黑" panose="020b0503020204020204" charset="-122"/>
              </a:endParaRPr>
            </a:p>
          </p:txBody>
        </p:sp>
        <p:sp>
          <p:nvSpPr>
            <p:cNvPr id="8" name="圆角矩形 10"/>
            <p:cNvSpPr/>
            <p:nvPr/>
          </p:nvSpPr>
          <p:spPr>
            <a:xfrm>
              <a:off x="2104571" y="2177146"/>
              <a:ext cx="9643202" cy="798880"/>
            </a:xfrm>
            <a:prstGeom prst="roundRect">
              <a:avLst>
                <a:gd name="adj" fmla="val 0"/>
              </a:avLst>
            </a:prstGeom>
            <a:solidFill>
              <a:srgbClr val="E9639E"/>
            </a:solidFill>
            <a:ln w="31750">
              <a:gradFill flip="none" rotWithShape="1">
                <a:gsLst>
                  <a:gs pos="0">
                    <a:schemeClr val="bg1">
                      <a:lumMod val="85000"/>
                    </a:schemeClr>
                  </a:gs>
                  <a:gs pos="100000">
                    <a:schemeClr val="bg1"/>
                  </a:gs>
                </a:gsLst>
                <a:lin ang="2700000" scaled="1"/>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FFF"/>
                </a:solidFill>
                <a:latin typeface="微软雅黑" panose="020b0503020204020204" charset="-122"/>
                <a:ea typeface="微软雅黑" panose="020b0503020204020204" charset="-122"/>
              </a:endParaRPr>
            </a:p>
          </p:txBody>
        </p:sp>
        <p:sp>
          <p:nvSpPr>
            <p:cNvPr id="9" name="椭圆 80"/>
            <p:cNvSpPr/>
            <p:nvPr/>
          </p:nvSpPr>
          <p:spPr bwMode="auto">
            <a:xfrm>
              <a:off x="953850" y="1880812"/>
              <a:ext cx="1788469" cy="1792091"/>
            </a:xfrm>
            <a:prstGeom prst="ellipse">
              <a:avLst/>
            </a:prstGeom>
            <a:solidFill>
              <a:srgbClr val="E9639E"/>
            </a:solidFill>
            <a:ln w="25400" cap="flat" cmpd="sng" algn="ctr">
              <a:noFill/>
              <a:prstDash val="solid"/>
            </a:ln>
            <a:effectLst/>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800" b="1" kern="0">
                <a:solidFill>
                  <a:srgbClr val="FFFFFF"/>
                </a:solidFill>
                <a:latin typeface="微软雅黑" panose="020b0503020204020204" charset="-122"/>
                <a:ea typeface="微软雅黑" panose="020b0503020204020204" charset="-122"/>
              </a:endParaRPr>
            </a:p>
          </p:txBody>
        </p:sp>
        <p:sp>
          <p:nvSpPr>
            <p:cNvPr id="10" name="TextBox 12"/>
            <p:cNvSpPr txBox="1"/>
            <p:nvPr/>
          </p:nvSpPr>
          <p:spPr>
            <a:xfrm>
              <a:off x="3315952" y="2398192"/>
              <a:ext cx="7083784" cy="338554"/>
            </a:xfrm>
            <a:prstGeom prst="rect">
              <a:avLst/>
            </a:prstGeom>
            <a:noFill/>
          </p:spPr>
          <p:txBody>
            <a:bodyPr wrap="square" rtlCol="0">
              <a:spAutoFit/>
            </a:bodyPr>
            <a:lstStyle/>
            <a:p>
              <a:r>
                <a:rPr lang="zh-CN" altLang="en-US" sz="1600" b="1">
                  <a:solidFill>
                    <a:schemeClr val="bg1"/>
                  </a:solidFill>
                  <a:latin typeface="微软雅黑" panose="020b0503020204020204" charset="-122"/>
                  <a:ea typeface="微软雅黑" panose="020b0503020204020204" charset="-122"/>
                </a:rPr>
                <a:t>单击此处添加标题</a:t>
              </a:r>
              <a:endParaRPr lang="zh-CN" altLang="en-US" sz="1600" b="1">
                <a:solidFill>
                  <a:schemeClr val="bg1"/>
                </a:solidFill>
                <a:latin typeface="微软雅黑" panose="020b0503020204020204" charset="-122"/>
                <a:ea typeface="微软雅黑" panose="020b0503020204020204" charset="-122"/>
              </a:endParaRPr>
            </a:p>
          </p:txBody>
        </p:sp>
        <p:sp>
          <p:nvSpPr>
            <p:cNvPr id="14" name="TextBox 13"/>
            <p:cNvSpPr txBox="1"/>
            <p:nvPr/>
          </p:nvSpPr>
          <p:spPr>
            <a:xfrm>
              <a:off x="3330777" y="4700012"/>
              <a:ext cx="5087908" cy="338554"/>
            </a:xfrm>
            <a:prstGeom prst="rect">
              <a:avLst/>
            </a:prstGeom>
            <a:noFill/>
          </p:spPr>
          <p:txBody>
            <a:bodyPr wrap="square" rtlCol="0">
              <a:spAutoFit/>
            </a:bodyPr>
            <a:lstStyle/>
            <a:p>
              <a:r>
                <a:rPr lang="zh-CN" altLang="en-US" sz="1600" b="1">
                  <a:solidFill>
                    <a:schemeClr val="bg1"/>
                  </a:solidFill>
                  <a:latin typeface="微软雅黑" panose="020b0503020204020204" charset="-122"/>
                  <a:ea typeface="微软雅黑" panose="020b0503020204020204" charset="-122"/>
                </a:rPr>
                <a:t>单击此处添加标题</a:t>
              </a:r>
              <a:endParaRPr lang="zh-CN" altLang="en-US" sz="1600" b="1">
                <a:solidFill>
                  <a:schemeClr val="bg1"/>
                </a:solidFill>
                <a:latin typeface="微软雅黑" panose="020b0503020204020204" charset="-122"/>
                <a:ea typeface="微软雅黑" panose="020b0503020204020204" charset="-122"/>
              </a:endParaRPr>
            </a:p>
          </p:txBody>
        </p:sp>
        <p:sp>
          <p:nvSpPr>
            <p:cNvPr id="17" name="矩形 16"/>
            <p:cNvSpPr/>
            <p:nvPr/>
          </p:nvSpPr>
          <p:spPr>
            <a:xfrm>
              <a:off x="1034787" y="2249790"/>
              <a:ext cx="1587416" cy="931024"/>
            </a:xfrm>
            <a:prstGeom prst="rect">
              <a:avLst/>
            </a:prstGeom>
          </p:spPr>
          <p:txBody>
            <a:bodyPr wrap="square" lIns="68580" tIns="34290" rIns="68580" bIns="34290">
              <a:spAutoFit/>
            </a:bodyPr>
            <a:lstStyle/>
            <a:p>
              <a:pPr algn="ctr"/>
              <a:r>
                <a:rPr lang="zh-CN" altLang="en-US" sz="2800" b="1">
                  <a:solidFill>
                    <a:schemeClr val="bg1"/>
                  </a:solidFill>
                  <a:latin typeface="微软雅黑" panose="020b0503020204020204" charset="-122"/>
                  <a:ea typeface="微软雅黑" panose="020b0503020204020204" charset="-122"/>
                </a:rPr>
                <a:t>正面</a:t>
              </a:r>
              <a:endParaRPr lang="en-US" altLang="zh-CN" sz="2800" b="1">
                <a:solidFill>
                  <a:schemeClr val="bg1"/>
                </a:solidFill>
                <a:latin typeface="微软雅黑" panose="020b0503020204020204" charset="-122"/>
                <a:ea typeface="微软雅黑" panose="020b0503020204020204" charset="-122"/>
              </a:endParaRPr>
            </a:p>
            <a:p>
              <a:pPr algn="ctr"/>
              <a:r>
                <a:rPr lang="zh-CN" altLang="en-US" sz="2800" b="1">
                  <a:solidFill>
                    <a:schemeClr val="bg1"/>
                  </a:solidFill>
                  <a:latin typeface="微软雅黑" panose="020b0503020204020204" charset="-122"/>
                  <a:ea typeface="微软雅黑" panose="020b0503020204020204" charset="-122"/>
                </a:rPr>
                <a:t>观点</a:t>
              </a:r>
              <a:endParaRPr lang="zh-CN" altLang="en-US" sz="2800" b="1">
                <a:solidFill>
                  <a:schemeClr val="bg1"/>
                </a:solidFill>
                <a:latin typeface="微软雅黑" panose="020b0503020204020204" charset="-122"/>
                <a:ea typeface="微软雅黑" panose="020b0503020204020204" charset="-122"/>
              </a:endParaRPr>
            </a:p>
          </p:txBody>
        </p:sp>
        <p:sp>
          <p:nvSpPr>
            <p:cNvPr id="18" name="矩形 17"/>
            <p:cNvSpPr/>
            <p:nvPr/>
          </p:nvSpPr>
          <p:spPr>
            <a:xfrm>
              <a:off x="1072742" y="4534698"/>
              <a:ext cx="1587416" cy="931024"/>
            </a:xfrm>
            <a:prstGeom prst="rect">
              <a:avLst/>
            </a:prstGeom>
          </p:spPr>
          <p:txBody>
            <a:bodyPr wrap="square" lIns="68580" tIns="34290" rIns="68580" bIns="34290">
              <a:spAutoFit/>
            </a:bodyPr>
            <a:lstStyle/>
            <a:p>
              <a:pPr algn="ctr"/>
              <a:r>
                <a:rPr lang="zh-CN" altLang="en-US" sz="2800" b="1">
                  <a:solidFill>
                    <a:schemeClr val="bg1"/>
                  </a:solidFill>
                  <a:latin typeface="微软雅黑" panose="020b0503020204020204" charset="-122"/>
                  <a:ea typeface="微软雅黑" panose="020b0503020204020204" charset="-122"/>
                </a:rPr>
                <a:t>负面</a:t>
              </a:r>
              <a:endParaRPr lang="en-US" altLang="zh-CN" sz="2800" b="1">
                <a:solidFill>
                  <a:schemeClr val="bg1"/>
                </a:solidFill>
                <a:latin typeface="微软雅黑" panose="020b0503020204020204" charset="-122"/>
                <a:ea typeface="微软雅黑" panose="020b0503020204020204" charset="-122"/>
              </a:endParaRPr>
            </a:p>
            <a:p>
              <a:pPr algn="ctr"/>
              <a:r>
                <a:rPr lang="zh-CN" altLang="en-US" sz="2800" b="1">
                  <a:solidFill>
                    <a:schemeClr val="bg1"/>
                  </a:solidFill>
                  <a:latin typeface="微软雅黑" panose="020b0503020204020204" charset="-122"/>
                  <a:ea typeface="微软雅黑" panose="020b0503020204020204" charset="-122"/>
                </a:rPr>
                <a:t>观点</a:t>
              </a:r>
              <a:endParaRPr lang="zh-CN" altLang="en-US" sz="2800" b="1">
                <a:solidFill>
                  <a:schemeClr val="bg1"/>
                </a:solidFill>
                <a:latin typeface="微软雅黑" panose="020b0503020204020204" charset="-122"/>
                <a:ea typeface="微软雅黑" panose="020b0503020204020204" charset="-122"/>
              </a:endParaRPr>
            </a:p>
          </p:txBody>
        </p:sp>
      </p:grpSp>
      <p:sp>
        <p:nvSpPr>
          <p:cNvPr id="19" name="矩形 18"/>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 Box 7"/>
          <p:cNvSpPr txBox="1">
            <a:spLocks noChangeArrowheads="1"/>
          </p:cNvSpPr>
          <p:nvPr/>
        </p:nvSpPr>
        <p:spPr bwMode="auto">
          <a:xfrm>
            <a:off x="485284" y="3464863"/>
            <a:ext cx="9675316" cy="384721"/>
          </a:xfrm>
          <a:prstGeom prst="rect">
            <a:avLst/>
          </a:prstGeom>
          <a:noFill/>
          <a:ln w="9525">
            <a:noFill/>
            <a:miter lim="800000"/>
          </a:ln>
        </p:spPr>
        <p:txBody>
          <a:bodyPr wrap="square" lIns="45720" tIns="22860" rIns="45720" bIns="22860" anchor="ctr">
            <a:spAutoFit/>
          </a:bodyPr>
          <a:lstStyle/>
          <a:p>
            <a:pPr algn="ctr" defTabSz="1088390"/>
            <a:r>
              <a:rPr lang="en-US" sz="1100" err="1">
                <a:solidFill>
                  <a:schemeClr val="bg1">
                    <a:lumMod val="50000"/>
                  </a:schemeClr>
                </a:solidFill>
                <a:latin typeface="Open Sans Semibold" pitchFamily="34" charset="0"/>
                <a:ea typeface="Open Sans Semibold" pitchFamily="34" charset="0"/>
                <a:cs typeface="Open Sans Semibold" pitchFamily="34" charset="0"/>
              </a:rPr>
              <a:t>Nullam eu tempor purus. Nunc a leo magna, sit amet consequat risus. Etiam faucibus tortor a ipsum vehicula sed suscipit. Nunc a leo magna, sit amet consequat risus. Nullam eu tempor purus. Nunc </a:t>
            </a:r>
            <a:r>
              <a:rPr lang="en-US" sz="1100" smtClean="0">
                <a:solidFill>
                  <a:schemeClr val="bg1">
                    <a:lumMod val="50000"/>
                  </a:schemeClr>
                </a:solidFill>
                <a:latin typeface="Open Sans Semibold" pitchFamily="34" charset="0"/>
                <a:ea typeface="Open Sans Semibold" pitchFamily="34" charset="0"/>
                <a:cs typeface="Open Sans Semibold" pitchFamily="34" charset="0"/>
              </a:rPr>
              <a:t>a </a:t>
            </a:r>
            <a:r>
              <a:rPr lang="en-US" sz="1100" err="1">
                <a:solidFill>
                  <a:schemeClr val="bg1">
                    <a:lumMod val="50000"/>
                  </a:schemeClr>
                </a:solidFill>
                <a:latin typeface="Open Sans Semibold" pitchFamily="34" charset="0"/>
                <a:ea typeface="Open Sans Semibold" pitchFamily="34" charset="0"/>
                <a:cs typeface="Open Sans Semibold" pitchFamily="34" charset="0"/>
              </a:rPr>
              <a:t>suscipit. </a:t>
            </a:r>
            <a:endParaRPr lang="en-US" sz="1100">
              <a:solidFill>
                <a:schemeClr val="bg1">
                  <a:lumMod val="50000"/>
                </a:schemeClr>
              </a:solidFill>
              <a:latin typeface="Open Sans Semibold" pitchFamily="34" charset="0"/>
              <a:ea typeface="Open Sans Semibold" pitchFamily="34" charset="0"/>
              <a:cs typeface="Open Sans Semibold" pitchFamily="34" charset="0"/>
            </a:endParaRPr>
          </a:p>
        </p:txBody>
      </p:sp>
      <p:sp>
        <p:nvSpPr>
          <p:cNvPr id="21" name="Text Box 7"/>
          <p:cNvSpPr txBox="1">
            <a:spLocks noChangeArrowheads="1"/>
          </p:cNvSpPr>
          <p:nvPr/>
        </p:nvSpPr>
        <p:spPr bwMode="auto">
          <a:xfrm>
            <a:off x="506948" y="5769673"/>
            <a:ext cx="9675316" cy="384721"/>
          </a:xfrm>
          <a:prstGeom prst="rect">
            <a:avLst/>
          </a:prstGeom>
          <a:noFill/>
          <a:ln w="9525">
            <a:noFill/>
            <a:miter lim="800000"/>
          </a:ln>
        </p:spPr>
        <p:txBody>
          <a:bodyPr wrap="square" lIns="45720" tIns="22860" rIns="45720" bIns="22860" anchor="ctr">
            <a:spAutoFit/>
          </a:bodyPr>
          <a:lstStyle/>
          <a:p>
            <a:pPr algn="ctr" defTabSz="1088390"/>
            <a:r>
              <a:rPr lang="en-US" sz="1100" err="1">
                <a:solidFill>
                  <a:schemeClr val="bg1">
                    <a:lumMod val="50000"/>
                  </a:schemeClr>
                </a:solidFill>
                <a:latin typeface="Open Sans Semibold" pitchFamily="34" charset="0"/>
                <a:ea typeface="Open Sans Semibold" pitchFamily="34" charset="0"/>
                <a:cs typeface="Open Sans Semibold" pitchFamily="34" charset="0"/>
              </a:rPr>
              <a:t>Nullam eu tempor purus. Nunc a leo magna, sit amet consequat risus. Etiam faucibus tortor a ipsum vehicula sed suscipit. Nunc a leo magna, sit amet consequat risus. Nullam eu tempor purus. Nunc a leo magna, sit amet </a:t>
            </a:r>
            <a:r>
              <a:rPr lang="en-US" sz="1100" smtClean="0">
                <a:solidFill>
                  <a:schemeClr val="bg1">
                    <a:lumMod val="50000"/>
                  </a:schemeClr>
                </a:solidFill>
                <a:latin typeface="Open Sans Semibold" pitchFamily="34" charset="0"/>
                <a:ea typeface="Open Sans Semibold" pitchFamily="34" charset="0"/>
                <a:cs typeface="Open Sans Semibold" pitchFamily="34" charset="0"/>
              </a:rPr>
              <a:t>con </a:t>
            </a:r>
            <a:r>
              <a:rPr lang="en-US" sz="1100" err="1">
                <a:solidFill>
                  <a:schemeClr val="bg1">
                    <a:lumMod val="50000"/>
                  </a:schemeClr>
                </a:solidFill>
                <a:latin typeface="Open Sans Semibold" pitchFamily="34" charset="0"/>
                <a:ea typeface="Open Sans Semibold" pitchFamily="34" charset="0"/>
                <a:cs typeface="Open Sans Semibold" pitchFamily="34" charset="0"/>
              </a:rPr>
              <a:t>suscipit. </a:t>
            </a:r>
            <a:endParaRPr lang="en-US" sz="1100">
              <a:solidFill>
                <a:schemeClr val="bg1">
                  <a:lumMod val="50000"/>
                </a:schemeClr>
              </a:solidFill>
              <a:latin typeface="Open Sans Semibold" pitchFamily="34" charset="0"/>
              <a:ea typeface="Open Sans Semibold" pitchFamily="34" charset="0"/>
              <a:cs typeface="Open Sans Semibold" pitchFamily="34" charset="0"/>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500"/>
                            </p:stCondLst>
                            <p:childTnLst>
                              <p:par>
                                <p:cTn id="15" presetID="20" presetClass="entr" presetSubtype="0" fill="hold" grpId="1"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edg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4281248" y="1673613"/>
            <a:ext cx="719361" cy="719361"/>
          </a:xfrm>
          <a:prstGeom prst="ellipse">
            <a:avLst/>
          </a:prstGeom>
          <a:solidFill>
            <a:srgbClr val="E9639E">
              <a:alpha val="70000"/>
            </a:srgbClr>
          </a:solidFill>
          <a:ln>
            <a:noFill/>
          </a:ln>
        </p:spPr>
        <p:txBody>
          <a:bodyPr vert="horz" wrap="square" lIns="91428" tIns="45714" rIns="91428" bIns="45714" numCol="1" anchor="ctr" anchorCtr="0" compatLnSpc="1"/>
          <a:lstStyle/>
          <a:p>
            <a:pPr algn="ctr"/>
            <a:endParaRPr lang="zh-CN" altLang="en-US" sz="1000">
              <a:solidFill>
                <a:schemeClr val="bg1"/>
              </a:solidFill>
            </a:endParaRPr>
          </a:p>
        </p:txBody>
      </p:sp>
      <p:sp>
        <p:nvSpPr>
          <p:cNvPr id="5" name="椭圆 4"/>
          <p:cNvSpPr/>
          <p:nvPr/>
        </p:nvSpPr>
        <p:spPr>
          <a:xfrm>
            <a:off x="1776499" y="1657106"/>
            <a:ext cx="719361" cy="719361"/>
          </a:xfrm>
          <a:prstGeom prst="ellipse">
            <a:avLst/>
          </a:prstGeom>
          <a:solidFill>
            <a:srgbClr val="E9639E">
              <a:alpha val="70000"/>
            </a:srgbClr>
          </a:solidFill>
          <a:ln>
            <a:noFill/>
          </a:ln>
        </p:spPr>
        <p:txBody>
          <a:bodyPr vert="horz" wrap="square" lIns="91428" tIns="45714" rIns="91428" bIns="45714" numCol="1" anchor="ctr" anchorCtr="0" compatLnSpc="1"/>
          <a:lstStyle/>
          <a:p>
            <a:pPr algn="ctr"/>
            <a:endParaRPr lang="zh-CN" altLang="en-US" sz="1000">
              <a:solidFill>
                <a:schemeClr val="bg1"/>
              </a:solidFill>
            </a:endParaRPr>
          </a:p>
        </p:txBody>
      </p:sp>
      <p:sp>
        <p:nvSpPr>
          <p:cNvPr id="6" name="Freeform 18"/>
          <p:cNvSpPr>
            <a:spLocks noEditPoints="1"/>
          </p:cNvSpPr>
          <p:nvPr/>
        </p:nvSpPr>
        <p:spPr bwMode="auto">
          <a:xfrm>
            <a:off x="4474262" y="1924406"/>
            <a:ext cx="333332" cy="234284"/>
          </a:xfrm>
          <a:custGeom>
            <a:gdLst>
              <a:gd name="T0" fmla="*/ 16 w 128"/>
              <a:gd name="T1" fmla="*/ 0 h 90"/>
              <a:gd name="T2" fmla="*/ 116 w 128"/>
              <a:gd name="T3" fmla="*/ 4 h 90"/>
              <a:gd name="T4" fmla="*/ 116 w 128"/>
              <a:gd name="T5" fmla="*/ 74 h 90"/>
              <a:gd name="T6" fmla="*/ 112 w 128"/>
              <a:gd name="T7" fmla="*/ 78 h 90"/>
              <a:gd name="T8" fmla="*/ 12 w 128"/>
              <a:gd name="T9" fmla="*/ 74 h 90"/>
              <a:gd name="T10" fmla="*/ 12 w 128"/>
              <a:gd name="T11" fmla="*/ 4 h 90"/>
              <a:gd name="T12" fmla="*/ 30 w 128"/>
              <a:gd name="T13" fmla="*/ 51 h 90"/>
              <a:gd name="T14" fmla="*/ 30 w 128"/>
              <a:gd name="T15" fmla="*/ 51 h 90"/>
              <a:gd name="T16" fmla="*/ 43 w 128"/>
              <a:gd name="T17" fmla="*/ 53 h 90"/>
              <a:gd name="T18" fmla="*/ 43 w 128"/>
              <a:gd name="T19" fmla="*/ 64 h 90"/>
              <a:gd name="T20" fmla="*/ 41 w 128"/>
              <a:gd name="T21" fmla="*/ 66 h 90"/>
              <a:gd name="T22" fmla="*/ 28 w 128"/>
              <a:gd name="T23" fmla="*/ 64 h 90"/>
              <a:gd name="T24" fmla="*/ 28 w 128"/>
              <a:gd name="T25" fmla="*/ 53 h 90"/>
              <a:gd name="T26" fmla="*/ 49 w 128"/>
              <a:gd name="T27" fmla="*/ 40 h 90"/>
              <a:gd name="T28" fmla="*/ 49 w 128"/>
              <a:gd name="T29" fmla="*/ 40 h 90"/>
              <a:gd name="T30" fmla="*/ 62 w 128"/>
              <a:gd name="T31" fmla="*/ 43 h 90"/>
              <a:gd name="T32" fmla="*/ 62 w 128"/>
              <a:gd name="T33" fmla="*/ 64 h 90"/>
              <a:gd name="T34" fmla="*/ 59 w 128"/>
              <a:gd name="T35" fmla="*/ 66 h 90"/>
              <a:gd name="T36" fmla="*/ 47 w 128"/>
              <a:gd name="T37" fmla="*/ 64 h 90"/>
              <a:gd name="T38" fmla="*/ 47 w 128"/>
              <a:gd name="T39" fmla="*/ 43 h 90"/>
              <a:gd name="T40" fmla="*/ 57 w 128"/>
              <a:gd name="T41" fmla="*/ 45 h 90"/>
              <a:gd name="T42" fmla="*/ 52 w 128"/>
              <a:gd name="T43" fmla="*/ 45 h 90"/>
              <a:gd name="T44" fmla="*/ 57 w 128"/>
              <a:gd name="T45" fmla="*/ 61 h 90"/>
              <a:gd name="T46" fmla="*/ 68 w 128"/>
              <a:gd name="T47" fmla="*/ 30 h 90"/>
              <a:gd name="T48" fmla="*/ 68 w 128"/>
              <a:gd name="T49" fmla="*/ 30 h 90"/>
              <a:gd name="T50" fmla="*/ 81 w 128"/>
              <a:gd name="T51" fmla="*/ 32 h 90"/>
              <a:gd name="T52" fmla="*/ 81 w 128"/>
              <a:gd name="T53" fmla="*/ 64 h 90"/>
              <a:gd name="T54" fmla="*/ 78 w 128"/>
              <a:gd name="T55" fmla="*/ 66 h 90"/>
              <a:gd name="T56" fmla="*/ 66 w 128"/>
              <a:gd name="T57" fmla="*/ 64 h 90"/>
              <a:gd name="T58" fmla="*/ 66 w 128"/>
              <a:gd name="T59" fmla="*/ 32 h 90"/>
              <a:gd name="T60" fmla="*/ 76 w 128"/>
              <a:gd name="T61" fmla="*/ 35 h 90"/>
              <a:gd name="T62" fmla="*/ 71 w 128"/>
              <a:gd name="T63" fmla="*/ 35 h 90"/>
              <a:gd name="T64" fmla="*/ 76 w 128"/>
              <a:gd name="T65" fmla="*/ 61 h 90"/>
              <a:gd name="T66" fmla="*/ 87 w 128"/>
              <a:gd name="T67" fmla="*/ 19 h 90"/>
              <a:gd name="T68" fmla="*/ 87 w 128"/>
              <a:gd name="T69" fmla="*/ 19 h 90"/>
              <a:gd name="T70" fmla="*/ 100 w 128"/>
              <a:gd name="T71" fmla="*/ 22 h 90"/>
              <a:gd name="T72" fmla="*/ 100 w 128"/>
              <a:gd name="T73" fmla="*/ 64 h 90"/>
              <a:gd name="T74" fmla="*/ 97 w 128"/>
              <a:gd name="T75" fmla="*/ 66 h 90"/>
              <a:gd name="T76" fmla="*/ 85 w 128"/>
              <a:gd name="T77" fmla="*/ 64 h 90"/>
              <a:gd name="T78" fmla="*/ 85 w 128"/>
              <a:gd name="T79" fmla="*/ 22 h 90"/>
              <a:gd name="T80" fmla="*/ 95 w 128"/>
              <a:gd name="T81" fmla="*/ 24 h 90"/>
              <a:gd name="T82" fmla="*/ 89 w 128"/>
              <a:gd name="T83" fmla="*/ 24 h 90"/>
              <a:gd name="T84" fmla="*/ 95 w 128"/>
              <a:gd name="T85" fmla="*/ 61 h 90"/>
              <a:gd name="T86" fmla="*/ 38 w 128"/>
              <a:gd name="T87" fmla="*/ 55 h 90"/>
              <a:gd name="T88" fmla="*/ 33 w 128"/>
              <a:gd name="T89" fmla="*/ 55 h 90"/>
              <a:gd name="T90" fmla="*/ 38 w 128"/>
              <a:gd name="T91" fmla="*/ 61 h 90"/>
              <a:gd name="T92" fmla="*/ 4 w 128"/>
              <a:gd name="T93" fmla="*/ 90 h 90"/>
              <a:gd name="T94" fmla="*/ 0 w 128"/>
              <a:gd name="T95" fmla="*/ 86 h 90"/>
              <a:gd name="T96" fmla="*/ 124 w 128"/>
              <a:gd name="T97" fmla="*/ 82 h 90"/>
              <a:gd name="T98" fmla="*/ 124 w 128"/>
              <a:gd name="T99" fmla="*/ 90 h 90"/>
              <a:gd name="T100" fmla="*/ 108 w 128"/>
              <a:gd name="T101" fmla="*/ 8 h 90"/>
              <a:gd name="T102" fmla="*/ 20 w 128"/>
              <a:gd name="T103" fmla="*/ 8 h 90"/>
              <a:gd name="T104" fmla="*/ 108 w 128"/>
              <a:gd name="T105" fmla="*/ 70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90">
                <a:moveTo>
                  <a:pt x="16" y="0"/>
                </a:moveTo>
                <a:cubicBezTo>
                  <a:pt x="16" y="0"/>
                  <a:pt x="16" y="0"/>
                  <a:pt x="16" y="0"/>
                </a:cubicBezTo>
                <a:cubicBezTo>
                  <a:pt x="112" y="0"/>
                  <a:pt x="112" y="0"/>
                  <a:pt x="112" y="0"/>
                </a:cubicBezTo>
                <a:cubicBezTo>
                  <a:pt x="114" y="0"/>
                  <a:pt x="116" y="2"/>
                  <a:pt x="116" y="4"/>
                </a:cubicBezTo>
                <a:cubicBezTo>
                  <a:pt x="116" y="5"/>
                  <a:pt x="116" y="5"/>
                  <a:pt x="116" y="5"/>
                </a:cubicBezTo>
                <a:cubicBezTo>
                  <a:pt x="116" y="74"/>
                  <a:pt x="116" y="74"/>
                  <a:pt x="116" y="74"/>
                </a:cubicBezTo>
                <a:cubicBezTo>
                  <a:pt x="116" y="77"/>
                  <a:pt x="114" y="78"/>
                  <a:pt x="112" y="78"/>
                </a:cubicBezTo>
                <a:cubicBezTo>
                  <a:pt x="112" y="78"/>
                  <a:pt x="112" y="78"/>
                  <a:pt x="112" y="78"/>
                </a:cubicBezTo>
                <a:cubicBezTo>
                  <a:pt x="16" y="78"/>
                  <a:pt x="16" y="78"/>
                  <a:pt x="16" y="78"/>
                </a:cubicBezTo>
                <a:cubicBezTo>
                  <a:pt x="13" y="78"/>
                  <a:pt x="12" y="77"/>
                  <a:pt x="12" y="74"/>
                </a:cubicBezTo>
                <a:cubicBezTo>
                  <a:pt x="12" y="74"/>
                  <a:pt x="12" y="74"/>
                  <a:pt x="12" y="74"/>
                </a:cubicBezTo>
                <a:cubicBezTo>
                  <a:pt x="12" y="4"/>
                  <a:pt x="12" y="4"/>
                  <a:pt x="12" y="4"/>
                </a:cubicBezTo>
                <a:cubicBezTo>
                  <a:pt x="12" y="2"/>
                  <a:pt x="13" y="0"/>
                  <a:pt x="16" y="0"/>
                </a:cubicBezTo>
                <a:close/>
                <a:moveTo>
                  <a:pt x="30" y="51"/>
                </a:moveTo>
                <a:cubicBezTo>
                  <a:pt x="30" y="51"/>
                  <a:pt x="30" y="51"/>
                  <a:pt x="30" y="51"/>
                </a:cubicBezTo>
                <a:cubicBezTo>
                  <a:pt x="30" y="51"/>
                  <a:pt x="30" y="51"/>
                  <a:pt x="30" y="51"/>
                </a:cubicBezTo>
                <a:cubicBezTo>
                  <a:pt x="41" y="51"/>
                  <a:pt x="41" y="51"/>
                  <a:pt x="41" y="51"/>
                </a:cubicBezTo>
                <a:cubicBezTo>
                  <a:pt x="42" y="51"/>
                  <a:pt x="43" y="52"/>
                  <a:pt x="43" y="53"/>
                </a:cubicBezTo>
                <a:cubicBezTo>
                  <a:pt x="43" y="53"/>
                  <a:pt x="43" y="53"/>
                  <a:pt x="43" y="53"/>
                </a:cubicBezTo>
                <a:cubicBezTo>
                  <a:pt x="43" y="64"/>
                  <a:pt x="43" y="64"/>
                  <a:pt x="43" y="64"/>
                </a:cubicBezTo>
                <a:cubicBezTo>
                  <a:pt x="43" y="65"/>
                  <a:pt x="42" y="66"/>
                  <a:pt x="41" y="66"/>
                </a:cubicBezTo>
                <a:cubicBezTo>
                  <a:pt x="41" y="66"/>
                  <a:pt x="41" y="66"/>
                  <a:pt x="41" y="66"/>
                </a:cubicBezTo>
                <a:cubicBezTo>
                  <a:pt x="30" y="66"/>
                  <a:pt x="30" y="66"/>
                  <a:pt x="30" y="66"/>
                </a:cubicBezTo>
                <a:cubicBezTo>
                  <a:pt x="29" y="66"/>
                  <a:pt x="28" y="65"/>
                  <a:pt x="28" y="64"/>
                </a:cubicBezTo>
                <a:cubicBezTo>
                  <a:pt x="28" y="64"/>
                  <a:pt x="28" y="64"/>
                  <a:pt x="28" y="64"/>
                </a:cubicBezTo>
                <a:cubicBezTo>
                  <a:pt x="28" y="53"/>
                  <a:pt x="28" y="53"/>
                  <a:pt x="28" y="53"/>
                </a:cubicBezTo>
                <a:cubicBezTo>
                  <a:pt x="28" y="52"/>
                  <a:pt x="29" y="51"/>
                  <a:pt x="30" y="51"/>
                </a:cubicBezTo>
                <a:close/>
                <a:moveTo>
                  <a:pt x="49" y="40"/>
                </a:moveTo>
                <a:cubicBezTo>
                  <a:pt x="49" y="40"/>
                  <a:pt x="49" y="40"/>
                  <a:pt x="49" y="40"/>
                </a:cubicBezTo>
                <a:cubicBezTo>
                  <a:pt x="49" y="40"/>
                  <a:pt x="49" y="40"/>
                  <a:pt x="49" y="40"/>
                </a:cubicBezTo>
                <a:cubicBezTo>
                  <a:pt x="59" y="40"/>
                  <a:pt x="59" y="40"/>
                  <a:pt x="59" y="40"/>
                </a:cubicBezTo>
                <a:cubicBezTo>
                  <a:pt x="61" y="40"/>
                  <a:pt x="62" y="41"/>
                  <a:pt x="62" y="43"/>
                </a:cubicBezTo>
                <a:cubicBezTo>
                  <a:pt x="62" y="43"/>
                  <a:pt x="62" y="43"/>
                  <a:pt x="62" y="43"/>
                </a:cubicBezTo>
                <a:cubicBezTo>
                  <a:pt x="62" y="64"/>
                  <a:pt x="62" y="64"/>
                  <a:pt x="62" y="64"/>
                </a:cubicBezTo>
                <a:cubicBezTo>
                  <a:pt x="62" y="65"/>
                  <a:pt x="61" y="66"/>
                  <a:pt x="59" y="66"/>
                </a:cubicBezTo>
                <a:cubicBezTo>
                  <a:pt x="59" y="66"/>
                  <a:pt x="59" y="66"/>
                  <a:pt x="59" y="66"/>
                </a:cubicBezTo>
                <a:cubicBezTo>
                  <a:pt x="49" y="66"/>
                  <a:pt x="49" y="66"/>
                  <a:pt x="49" y="66"/>
                </a:cubicBezTo>
                <a:cubicBezTo>
                  <a:pt x="48" y="66"/>
                  <a:pt x="47" y="65"/>
                  <a:pt x="47" y="64"/>
                </a:cubicBezTo>
                <a:cubicBezTo>
                  <a:pt x="47" y="64"/>
                  <a:pt x="47" y="64"/>
                  <a:pt x="47" y="64"/>
                </a:cubicBezTo>
                <a:cubicBezTo>
                  <a:pt x="47" y="43"/>
                  <a:pt x="47" y="43"/>
                  <a:pt x="47" y="43"/>
                </a:cubicBezTo>
                <a:cubicBezTo>
                  <a:pt x="47" y="41"/>
                  <a:pt x="48" y="40"/>
                  <a:pt x="49" y="40"/>
                </a:cubicBezTo>
                <a:close/>
                <a:moveTo>
                  <a:pt x="57" y="45"/>
                </a:moveTo>
                <a:cubicBezTo>
                  <a:pt x="57" y="45"/>
                  <a:pt x="57" y="45"/>
                  <a:pt x="57" y="45"/>
                </a:cubicBezTo>
                <a:cubicBezTo>
                  <a:pt x="52" y="45"/>
                  <a:pt x="52" y="45"/>
                  <a:pt x="52" y="45"/>
                </a:cubicBezTo>
                <a:cubicBezTo>
                  <a:pt x="52" y="61"/>
                  <a:pt x="52" y="61"/>
                  <a:pt x="52" y="61"/>
                </a:cubicBezTo>
                <a:cubicBezTo>
                  <a:pt x="57" y="61"/>
                  <a:pt x="57" y="61"/>
                  <a:pt x="57" y="61"/>
                </a:cubicBezTo>
                <a:cubicBezTo>
                  <a:pt x="57" y="45"/>
                  <a:pt x="57" y="45"/>
                  <a:pt x="57" y="45"/>
                </a:cubicBezTo>
                <a:close/>
                <a:moveTo>
                  <a:pt x="68" y="30"/>
                </a:moveTo>
                <a:cubicBezTo>
                  <a:pt x="68" y="30"/>
                  <a:pt x="68" y="30"/>
                  <a:pt x="68" y="30"/>
                </a:cubicBezTo>
                <a:cubicBezTo>
                  <a:pt x="68" y="30"/>
                  <a:pt x="68" y="30"/>
                  <a:pt x="68" y="30"/>
                </a:cubicBezTo>
                <a:cubicBezTo>
                  <a:pt x="78" y="30"/>
                  <a:pt x="78" y="30"/>
                  <a:pt x="78" y="30"/>
                </a:cubicBezTo>
                <a:cubicBezTo>
                  <a:pt x="80" y="30"/>
                  <a:pt x="81" y="31"/>
                  <a:pt x="81" y="32"/>
                </a:cubicBezTo>
                <a:cubicBezTo>
                  <a:pt x="81" y="32"/>
                  <a:pt x="81" y="32"/>
                  <a:pt x="81" y="32"/>
                </a:cubicBezTo>
                <a:cubicBezTo>
                  <a:pt x="81" y="64"/>
                  <a:pt x="81" y="64"/>
                  <a:pt x="81" y="64"/>
                </a:cubicBezTo>
                <a:cubicBezTo>
                  <a:pt x="81" y="65"/>
                  <a:pt x="80" y="66"/>
                  <a:pt x="78" y="66"/>
                </a:cubicBezTo>
                <a:cubicBezTo>
                  <a:pt x="78" y="66"/>
                  <a:pt x="78" y="66"/>
                  <a:pt x="78" y="66"/>
                </a:cubicBezTo>
                <a:cubicBezTo>
                  <a:pt x="68" y="66"/>
                  <a:pt x="68" y="66"/>
                  <a:pt x="68" y="66"/>
                </a:cubicBezTo>
                <a:cubicBezTo>
                  <a:pt x="67" y="66"/>
                  <a:pt x="66" y="65"/>
                  <a:pt x="66" y="64"/>
                </a:cubicBezTo>
                <a:cubicBezTo>
                  <a:pt x="66" y="64"/>
                  <a:pt x="66" y="64"/>
                  <a:pt x="66" y="64"/>
                </a:cubicBezTo>
                <a:cubicBezTo>
                  <a:pt x="66" y="32"/>
                  <a:pt x="66" y="32"/>
                  <a:pt x="66" y="32"/>
                </a:cubicBezTo>
                <a:cubicBezTo>
                  <a:pt x="66" y="31"/>
                  <a:pt x="67" y="30"/>
                  <a:pt x="68" y="30"/>
                </a:cubicBezTo>
                <a:close/>
                <a:moveTo>
                  <a:pt x="76" y="35"/>
                </a:moveTo>
                <a:cubicBezTo>
                  <a:pt x="76" y="35"/>
                  <a:pt x="76" y="35"/>
                  <a:pt x="76" y="35"/>
                </a:cubicBezTo>
                <a:cubicBezTo>
                  <a:pt x="71" y="35"/>
                  <a:pt x="71" y="35"/>
                  <a:pt x="71" y="35"/>
                </a:cubicBezTo>
                <a:cubicBezTo>
                  <a:pt x="71" y="61"/>
                  <a:pt x="71" y="61"/>
                  <a:pt x="71" y="61"/>
                </a:cubicBezTo>
                <a:cubicBezTo>
                  <a:pt x="76" y="61"/>
                  <a:pt x="76" y="61"/>
                  <a:pt x="76" y="61"/>
                </a:cubicBezTo>
                <a:cubicBezTo>
                  <a:pt x="76" y="35"/>
                  <a:pt x="76" y="35"/>
                  <a:pt x="76" y="35"/>
                </a:cubicBezTo>
                <a:close/>
                <a:moveTo>
                  <a:pt x="87" y="19"/>
                </a:moveTo>
                <a:cubicBezTo>
                  <a:pt x="87" y="19"/>
                  <a:pt x="87" y="19"/>
                  <a:pt x="87" y="19"/>
                </a:cubicBezTo>
                <a:cubicBezTo>
                  <a:pt x="87" y="19"/>
                  <a:pt x="87" y="19"/>
                  <a:pt x="87" y="19"/>
                </a:cubicBezTo>
                <a:cubicBezTo>
                  <a:pt x="97" y="19"/>
                  <a:pt x="97" y="19"/>
                  <a:pt x="97" y="19"/>
                </a:cubicBezTo>
                <a:cubicBezTo>
                  <a:pt x="99" y="19"/>
                  <a:pt x="100" y="20"/>
                  <a:pt x="100" y="22"/>
                </a:cubicBezTo>
                <a:cubicBezTo>
                  <a:pt x="100" y="22"/>
                  <a:pt x="100" y="22"/>
                  <a:pt x="100" y="22"/>
                </a:cubicBezTo>
                <a:cubicBezTo>
                  <a:pt x="100" y="64"/>
                  <a:pt x="100" y="64"/>
                  <a:pt x="100" y="64"/>
                </a:cubicBezTo>
                <a:cubicBezTo>
                  <a:pt x="100" y="65"/>
                  <a:pt x="99" y="66"/>
                  <a:pt x="97" y="66"/>
                </a:cubicBezTo>
                <a:cubicBezTo>
                  <a:pt x="97" y="66"/>
                  <a:pt x="97" y="66"/>
                  <a:pt x="97" y="66"/>
                </a:cubicBezTo>
                <a:cubicBezTo>
                  <a:pt x="87" y="66"/>
                  <a:pt x="87" y="66"/>
                  <a:pt x="87" y="66"/>
                </a:cubicBezTo>
                <a:cubicBezTo>
                  <a:pt x="86" y="66"/>
                  <a:pt x="85" y="65"/>
                  <a:pt x="85" y="64"/>
                </a:cubicBezTo>
                <a:cubicBezTo>
                  <a:pt x="85" y="64"/>
                  <a:pt x="85" y="64"/>
                  <a:pt x="85" y="64"/>
                </a:cubicBezTo>
                <a:cubicBezTo>
                  <a:pt x="85" y="22"/>
                  <a:pt x="85" y="22"/>
                  <a:pt x="85" y="22"/>
                </a:cubicBezTo>
                <a:cubicBezTo>
                  <a:pt x="85" y="20"/>
                  <a:pt x="86" y="19"/>
                  <a:pt x="87" y="19"/>
                </a:cubicBezTo>
                <a:close/>
                <a:moveTo>
                  <a:pt x="95" y="24"/>
                </a:moveTo>
                <a:cubicBezTo>
                  <a:pt x="95" y="24"/>
                  <a:pt x="95" y="24"/>
                  <a:pt x="95" y="24"/>
                </a:cubicBezTo>
                <a:cubicBezTo>
                  <a:pt x="89" y="24"/>
                  <a:pt x="89" y="24"/>
                  <a:pt x="89" y="24"/>
                </a:cubicBezTo>
                <a:cubicBezTo>
                  <a:pt x="89" y="61"/>
                  <a:pt x="89" y="61"/>
                  <a:pt x="89" y="61"/>
                </a:cubicBezTo>
                <a:cubicBezTo>
                  <a:pt x="95" y="61"/>
                  <a:pt x="95" y="61"/>
                  <a:pt x="95" y="61"/>
                </a:cubicBezTo>
                <a:cubicBezTo>
                  <a:pt x="95" y="24"/>
                  <a:pt x="95" y="24"/>
                  <a:pt x="95" y="24"/>
                </a:cubicBezTo>
                <a:close/>
                <a:moveTo>
                  <a:pt x="38" y="55"/>
                </a:moveTo>
                <a:cubicBezTo>
                  <a:pt x="38" y="55"/>
                  <a:pt x="38" y="55"/>
                  <a:pt x="38" y="55"/>
                </a:cubicBezTo>
                <a:cubicBezTo>
                  <a:pt x="33" y="55"/>
                  <a:pt x="33" y="55"/>
                  <a:pt x="33" y="55"/>
                </a:cubicBezTo>
                <a:cubicBezTo>
                  <a:pt x="33" y="61"/>
                  <a:pt x="33" y="61"/>
                  <a:pt x="33" y="61"/>
                </a:cubicBezTo>
                <a:cubicBezTo>
                  <a:pt x="38" y="61"/>
                  <a:pt x="38" y="61"/>
                  <a:pt x="38" y="61"/>
                </a:cubicBezTo>
                <a:cubicBezTo>
                  <a:pt x="38" y="55"/>
                  <a:pt x="38" y="55"/>
                  <a:pt x="38" y="55"/>
                </a:cubicBezTo>
                <a:close/>
                <a:moveTo>
                  <a:pt x="4" y="90"/>
                </a:moveTo>
                <a:cubicBezTo>
                  <a:pt x="4" y="90"/>
                  <a:pt x="4" y="90"/>
                  <a:pt x="4" y="90"/>
                </a:cubicBezTo>
                <a:cubicBezTo>
                  <a:pt x="2" y="90"/>
                  <a:pt x="0" y="88"/>
                  <a:pt x="0" y="86"/>
                </a:cubicBezTo>
                <a:cubicBezTo>
                  <a:pt x="0" y="84"/>
                  <a:pt x="2" y="82"/>
                  <a:pt x="4" y="82"/>
                </a:cubicBezTo>
                <a:cubicBezTo>
                  <a:pt x="124" y="82"/>
                  <a:pt x="124" y="82"/>
                  <a:pt x="124" y="82"/>
                </a:cubicBezTo>
                <a:cubicBezTo>
                  <a:pt x="126" y="82"/>
                  <a:pt x="128" y="84"/>
                  <a:pt x="128" y="86"/>
                </a:cubicBezTo>
                <a:cubicBezTo>
                  <a:pt x="128" y="88"/>
                  <a:pt x="126" y="90"/>
                  <a:pt x="124" y="90"/>
                </a:cubicBezTo>
                <a:cubicBezTo>
                  <a:pt x="4" y="90"/>
                  <a:pt x="4" y="90"/>
                  <a:pt x="4" y="90"/>
                </a:cubicBezTo>
                <a:close/>
                <a:moveTo>
                  <a:pt x="108" y="8"/>
                </a:moveTo>
                <a:cubicBezTo>
                  <a:pt x="108" y="8"/>
                  <a:pt x="108" y="8"/>
                  <a:pt x="108" y="8"/>
                </a:cubicBezTo>
                <a:cubicBezTo>
                  <a:pt x="20" y="8"/>
                  <a:pt x="20" y="8"/>
                  <a:pt x="20" y="8"/>
                </a:cubicBezTo>
                <a:cubicBezTo>
                  <a:pt x="20" y="70"/>
                  <a:pt x="20" y="70"/>
                  <a:pt x="20" y="70"/>
                </a:cubicBezTo>
                <a:cubicBezTo>
                  <a:pt x="108" y="70"/>
                  <a:pt x="108" y="70"/>
                  <a:pt x="108" y="70"/>
                </a:cubicBezTo>
                <a:cubicBezTo>
                  <a:pt x="108" y="8"/>
                  <a:pt x="108" y="8"/>
                  <a:pt x="108"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0" name="Freeform 19"/>
          <p:cNvSpPr>
            <a:spLocks noEditPoints="1"/>
          </p:cNvSpPr>
          <p:nvPr/>
        </p:nvSpPr>
        <p:spPr bwMode="auto">
          <a:xfrm>
            <a:off x="1985387" y="1865358"/>
            <a:ext cx="290157" cy="291427"/>
          </a:xfrm>
          <a:custGeom>
            <a:gdLst>
              <a:gd name="T0" fmla="*/ 27 w 112"/>
              <a:gd name="T1" fmla="*/ 25 h 112"/>
              <a:gd name="T2" fmla="*/ 34 w 112"/>
              <a:gd name="T3" fmla="*/ 15 h 112"/>
              <a:gd name="T4" fmla="*/ 10 w 112"/>
              <a:gd name="T5" fmla="*/ 31 h 112"/>
              <a:gd name="T6" fmla="*/ 50 w 112"/>
              <a:gd name="T7" fmla="*/ 31 h 112"/>
              <a:gd name="T8" fmla="*/ 43 w 112"/>
              <a:gd name="T9" fmla="*/ 31 h 112"/>
              <a:gd name="T10" fmla="*/ 39 w 112"/>
              <a:gd name="T11" fmla="*/ 28 h 112"/>
              <a:gd name="T12" fmla="*/ 37 w 112"/>
              <a:gd name="T13" fmla="*/ 18 h 112"/>
              <a:gd name="T14" fmla="*/ 87 w 112"/>
              <a:gd name="T15" fmla="*/ 57 h 112"/>
              <a:gd name="T16" fmla="*/ 110 w 112"/>
              <a:gd name="T17" fmla="*/ 80 h 112"/>
              <a:gd name="T18" fmla="*/ 84 w 112"/>
              <a:gd name="T19" fmla="*/ 111 h 112"/>
              <a:gd name="T20" fmla="*/ 79 w 112"/>
              <a:gd name="T21" fmla="*/ 111 h 112"/>
              <a:gd name="T22" fmla="*/ 34 w 112"/>
              <a:gd name="T23" fmla="*/ 111 h 112"/>
              <a:gd name="T24" fmla="*/ 5 w 112"/>
              <a:gd name="T25" fmla="*/ 112 h 112"/>
              <a:gd name="T26" fmla="*/ 1 w 112"/>
              <a:gd name="T27" fmla="*/ 82 h 112"/>
              <a:gd name="T28" fmla="*/ 24 w 112"/>
              <a:gd name="T29" fmla="*/ 56 h 112"/>
              <a:gd name="T30" fmla="*/ 2 w 112"/>
              <a:gd name="T31" fmla="*/ 28 h 112"/>
              <a:gd name="T32" fmla="*/ 33 w 112"/>
              <a:gd name="T33" fmla="*/ 3 h 112"/>
              <a:gd name="T34" fmla="*/ 76 w 112"/>
              <a:gd name="T35" fmla="*/ 5 h 112"/>
              <a:gd name="T36" fmla="*/ 110 w 112"/>
              <a:gd name="T37" fmla="*/ 24 h 112"/>
              <a:gd name="T38" fmla="*/ 87 w 112"/>
              <a:gd name="T39" fmla="*/ 57 h 112"/>
              <a:gd name="T40" fmla="*/ 62 w 112"/>
              <a:gd name="T41" fmla="*/ 82 h 112"/>
              <a:gd name="T42" fmla="*/ 101 w 112"/>
              <a:gd name="T43" fmla="*/ 82 h 112"/>
              <a:gd name="T44" fmla="*/ 91 w 112"/>
              <a:gd name="T45" fmla="*/ 86 h 112"/>
              <a:gd name="T46" fmla="*/ 87 w 112"/>
              <a:gd name="T47" fmla="*/ 83 h 112"/>
              <a:gd name="T48" fmla="*/ 89 w 112"/>
              <a:gd name="T49" fmla="*/ 70 h 112"/>
              <a:gd name="T50" fmla="*/ 82 w 112"/>
              <a:gd name="T51" fmla="*/ 73 h 112"/>
              <a:gd name="T52" fmla="*/ 85 w 112"/>
              <a:gd name="T53" fmla="*/ 67 h 112"/>
              <a:gd name="T54" fmla="*/ 62 w 112"/>
              <a:gd name="T55" fmla="*/ 82 h 112"/>
              <a:gd name="T56" fmla="*/ 23 w 112"/>
              <a:gd name="T57" fmla="*/ 97 h 112"/>
              <a:gd name="T58" fmla="*/ 77 w 112"/>
              <a:gd name="T59" fmla="*/ 27 h 112"/>
              <a:gd name="T60" fmla="*/ 23 w 112"/>
              <a:gd name="T61" fmla="*/ 97 h 112"/>
              <a:gd name="T62" fmla="*/ 90 w 112"/>
              <a:gd name="T63" fmla="*/ 33 h 112"/>
              <a:gd name="T64" fmla="*/ 90 w 112"/>
              <a:gd name="T65" fmla="*/ 34 h 112"/>
              <a:gd name="T66" fmla="*/ 90 w 112"/>
              <a:gd name="T67" fmla="*/ 34 h 112"/>
              <a:gd name="T68" fmla="*/ 102 w 112"/>
              <a:gd name="T69" fmla="*/ 31 h 112"/>
              <a:gd name="T70" fmla="*/ 86 w 112"/>
              <a:gd name="T71" fmla="*/ 11 h 112"/>
              <a:gd name="T72" fmla="*/ 74 w 112"/>
              <a:gd name="T73" fmla="*/ 18 h 112"/>
              <a:gd name="T74" fmla="*/ 79 w 112"/>
              <a:gd name="T75" fmla="*/ 22 h 112"/>
              <a:gd name="T76" fmla="*/ 79 w 112"/>
              <a:gd name="T77" fmla="*/ 22 h 112"/>
              <a:gd name="T78" fmla="*/ 79 w 112"/>
              <a:gd name="T79" fmla="*/ 22 h 112"/>
              <a:gd name="T80" fmla="*/ 90 w 112"/>
              <a:gd name="T81" fmla="*/ 33 h 112"/>
              <a:gd name="T82" fmla="*/ 90 w 112"/>
              <a:gd name="T83" fmla="*/ 33 h 112"/>
              <a:gd name="T84" fmla="*/ 88 w 112"/>
              <a:gd name="T85" fmla="*/ 39 h 112"/>
              <a:gd name="T86" fmla="*/ 30 w 112"/>
              <a:gd name="T87" fmla="*/ 103 h 112"/>
              <a:gd name="T88" fmla="*/ 88 w 112"/>
              <a:gd name="T89" fmla="*/ 39 h 112"/>
              <a:gd name="T90" fmla="*/ 12 w 112"/>
              <a:gd name="T91" fmla="*/ 86 h 112"/>
              <a:gd name="T92" fmla="*/ 71 w 112"/>
              <a:gd name="T93" fmla="*/ 21 h 112"/>
              <a:gd name="T94" fmla="*/ 12 w 112"/>
              <a:gd name="T95" fmla="*/ 86 h 112"/>
              <a:gd name="T96" fmla="*/ 9 w 112"/>
              <a:gd name="T97" fmla="*/ 89 h 112"/>
              <a:gd name="T98" fmla="*/ 23 w 112"/>
              <a:gd name="T99" fmla="*/ 104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112">
                <a:moveTo>
                  <a:pt x="30" y="25"/>
                </a:moveTo>
                <a:cubicBezTo>
                  <a:pt x="29" y="26"/>
                  <a:pt x="28" y="26"/>
                  <a:pt x="27" y="25"/>
                </a:cubicBezTo>
                <a:cubicBezTo>
                  <a:pt x="26" y="25"/>
                  <a:pt x="26" y="23"/>
                  <a:pt x="27" y="22"/>
                </a:cubicBezTo>
                <a:cubicBezTo>
                  <a:pt x="34" y="15"/>
                  <a:pt x="34" y="15"/>
                  <a:pt x="34" y="15"/>
                </a:cubicBezTo>
                <a:cubicBezTo>
                  <a:pt x="30" y="11"/>
                  <a:pt x="30" y="11"/>
                  <a:pt x="30" y="11"/>
                </a:cubicBezTo>
                <a:cubicBezTo>
                  <a:pt x="10" y="31"/>
                  <a:pt x="10" y="31"/>
                  <a:pt x="10" y="31"/>
                </a:cubicBezTo>
                <a:cubicBezTo>
                  <a:pt x="30" y="51"/>
                  <a:pt x="30" y="51"/>
                  <a:pt x="30" y="51"/>
                </a:cubicBezTo>
                <a:cubicBezTo>
                  <a:pt x="50" y="31"/>
                  <a:pt x="50" y="31"/>
                  <a:pt x="50" y="31"/>
                </a:cubicBezTo>
                <a:cubicBezTo>
                  <a:pt x="46" y="28"/>
                  <a:pt x="46" y="28"/>
                  <a:pt x="46" y="28"/>
                </a:cubicBezTo>
                <a:cubicBezTo>
                  <a:pt x="43" y="31"/>
                  <a:pt x="43" y="31"/>
                  <a:pt x="43" y="31"/>
                </a:cubicBezTo>
                <a:cubicBezTo>
                  <a:pt x="42" y="32"/>
                  <a:pt x="40" y="32"/>
                  <a:pt x="39" y="31"/>
                </a:cubicBezTo>
                <a:cubicBezTo>
                  <a:pt x="38" y="30"/>
                  <a:pt x="38" y="29"/>
                  <a:pt x="39" y="28"/>
                </a:cubicBezTo>
                <a:cubicBezTo>
                  <a:pt x="43" y="24"/>
                  <a:pt x="43" y="24"/>
                  <a:pt x="43" y="24"/>
                </a:cubicBezTo>
                <a:cubicBezTo>
                  <a:pt x="37" y="18"/>
                  <a:pt x="37" y="18"/>
                  <a:pt x="37" y="18"/>
                </a:cubicBezTo>
                <a:cubicBezTo>
                  <a:pt x="30" y="25"/>
                  <a:pt x="30" y="25"/>
                  <a:pt x="30" y="25"/>
                </a:cubicBezTo>
                <a:close/>
                <a:moveTo>
                  <a:pt x="87" y="57"/>
                </a:moveTo>
                <a:cubicBezTo>
                  <a:pt x="87" y="57"/>
                  <a:pt x="87" y="57"/>
                  <a:pt x="87" y="57"/>
                </a:cubicBezTo>
                <a:cubicBezTo>
                  <a:pt x="110" y="80"/>
                  <a:pt x="110" y="80"/>
                  <a:pt x="110" y="80"/>
                </a:cubicBezTo>
                <a:cubicBezTo>
                  <a:pt x="111" y="81"/>
                  <a:pt x="111" y="84"/>
                  <a:pt x="110" y="85"/>
                </a:cubicBezTo>
                <a:cubicBezTo>
                  <a:pt x="84" y="111"/>
                  <a:pt x="84" y="111"/>
                  <a:pt x="84" y="111"/>
                </a:cubicBezTo>
                <a:cubicBezTo>
                  <a:pt x="83" y="112"/>
                  <a:pt x="80" y="112"/>
                  <a:pt x="79" y="111"/>
                </a:cubicBezTo>
                <a:cubicBezTo>
                  <a:pt x="79" y="111"/>
                  <a:pt x="79" y="111"/>
                  <a:pt x="79" y="111"/>
                </a:cubicBezTo>
                <a:cubicBezTo>
                  <a:pt x="56" y="88"/>
                  <a:pt x="56" y="88"/>
                  <a:pt x="56" y="88"/>
                </a:cubicBezTo>
                <a:cubicBezTo>
                  <a:pt x="34" y="111"/>
                  <a:pt x="34" y="111"/>
                  <a:pt x="34" y="111"/>
                </a:cubicBezTo>
                <a:cubicBezTo>
                  <a:pt x="33" y="111"/>
                  <a:pt x="32" y="112"/>
                  <a:pt x="31" y="112"/>
                </a:cubicBezTo>
                <a:cubicBezTo>
                  <a:pt x="5" y="112"/>
                  <a:pt x="5" y="112"/>
                  <a:pt x="5" y="112"/>
                </a:cubicBezTo>
                <a:cubicBezTo>
                  <a:pt x="2" y="112"/>
                  <a:pt x="1" y="110"/>
                  <a:pt x="1" y="108"/>
                </a:cubicBezTo>
                <a:cubicBezTo>
                  <a:pt x="1" y="99"/>
                  <a:pt x="1" y="90"/>
                  <a:pt x="1" y="82"/>
                </a:cubicBezTo>
                <a:cubicBezTo>
                  <a:pt x="1" y="81"/>
                  <a:pt x="1" y="80"/>
                  <a:pt x="2" y="79"/>
                </a:cubicBezTo>
                <a:cubicBezTo>
                  <a:pt x="24" y="56"/>
                  <a:pt x="24" y="56"/>
                  <a:pt x="24" y="56"/>
                </a:cubicBezTo>
                <a:cubicBezTo>
                  <a:pt x="2" y="34"/>
                  <a:pt x="2" y="34"/>
                  <a:pt x="2" y="34"/>
                </a:cubicBezTo>
                <a:cubicBezTo>
                  <a:pt x="0" y="32"/>
                  <a:pt x="0" y="30"/>
                  <a:pt x="2" y="28"/>
                </a:cubicBezTo>
                <a:cubicBezTo>
                  <a:pt x="27" y="3"/>
                  <a:pt x="27" y="3"/>
                  <a:pt x="27" y="3"/>
                </a:cubicBezTo>
                <a:cubicBezTo>
                  <a:pt x="29" y="1"/>
                  <a:pt x="31" y="1"/>
                  <a:pt x="33" y="3"/>
                </a:cubicBezTo>
                <a:cubicBezTo>
                  <a:pt x="55" y="25"/>
                  <a:pt x="55" y="25"/>
                  <a:pt x="55" y="25"/>
                </a:cubicBezTo>
                <a:cubicBezTo>
                  <a:pt x="76" y="5"/>
                  <a:pt x="76" y="5"/>
                  <a:pt x="76" y="5"/>
                </a:cubicBezTo>
                <a:cubicBezTo>
                  <a:pt x="80" y="0"/>
                  <a:pt x="88" y="1"/>
                  <a:pt x="92" y="5"/>
                </a:cubicBezTo>
                <a:cubicBezTo>
                  <a:pt x="97" y="10"/>
                  <a:pt x="108" y="18"/>
                  <a:pt x="110" y="24"/>
                </a:cubicBezTo>
                <a:cubicBezTo>
                  <a:pt x="112" y="29"/>
                  <a:pt x="111" y="33"/>
                  <a:pt x="108" y="37"/>
                </a:cubicBezTo>
                <a:cubicBezTo>
                  <a:pt x="87" y="57"/>
                  <a:pt x="87" y="57"/>
                  <a:pt x="87" y="57"/>
                </a:cubicBezTo>
                <a:close/>
                <a:moveTo>
                  <a:pt x="62" y="82"/>
                </a:moveTo>
                <a:cubicBezTo>
                  <a:pt x="62" y="82"/>
                  <a:pt x="62" y="82"/>
                  <a:pt x="62" y="82"/>
                </a:cubicBezTo>
                <a:cubicBezTo>
                  <a:pt x="82" y="102"/>
                  <a:pt x="82" y="102"/>
                  <a:pt x="82" y="102"/>
                </a:cubicBezTo>
                <a:cubicBezTo>
                  <a:pt x="101" y="82"/>
                  <a:pt x="101" y="82"/>
                  <a:pt x="101" y="82"/>
                </a:cubicBezTo>
                <a:cubicBezTo>
                  <a:pt x="98" y="79"/>
                  <a:pt x="98" y="79"/>
                  <a:pt x="98" y="79"/>
                </a:cubicBezTo>
                <a:cubicBezTo>
                  <a:pt x="91" y="86"/>
                  <a:pt x="91" y="86"/>
                  <a:pt x="91" y="86"/>
                </a:cubicBezTo>
                <a:cubicBezTo>
                  <a:pt x="90" y="87"/>
                  <a:pt x="88" y="87"/>
                  <a:pt x="87" y="86"/>
                </a:cubicBezTo>
                <a:cubicBezTo>
                  <a:pt x="86" y="85"/>
                  <a:pt x="86" y="84"/>
                  <a:pt x="87" y="83"/>
                </a:cubicBezTo>
                <a:cubicBezTo>
                  <a:pt x="94" y="76"/>
                  <a:pt x="94" y="76"/>
                  <a:pt x="94" y="76"/>
                </a:cubicBezTo>
                <a:cubicBezTo>
                  <a:pt x="89" y="70"/>
                  <a:pt x="89" y="70"/>
                  <a:pt x="89" y="70"/>
                </a:cubicBezTo>
                <a:cubicBezTo>
                  <a:pt x="85" y="73"/>
                  <a:pt x="85" y="73"/>
                  <a:pt x="85" y="73"/>
                </a:cubicBezTo>
                <a:cubicBezTo>
                  <a:pt x="84" y="74"/>
                  <a:pt x="83" y="74"/>
                  <a:pt x="82" y="73"/>
                </a:cubicBezTo>
                <a:cubicBezTo>
                  <a:pt x="81" y="72"/>
                  <a:pt x="81" y="71"/>
                  <a:pt x="82" y="70"/>
                </a:cubicBezTo>
                <a:cubicBezTo>
                  <a:pt x="85" y="67"/>
                  <a:pt x="85" y="67"/>
                  <a:pt x="85" y="67"/>
                </a:cubicBezTo>
                <a:cubicBezTo>
                  <a:pt x="82" y="63"/>
                  <a:pt x="82" y="63"/>
                  <a:pt x="82" y="63"/>
                </a:cubicBezTo>
                <a:cubicBezTo>
                  <a:pt x="62" y="82"/>
                  <a:pt x="62" y="82"/>
                  <a:pt x="62" y="82"/>
                </a:cubicBezTo>
                <a:close/>
                <a:moveTo>
                  <a:pt x="23" y="97"/>
                </a:moveTo>
                <a:cubicBezTo>
                  <a:pt x="23" y="97"/>
                  <a:pt x="23" y="97"/>
                  <a:pt x="23" y="97"/>
                </a:cubicBezTo>
                <a:cubicBezTo>
                  <a:pt x="44" y="76"/>
                  <a:pt x="65" y="56"/>
                  <a:pt x="85" y="35"/>
                </a:cubicBezTo>
                <a:cubicBezTo>
                  <a:pt x="82" y="33"/>
                  <a:pt x="80" y="30"/>
                  <a:pt x="77" y="27"/>
                </a:cubicBezTo>
                <a:cubicBezTo>
                  <a:pt x="16" y="89"/>
                  <a:pt x="16" y="89"/>
                  <a:pt x="16" y="89"/>
                </a:cubicBezTo>
                <a:cubicBezTo>
                  <a:pt x="23" y="97"/>
                  <a:pt x="23" y="97"/>
                  <a:pt x="23" y="97"/>
                </a:cubicBezTo>
                <a:close/>
                <a:moveTo>
                  <a:pt x="90" y="33"/>
                </a:moveTo>
                <a:cubicBezTo>
                  <a:pt x="90" y="33"/>
                  <a:pt x="90" y="33"/>
                  <a:pt x="90" y="33"/>
                </a:cubicBezTo>
                <a:cubicBezTo>
                  <a:pt x="90" y="34"/>
                  <a:pt x="90" y="34"/>
                  <a:pt x="90" y="34"/>
                </a:cubicBezTo>
                <a:cubicBezTo>
                  <a:pt x="90" y="34"/>
                  <a:pt x="90" y="34"/>
                  <a:pt x="90" y="34"/>
                </a:cubicBezTo>
                <a:cubicBezTo>
                  <a:pt x="90" y="34"/>
                  <a:pt x="90" y="34"/>
                  <a:pt x="90" y="34"/>
                </a:cubicBezTo>
                <a:cubicBezTo>
                  <a:pt x="90" y="34"/>
                  <a:pt x="90" y="34"/>
                  <a:pt x="90" y="34"/>
                </a:cubicBezTo>
                <a:cubicBezTo>
                  <a:pt x="95" y="38"/>
                  <a:pt x="95" y="38"/>
                  <a:pt x="95" y="38"/>
                </a:cubicBezTo>
                <a:cubicBezTo>
                  <a:pt x="102" y="31"/>
                  <a:pt x="102" y="31"/>
                  <a:pt x="102" y="31"/>
                </a:cubicBezTo>
                <a:cubicBezTo>
                  <a:pt x="103" y="30"/>
                  <a:pt x="103" y="28"/>
                  <a:pt x="102" y="26"/>
                </a:cubicBezTo>
                <a:cubicBezTo>
                  <a:pt x="97" y="21"/>
                  <a:pt x="91" y="16"/>
                  <a:pt x="86" y="11"/>
                </a:cubicBezTo>
                <a:cubicBezTo>
                  <a:pt x="85" y="9"/>
                  <a:pt x="83" y="9"/>
                  <a:pt x="82" y="10"/>
                </a:cubicBezTo>
                <a:cubicBezTo>
                  <a:pt x="74" y="18"/>
                  <a:pt x="74" y="18"/>
                  <a:pt x="74" y="18"/>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90" y="33"/>
                  <a:pt x="90" y="33"/>
                  <a:pt x="90" y="33"/>
                </a:cubicBezTo>
                <a:cubicBezTo>
                  <a:pt x="90" y="33"/>
                  <a:pt x="90" y="33"/>
                  <a:pt x="90" y="33"/>
                </a:cubicBezTo>
                <a:cubicBezTo>
                  <a:pt x="90" y="33"/>
                  <a:pt x="90" y="33"/>
                  <a:pt x="90" y="33"/>
                </a:cubicBezTo>
                <a:close/>
                <a:moveTo>
                  <a:pt x="88" y="39"/>
                </a:moveTo>
                <a:cubicBezTo>
                  <a:pt x="88" y="39"/>
                  <a:pt x="88" y="39"/>
                  <a:pt x="88" y="39"/>
                </a:cubicBezTo>
                <a:cubicBezTo>
                  <a:pt x="68" y="59"/>
                  <a:pt x="47" y="80"/>
                  <a:pt x="27" y="100"/>
                </a:cubicBezTo>
                <a:cubicBezTo>
                  <a:pt x="30" y="103"/>
                  <a:pt x="30" y="103"/>
                  <a:pt x="30" y="103"/>
                </a:cubicBezTo>
                <a:cubicBezTo>
                  <a:pt x="91" y="42"/>
                  <a:pt x="91" y="42"/>
                  <a:pt x="91" y="42"/>
                </a:cubicBezTo>
                <a:cubicBezTo>
                  <a:pt x="88" y="39"/>
                  <a:pt x="88" y="39"/>
                  <a:pt x="88" y="39"/>
                </a:cubicBezTo>
                <a:close/>
                <a:moveTo>
                  <a:pt x="12" y="86"/>
                </a:moveTo>
                <a:cubicBezTo>
                  <a:pt x="12" y="86"/>
                  <a:pt x="12" y="86"/>
                  <a:pt x="12" y="86"/>
                </a:cubicBezTo>
                <a:cubicBezTo>
                  <a:pt x="74" y="24"/>
                  <a:pt x="74" y="24"/>
                  <a:pt x="74" y="24"/>
                </a:cubicBezTo>
                <a:cubicBezTo>
                  <a:pt x="71" y="21"/>
                  <a:pt x="71" y="21"/>
                  <a:pt x="71" y="21"/>
                </a:cubicBezTo>
                <a:cubicBezTo>
                  <a:pt x="9" y="83"/>
                  <a:pt x="9" y="83"/>
                  <a:pt x="9" y="83"/>
                </a:cubicBezTo>
                <a:cubicBezTo>
                  <a:pt x="12" y="86"/>
                  <a:pt x="12" y="86"/>
                  <a:pt x="12" y="86"/>
                </a:cubicBezTo>
                <a:close/>
                <a:moveTo>
                  <a:pt x="9" y="89"/>
                </a:moveTo>
                <a:cubicBezTo>
                  <a:pt x="9" y="89"/>
                  <a:pt x="9" y="89"/>
                  <a:pt x="9" y="89"/>
                </a:cubicBezTo>
                <a:cubicBezTo>
                  <a:pt x="9" y="94"/>
                  <a:pt x="9" y="99"/>
                  <a:pt x="9" y="104"/>
                </a:cubicBezTo>
                <a:cubicBezTo>
                  <a:pt x="23" y="104"/>
                  <a:pt x="23" y="104"/>
                  <a:pt x="23" y="104"/>
                </a:cubicBezTo>
                <a:cubicBezTo>
                  <a:pt x="9" y="89"/>
                  <a:pt x="9" y="89"/>
                  <a:pt x="9"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3" name="矩形 12"/>
          <p:cNvSpPr/>
          <p:nvPr/>
        </p:nvSpPr>
        <p:spPr>
          <a:xfrm>
            <a:off x="1126343" y="2977098"/>
            <a:ext cx="2020942" cy="155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400">
                <a:solidFill>
                  <a:schemeClr val="bg1">
                    <a:lumMod val="50000"/>
                  </a:schemeClr>
                </a:solidFill>
                <a:latin typeface="微软雅黑" panose="020b0503020204020204" charset="-122"/>
                <a:ea typeface="微软雅黑" panose="020b0503020204020204" charset="-122"/>
                <a:sym typeface="+mn-ea"/>
              </a:rPr>
              <a:t>One needs 3 things to be truly happy living in the world: some thing to do, some one to love, some thing to hope for.</a:t>
            </a:r>
            <a:endParaRPr lang="zh-CN" altLang="en-US" sz="1400">
              <a:solidFill>
                <a:schemeClr val="bg1">
                  <a:lumMod val="50000"/>
                </a:schemeClr>
              </a:solidFill>
            </a:endParaRPr>
          </a:p>
        </p:txBody>
      </p:sp>
      <p:sp>
        <p:nvSpPr>
          <p:cNvPr id="14" name="Rectangle 24"/>
          <p:cNvSpPr>
            <a:spLocks noChangeArrowheads="1"/>
          </p:cNvSpPr>
          <p:nvPr/>
        </p:nvSpPr>
        <p:spPr bwMode="auto">
          <a:xfrm>
            <a:off x="1125708" y="2617100"/>
            <a:ext cx="20215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a:solidFill>
                  <a:srgbClr val="FFFFFF">
                    <a:lumMod val="50000"/>
                  </a:srgbClr>
                </a:solidFill>
              </a:rPr>
              <a:t>单击此处添加标题文本</a:t>
            </a:r>
            <a:endParaRPr lang="zh-CN" altLang="en-US" sz="1400" b="1">
              <a:solidFill>
                <a:srgbClr val="FFFFFF">
                  <a:lumMod val="50000"/>
                </a:srgbClr>
              </a:solidFill>
            </a:endParaRPr>
          </a:p>
        </p:txBody>
      </p:sp>
      <p:sp>
        <p:nvSpPr>
          <p:cNvPr id="23" name="椭圆 22"/>
          <p:cNvSpPr/>
          <p:nvPr/>
        </p:nvSpPr>
        <p:spPr>
          <a:xfrm>
            <a:off x="7176471" y="1659010"/>
            <a:ext cx="719361" cy="719361"/>
          </a:xfrm>
          <a:prstGeom prst="ellipse">
            <a:avLst/>
          </a:prstGeom>
          <a:solidFill>
            <a:srgbClr val="E9639E">
              <a:alpha val="70000"/>
            </a:srgbClr>
          </a:solidFill>
          <a:ln>
            <a:noFill/>
          </a:ln>
        </p:spPr>
        <p:txBody>
          <a:bodyPr vert="horz" wrap="square" lIns="91428" tIns="45714" rIns="91428" bIns="45714" numCol="1" anchor="ctr" anchorCtr="0" compatLnSpc="1"/>
          <a:lstStyle/>
          <a:p>
            <a:pPr algn="ctr"/>
            <a:endParaRPr lang="zh-CN" altLang="en-US" sz="1000">
              <a:solidFill>
                <a:schemeClr val="bg1"/>
              </a:solidFill>
            </a:endParaRPr>
          </a:p>
        </p:txBody>
      </p:sp>
      <p:sp>
        <p:nvSpPr>
          <p:cNvPr id="28" name="椭圆 27"/>
          <p:cNvSpPr/>
          <p:nvPr/>
        </p:nvSpPr>
        <p:spPr>
          <a:xfrm>
            <a:off x="9692648" y="1663455"/>
            <a:ext cx="719361" cy="719361"/>
          </a:xfrm>
          <a:prstGeom prst="ellipse">
            <a:avLst/>
          </a:prstGeom>
          <a:solidFill>
            <a:srgbClr val="E9639E">
              <a:alpha val="70000"/>
            </a:srgbClr>
          </a:solidFill>
          <a:ln>
            <a:noFill/>
          </a:ln>
        </p:spPr>
        <p:txBody>
          <a:bodyPr vert="horz" wrap="square" lIns="91428" tIns="45714" rIns="91428" bIns="45714" numCol="1" anchor="ctr" anchorCtr="0" compatLnSpc="1"/>
          <a:lstStyle/>
          <a:p>
            <a:pPr algn="ctr"/>
            <a:endParaRPr lang="zh-CN" altLang="en-US" sz="1000">
              <a:solidFill>
                <a:schemeClr val="bg1"/>
              </a:solidFill>
            </a:endParaRPr>
          </a:p>
        </p:txBody>
      </p:sp>
      <p:grpSp>
        <p:nvGrpSpPr>
          <p:cNvPr id="32" name="Group 22"/>
          <p:cNvGrpSpPr/>
          <p:nvPr/>
        </p:nvGrpSpPr>
        <p:grpSpPr>
          <a:xfrm>
            <a:off x="7380914" y="1861548"/>
            <a:ext cx="320633" cy="319998"/>
            <a:chOff x="1792" y="2323"/>
            <a:chExt cx="246" cy="245"/>
          </a:xfrm>
          <a:solidFill>
            <a:schemeClr val="bg1"/>
          </a:solidFill>
        </p:grpSpPr>
        <p:sp>
          <p:nvSpPr>
            <p:cNvPr id="33" name="Freeform 18"/>
            <p:cNvSpPr/>
            <p:nvPr/>
          </p:nvSpPr>
          <p:spPr bwMode="auto">
            <a:xfrm>
              <a:off x="1941" y="2471"/>
              <a:ext cx="97" cy="97"/>
            </a:xfrm>
            <a:custGeom>
              <a:gdLst>
                <a:gd name="T0" fmla="*/ 40 w 44"/>
                <a:gd name="T1" fmla="*/ 25 h 44"/>
                <a:gd name="T2" fmla="*/ 15 w 44"/>
                <a:gd name="T3" fmla="*/ 0 h 44"/>
                <a:gd name="T4" fmla="*/ 0 w 44"/>
                <a:gd name="T5" fmla="*/ 15 h 44"/>
                <a:gd name="T6" fmla="*/ 25 w 44"/>
                <a:gd name="T7" fmla="*/ 40 h 44"/>
                <a:gd name="T8" fmla="*/ 40 w 44"/>
                <a:gd name="T9" fmla="*/ 40 h 44"/>
                <a:gd name="T10" fmla="*/ 40 w 44"/>
                <a:gd name="T11" fmla="*/ 25 h 44"/>
              </a:gdLst>
              <a:cxnLst>
                <a:cxn ang="0">
                  <a:pos x="T0" y="T1"/>
                </a:cxn>
                <a:cxn ang="0">
                  <a:pos x="T2" y="T3"/>
                </a:cxn>
                <a:cxn ang="0">
                  <a:pos x="T4" y="T5"/>
                </a:cxn>
                <a:cxn ang="0">
                  <a:pos x="T6" y="T7"/>
                </a:cxn>
                <a:cxn ang="0">
                  <a:pos x="T8" y="T9"/>
                </a:cxn>
                <a:cxn ang="0">
                  <a:pos x="T10" y="T11"/>
                </a:cxn>
              </a:cxnLst>
              <a:rect l="0" t="0" r="r" b="b"/>
              <a:pathLst>
                <a:path w="44" h="44">
                  <a:moveTo>
                    <a:pt x="40" y="25"/>
                  </a:moveTo>
                  <a:cubicBezTo>
                    <a:pt x="15" y="0"/>
                    <a:pt x="15" y="0"/>
                    <a:pt x="15" y="0"/>
                  </a:cubicBezTo>
                  <a:cubicBezTo>
                    <a:pt x="11" y="6"/>
                    <a:pt x="6" y="11"/>
                    <a:pt x="0" y="15"/>
                  </a:cubicBezTo>
                  <a:cubicBezTo>
                    <a:pt x="25" y="40"/>
                    <a:pt x="25" y="40"/>
                    <a:pt x="25" y="40"/>
                  </a:cubicBezTo>
                  <a:cubicBezTo>
                    <a:pt x="29" y="44"/>
                    <a:pt x="36" y="44"/>
                    <a:pt x="40" y="40"/>
                  </a:cubicBezTo>
                  <a:cubicBezTo>
                    <a:pt x="44" y="36"/>
                    <a:pt x="44" y="29"/>
                    <a:pt x="4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4" name="Freeform 19"/>
            <p:cNvSpPr>
              <a:spLocks noEditPoints="1"/>
            </p:cNvSpPr>
            <p:nvPr/>
          </p:nvSpPr>
          <p:spPr bwMode="auto">
            <a:xfrm>
              <a:off x="1792" y="2323"/>
              <a:ext cx="182" cy="181"/>
            </a:xfrm>
            <a:custGeom>
              <a:gdLst>
                <a:gd name="T0" fmla="*/ 82 w 82"/>
                <a:gd name="T1" fmla="*/ 41 h 82"/>
                <a:gd name="T2" fmla="*/ 41 w 82"/>
                <a:gd name="T3" fmla="*/ 0 h 82"/>
                <a:gd name="T4" fmla="*/ 0 w 82"/>
                <a:gd name="T5" fmla="*/ 41 h 82"/>
                <a:gd name="T6" fmla="*/ 41 w 82"/>
                <a:gd name="T7" fmla="*/ 82 h 82"/>
                <a:gd name="T8" fmla="*/ 82 w 82"/>
                <a:gd name="T9" fmla="*/ 41 h 82"/>
                <a:gd name="T10" fmla="*/ 41 w 82"/>
                <a:gd name="T11" fmla="*/ 72 h 82"/>
                <a:gd name="T12" fmla="*/ 11 w 82"/>
                <a:gd name="T13" fmla="*/ 41 h 82"/>
                <a:gd name="T14" fmla="*/ 41 w 82"/>
                <a:gd name="T15" fmla="*/ 11 h 82"/>
                <a:gd name="T16" fmla="*/ 72 w 82"/>
                <a:gd name="T17" fmla="*/ 41 h 82"/>
                <a:gd name="T18" fmla="*/ 41 w 82"/>
                <a:gd name="T19" fmla="*/ 72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82" y="41"/>
                  </a:moveTo>
                  <a:cubicBezTo>
                    <a:pt x="82" y="19"/>
                    <a:pt x="64" y="0"/>
                    <a:pt x="41" y="0"/>
                  </a:cubicBezTo>
                  <a:cubicBezTo>
                    <a:pt x="19" y="0"/>
                    <a:pt x="0" y="19"/>
                    <a:pt x="0" y="41"/>
                  </a:cubicBezTo>
                  <a:cubicBezTo>
                    <a:pt x="0" y="64"/>
                    <a:pt x="19" y="82"/>
                    <a:pt x="41" y="82"/>
                  </a:cubicBezTo>
                  <a:cubicBezTo>
                    <a:pt x="64" y="82"/>
                    <a:pt x="82" y="64"/>
                    <a:pt x="82" y="41"/>
                  </a:cubicBezTo>
                  <a:close/>
                  <a:moveTo>
                    <a:pt x="41" y="72"/>
                  </a:moveTo>
                  <a:cubicBezTo>
                    <a:pt x="24" y="72"/>
                    <a:pt x="11" y="58"/>
                    <a:pt x="11" y="41"/>
                  </a:cubicBezTo>
                  <a:cubicBezTo>
                    <a:pt x="11" y="24"/>
                    <a:pt x="24" y="11"/>
                    <a:pt x="41" y="11"/>
                  </a:cubicBezTo>
                  <a:cubicBezTo>
                    <a:pt x="58" y="11"/>
                    <a:pt x="72" y="24"/>
                    <a:pt x="72" y="41"/>
                  </a:cubicBezTo>
                  <a:cubicBezTo>
                    <a:pt x="72" y="58"/>
                    <a:pt x="58" y="72"/>
                    <a:pt x="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5" name="Freeform 20"/>
            <p:cNvSpPr/>
            <p:nvPr/>
          </p:nvSpPr>
          <p:spPr bwMode="auto">
            <a:xfrm>
              <a:off x="1830" y="2360"/>
              <a:ext cx="53" cy="54"/>
            </a:xfrm>
            <a:custGeom>
              <a:gdLst>
                <a:gd name="T0" fmla="*/ 0 w 24"/>
                <a:gd name="T1" fmla="*/ 24 h 24"/>
                <a:gd name="T2" fmla="*/ 7 w 24"/>
                <a:gd name="T3" fmla="*/ 24 h 24"/>
                <a:gd name="T4" fmla="*/ 24 w 24"/>
                <a:gd name="T5" fmla="*/ 7 h 24"/>
                <a:gd name="T6" fmla="*/ 24 w 24"/>
                <a:gd name="T7" fmla="*/ 0 h 24"/>
                <a:gd name="T8" fmla="*/ 0 w 24"/>
                <a:gd name="T9" fmla="*/ 24 h 24"/>
              </a:gdLst>
              <a:cxnLst>
                <a:cxn ang="0">
                  <a:pos x="T0" y="T1"/>
                </a:cxn>
                <a:cxn ang="0">
                  <a:pos x="T2" y="T3"/>
                </a:cxn>
                <a:cxn ang="0">
                  <a:pos x="T4" y="T5"/>
                </a:cxn>
                <a:cxn ang="0">
                  <a:pos x="T6" y="T7"/>
                </a:cxn>
                <a:cxn ang="0">
                  <a:pos x="T8" y="T9"/>
                </a:cxn>
              </a:cxnLst>
              <a:rect l="0" t="0" r="r" b="b"/>
              <a:pathLst>
                <a:path w="24" h="24">
                  <a:moveTo>
                    <a:pt x="0" y="24"/>
                  </a:moveTo>
                  <a:cubicBezTo>
                    <a:pt x="7" y="24"/>
                    <a:pt x="7" y="24"/>
                    <a:pt x="7" y="24"/>
                  </a:cubicBezTo>
                  <a:cubicBezTo>
                    <a:pt x="7" y="15"/>
                    <a:pt x="15" y="7"/>
                    <a:pt x="24" y="7"/>
                  </a:cubicBezTo>
                  <a:cubicBezTo>
                    <a:pt x="24" y="0"/>
                    <a:pt x="24" y="0"/>
                    <a:pt x="24" y="0"/>
                  </a:cubicBezTo>
                  <a:cubicBezTo>
                    <a:pt x="11" y="0"/>
                    <a:pt x="0" y="11"/>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44" name="Freeform 13"/>
          <p:cNvSpPr>
            <a:spLocks noEditPoints="1"/>
          </p:cNvSpPr>
          <p:nvPr/>
        </p:nvSpPr>
        <p:spPr bwMode="auto">
          <a:xfrm>
            <a:off x="9909789" y="1861548"/>
            <a:ext cx="285713" cy="302221"/>
          </a:xfrm>
          <a:custGeom>
            <a:gdLst>
              <a:gd name="T0" fmla="*/ 96 w 103"/>
              <a:gd name="T1" fmla="*/ 14 h 109"/>
              <a:gd name="T2" fmla="*/ 96 w 103"/>
              <a:gd name="T3" fmla="*/ 103 h 109"/>
              <a:gd name="T4" fmla="*/ 14 w 103"/>
              <a:gd name="T5" fmla="*/ 103 h 109"/>
              <a:gd name="T6" fmla="*/ 7 w 103"/>
              <a:gd name="T7" fmla="*/ 96 h 109"/>
              <a:gd name="T8" fmla="*/ 14 w 103"/>
              <a:gd name="T9" fmla="*/ 89 h 109"/>
              <a:gd name="T10" fmla="*/ 89 w 103"/>
              <a:gd name="T11" fmla="*/ 89 h 109"/>
              <a:gd name="T12" fmla="*/ 89 w 103"/>
              <a:gd name="T13" fmla="*/ 0 h 109"/>
              <a:gd name="T14" fmla="*/ 14 w 103"/>
              <a:gd name="T15" fmla="*/ 0 h 109"/>
              <a:gd name="T16" fmla="*/ 0 w 103"/>
              <a:gd name="T17" fmla="*/ 14 h 109"/>
              <a:gd name="T18" fmla="*/ 0 w 103"/>
              <a:gd name="T19" fmla="*/ 96 h 109"/>
              <a:gd name="T20" fmla="*/ 14 w 103"/>
              <a:gd name="T21" fmla="*/ 109 h 109"/>
              <a:gd name="T22" fmla="*/ 103 w 103"/>
              <a:gd name="T23" fmla="*/ 109 h 109"/>
              <a:gd name="T24" fmla="*/ 103 w 103"/>
              <a:gd name="T25" fmla="*/ 14 h 109"/>
              <a:gd name="T26" fmla="*/ 96 w 103"/>
              <a:gd name="T27" fmla="*/ 14 h 109"/>
              <a:gd name="T28" fmla="*/ 14 w 103"/>
              <a:gd name="T29" fmla="*/ 27 h 109"/>
              <a:gd name="T30" fmla="*/ 14 w 103"/>
              <a:gd name="T31" fmla="*/ 7 h 109"/>
              <a:gd name="T32" fmla="*/ 82 w 103"/>
              <a:gd name="T33" fmla="*/ 7 h 109"/>
              <a:gd name="T34" fmla="*/ 82 w 103"/>
              <a:gd name="T35" fmla="*/ 82 h 109"/>
              <a:gd name="T36" fmla="*/ 14 w 103"/>
              <a:gd name="T37" fmla="*/ 82 h 109"/>
              <a:gd name="T38" fmla="*/ 14 w 103"/>
              <a:gd name="T39" fmla="*/ 27 h 109"/>
              <a:gd name="T40" fmla="*/ 68 w 103"/>
              <a:gd name="T41" fmla="*/ 21 h 109"/>
              <a:gd name="T42" fmla="*/ 27 w 103"/>
              <a:gd name="T43" fmla="*/ 21 h 109"/>
              <a:gd name="T44" fmla="*/ 27 w 103"/>
              <a:gd name="T45" fmla="*/ 14 h 109"/>
              <a:gd name="T46" fmla="*/ 68 w 103"/>
              <a:gd name="T47" fmla="*/ 14 h 109"/>
              <a:gd name="T48" fmla="*/ 68 w 103"/>
              <a:gd name="T49" fmla="*/ 21 h 109"/>
              <a:gd name="T50" fmla="*/ 55 w 103"/>
              <a:gd name="T51" fmla="*/ 34 h 109"/>
              <a:gd name="T52" fmla="*/ 27 w 103"/>
              <a:gd name="T53" fmla="*/ 34 h 109"/>
              <a:gd name="T54" fmla="*/ 27 w 103"/>
              <a:gd name="T55" fmla="*/ 27 h 109"/>
              <a:gd name="T56" fmla="*/ 55 w 103"/>
              <a:gd name="T57" fmla="*/ 27 h 109"/>
              <a:gd name="T58" fmla="*/ 55 w 103"/>
              <a:gd name="T59" fmla="*/ 34 h 109"/>
              <a:gd name="T60" fmla="*/ 41 w 103"/>
              <a:gd name="T61" fmla="*/ 48 h 109"/>
              <a:gd name="T62" fmla="*/ 27 w 103"/>
              <a:gd name="T63" fmla="*/ 48 h 109"/>
              <a:gd name="T64" fmla="*/ 27 w 103"/>
              <a:gd name="T65" fmla="*/ 41 h 109"/>
              <a:gd name="T66" fmla="*/ 41 w 103"/>
              <a:gd name="T67" fmla="*/ 41 h 109"/>
              <a:gd name="T68" fmla="*/ 41 w 103"/>
              <a:gd name="T69" fmla="*/ 48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09">
                <a:moveTo>
                  <a:pt x="96" y="14"/>
                </a:moveTo>
                <a:cubicBezTo>
                  <a:pt x="96" y="103"/>
                  <a:pt x="96" y="103"/>
                  <a:pt x="96" y="103"/>
                </a:cubicBezTo>
                <a:cubicBezTo>
                  <a:pt x="14" y="103"/>
                  <a:pt x="14" y="103"/>
                  <a:pt x="14" y="103"/>
                </a:cubicBezTo>
                <a:cubicBezTo>
                  <a:pt x="10" y="103"/>
                  <a:pt x="7" y="100"/>
                  <a:pt x="7" y="96"/>
                </a:cubicBezTo>
                <a:cubicBezTo>
                  <a:pt x="7" y="92"/>
                  <a:pt x="10" y="89"/>
                  <a:pt x="14" y="89"/>
                </a:cubicBezTo>
                <a:cubicBezTo>
                  <a:pt x="89" y="89"/>
                  <a:pt x="89" y="89"/>
                  <a:pt x="89" y="89"/>
                </a:cubicBezTo>
                <a:cubicBezTo>
                  <a:pt x="89" y="0"/>
                  <a:pt x="89" y="0"/>
                  <a:pt x="89" y="0"/>
                </a:cubicBezTo>
                <a:cubicBezTo>
                  <a:pt x="14" y="0"/>
                  <a:pt x="14" y="0"/>
                  <a:pt x="14" y="0"/>
                </a:cubicBezTo>
                <a:cubicBezTo>
                  <a:pt x="6" y="0"/>
                  <a:pt x="0" y="6"/>
                  <a:pt x="0" y="14"/>
                </a:cubicBezTo>
                <a:cubicBezTo>
                  <a:pt x="0" y="96"/>
                  <a:pt x="0" y="96"/>
                  <a:pt x="0" y="96"/>
                </a:cubicBezTo>
                <a:cubicBezTo>
                  <a:pt x="0" y="103"/>
                  <a:pt x="6" y="109"/>
                  <a:pt x="14" y="109"/>
                </a:cubicBezTo>
                <a:cubicBezTo>
                  <a:pt x="103" y="109"/>
                  <a:pt x="103" y="109"/>
                  <a:pt x="103" y="109"/>
                </a:cubicBezTo>
                <a:cubicBezTo>
                  <a:pt x="103" y="14"/>
                  <a:pt x="103" y="14"/>
                  <a:pt x="103" y="14"/>
                </a:cubicBezTo>
                <a:lnTo>
                  <a:pt x="96" y="14"/>
                </a:lnTo>
                <a:close/>
                <a:moveTo>
                  <a:pt x="14" y="27"/>
                </a:moveTo>
                <a:cubicBezTo>
                  <a:pt x="14" y="7"/>
                  <a:pt x="14" y="7"/>
                  <a:pt x="14" y="7"/>
                </a:cubicBezTo>
                <a:cubicBezTo>
                  <a:pt x="82" y="7"/>
                  <a:pt x="82" y="7"/>
                  <a:pt x="82" y="7"/>
                </a:cubicBezTo>
                <a:cubicBezTo>
                  <a:pt x="82" y="82"/>
                  <a:pt x="82" y="82"/>
                  <a:pt x="82" y="82"/>
                </a:cubicBezTo>
                <a:cubicBezTo>
                  <a:pt x="14" y="82"/>
                  <a:pt x="14" y="82"/>
                  <a:pt x="14" y="82"/>
                </a:cubicBezTo>
                <a:lnTo>
                  <a:pt x="14" y="27"/>
                </a:lnTo>
                <a:close/>
                <a:moveTo>
                  <a:pt x="68" y="21"/>
                </a:moveTo>
                <a:cubicBezTo>
                  <a:pt x="27" y="21"/>
                  <a:pt x="27" y="21"/>
                  <a:pt x="27" y="21"/>
                </a:cubicBezTo>
                <a:cubicBezTo>
                  <a:pt x="27" y="14"/>
                  <a:pt x="27" y="14"/>
                  <a:pt x="27" y="14"/>
                </a:cubicBezTo>
                <a:cubicBezTo>
                  <a:pt x="68" y="14"/>
                  <a:pt x="68" y="14"/>
                  <a:pt x="68" y="14"/>
                </a:cubicBezTo>
                <a:lnTo>
                  <a:pt x="68" y="21"/>
                </a:lnTo>
                <a:close/>
                <a:moveTo>
                  <a:pt x="55" y="34"/>
                </a:moveTo>
                <a:cubicBezTo>
                  <a:pt x="27" y="34"/>
                  <a:pt x="27" y="34"/>
                  <a:pt x="27" y="34"/>
                </a:cubicBezTo>
                <a:cubicBezTo>
                  <a:pt x="27" y="27"/>
                  <a:pt x="27" y="27"/>
                  <a:pt x="27" y="27"/>
                </a:cubicBezTo>
                <a:cubicBezTo>
                  <a:pt x="55" y="27"/>
                  <a:pt x="55" y="27"/>
                  <a:pt x="55" y="27"/>
                </a:cubicBezTo>
                <a:lnTo>
                  <a:pt x="55" y="34"/>
                </a:lnTo>
                <a:close/>
                <a:moveTo>
                  <a:pt x="41" y="48"/>
                </a:moveTo>
                <a:cubicBezTo>
                  <a:pt x="27" y="48"/>
                  <a:pt x="27" y="48"/>
                  <a:pt x="27" y="48"/>
                </a:cubicBezTo>
                <a:cubicBezTo>
                  <a:pt x="27" y="41"/>
                  <a:pt x="27" y="41"/>
                  <a:pt x="27" y="41"/>
                </a:cubicBezTo>
                <a:cubicBezTo>
                  <a:pt x="41" y="41"/>
                  <a:pt x="41" y="41"/>
                  <a:pt x="41" y="41"/>
                </a:cubicBezTo>
                <a:lnTo>
                  <a:pt x="41" y="48"/>
                </a:lnTo>
                <a:close/>
              </a:path>
            </a:pathLst>
          </a:custGeom>
          <a:solidFill>
            <a:schemeClr val="bg1"/>
          </a:solidFill>
          <a:ln>
            <a:noFill/>
          </a:ln>
        </p:spPr>
        <p:txBody>
          <a:bodyPr/>
          <a:lstStyle/>
          <a:p>
            <a:endParaRPr lang="zh-CN" altLang="en-US">
              <a:solidFill>
                <a:schemeClr val="bg1">
                  <a:lumMod val="50000"/>
                </a:schemeClr>
              </a:solidFill>
            </a:endParaRPr>
          </a:p>
        </p:txBody>
      </p:sp>
      <p:sp>
        <p:nvSpPr>
          <p:cNvPr id="45" name="矩形 44"/>
          <p:cNvSpPr/>
          <p:nvPr/>
        </p:nvSpPr>
        <p:spPr>
          <a:xfrm>
            <a:off x="3631092" y="2977098"/>
            <a:ext cx="2020942" cy="155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400">
                <a:solidFill>
                  <a:schemeClr val="bg1">
                    <a:lumMod val="50000"/>
                  </a:schemeClr>
                </a:solidFill>
                <a:latin typeface="微软雅黑" panose="020b0503020204020204" charset="-122"/>
                <a:ea typeface="微软雅黑" panose="020b0503020204020204" charset="-122"/>
                <a:sym typeface="+mn-ea"/>
              </a:rPr>
              <a:t>One needs 3 things to be truly happy living in the world: some thing to do, some one to love, some thing to hope for.</a:t>
            </a:r>
            <a:endParaRPr lang="zh-CN" altLang="en-US" sz="1400">
              <a:solidFill>
                <a:schemeClr val="bg1">
                  <a:lumMod val="50000"/>
                </a:schemeClr>
              </a:solidFill>
            </a:endParaRPr>
          </a:p>
        </p:txBody>
      </p:sp>
      <p:sp>
        <p:nvSpPr>
          <p:cNvPr id="46" name="Rectangle 24"/>
          <p:cNvSpPr>
            <a:spLocks noChangeArrowheads="1"/>
          </p:cNvSpPr>
          <p:nvPr/>
        </p:nvSpPr>
        <p:spPr bwMode="auto">
          <a:xfrm>
            <a:off x="3630457" y="2617100"/>
            <a:ext cx="20215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a:solidFill>
                  <a:srgbClr val="FFFFFF">
                    <a:lumMod val="50000"/>
                  </a:srgbClr>
                </a:solidFill>
              </a:rPr>
              <a:t>单击此处添加标题文本</a:t>
            </a:r>
            <a:endParaRPr lang="zh-CN" altLang="en-US" sz="1400" b="1">
              <a:solidFill>
                <a:srgbClr val="FFFFFF">
                  <a:lumMod val="50000"/>
                </a:srgbClr>
              </a:solidFill>
            </a:endParaRPr>
          </a:p>
        </p:txBody>
      </p:sp>
      <p:sp>
        <p:nvSpPr>
          <p:cNvPr id="47" name="矩形 46"/>
          <p:cNvSpPr/>
          <p:nvPr/>
        </p:nvSpPr>
        <p:spPr>
          <a:xfrm>
            <a:off x="6526315" y="2977098"/>
            <a:ext cx="2020942" cy="155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400">
                <a:solidFill>
                  <a:schemeClr val="bg1">
                    <a:lumMod val="50000"/>
                  </a:schemeClr>
                </a:solidFill>
                <a:latin typeface="微软雅黑" panose="020b0503020204020204" charset="-122"/>
                <a:ea typeface="微软雅黑" panose="020b0503020204020204" charset="-122"/>
                <a:sym typeface="+mn-ea"/>
              </a:rPr>
              <a:t>One needs 3 things to be truly happy living in the world: some thing to do, some one to love, some thing to hope for.</a:t>
            </a:r>
            <a:endParaRPr lang="zh-CN" altLang="en-US" sz="1400">
              <a:solidFill>
                <a:schemeClr val="bg1">
                  <a:lumMod val="50000"/>
                </a:schemeClr>
              </a:solidFill>
            </a:endParaRPr>
          </a:p>
        </p:txBody>
      </p:sp>
      <p:sp>
        <p:nvSpPr>
          <p:cNvPr id="48" name="Rectangle 24"/>
          <p:cNvSpPr>
            <a:spLocks noChangeArrowheads="1"/>
          </p:cNvSpPr>
          <p:nvPr/>
        </p:nvSpPr>
        <p:spPr bwMode="auto">
          <a:xfrm>
            <a:off x="6525680" y="2617100"/>
            <a:ext cx="20215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a:solidFill>
                  <a:srgbClr val="FFFFFF">
                    <a:lumMod val="50000"/>
                  </a:srgbClr>
                </a:solidFill>
              </a:rPr>
              <a:t>单击此处添加标题文本</a:t>
            </a:r>
            <a:endParaRPr lang="zh-CN" altLang="en-US" sz="1400" b="1">
              <a:solidFill>
                <a:srgbClr val="FFFFFF">
                  <a:lumMod val="50000"/>
                </a:srgbClr>
              </a:solidFill>
            </a:endParaRPr>
          </a:p>
        </p:txBody>
      </p:sp>
      <p:sp>
        <p:nvSpPr>
          <p:cNvPr id="49" name="矩形 48"/>
          <p:cNvSpPr/>
          <p:nvPr/>
        </p:nvSpPr>
        <p:spPr>
          <a:xfrm>
            <a:off x="9042493" y="2977098"/>
            <a:ext cx="2020942" cy="155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400">
                <a:solidFill>
                  <a:schemeClr val="bg1">
                    <a:lumMod val="50000"/>
                  </a:schemeClr>
                </a:solidFill>
                <a:latin typeface="微软雅黑" panose="020b0503020204020204" charset="-122"/>
                <a:ea typeface="微软雅黑" panose="020b0503020204020204" charset="-122"/>
                <a:sym typeface="+mn-ea"/>
              </a:rPr>
              <a:t>One needs 3 things to be truly happy living in the world: some thing to do, some one to love, some thing to hope for.</a:t>
            </a:r>
            <a:endParaRPr lang="zh-CN" altLang="en-US" sz="1400">
              <a:solidFill>
                <a:schemeClr val="bg1">
                  <a:lumMod val="50000"/>
                </a:schemeClr>
              </a:solidFill>
            </a:endParaRPr>
          </a:p>
        </p:txBody>
      </p:sp>
      <p:sp>
        <p:nvSpPr>
          <p:cNvPr id="50" name="Rectangle 24"/>
          <p:cNvSpPr>
            <a:spLocks noChangeArrowheads="1"/>
          </p:cNvSpPr>
          <p:nvPr/>
        </p:nvSpPr>
        <p:spPr bwMode="auto">
          <a:xfrm>
            <a:off x="9041857" y="2617100"/>
            <a:ext cx="20215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400" b="1">
                <a:solidFill>
                  <a:srgbClr val="FFFFFF">
                    <a:lumMod val="50000"/>
                  </a:srgbClr>
                </a:solidFill>
              </a:rPr>
              <a:t>单击此处添加标题文本</a:t>
            </a:r>
            <a:endParaRPr lang="zh-CN" altLang="en-US" sz="1400" b="1">
              <a:solidFill>
                <a:srgbClr val="FFFFFF">
                  <a:lumMod val="50000"/>
                </a:srgbClr>
              </a:solidFill>
            </a:endParaRPr>
          </a:p>
        </p:txBody>
      </p:sp>
      <p:sp>
        <p:nvSpPr>
          <p:cNvPr id="25" name="矩形 24"/>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331005" y="328040"/>
            <a:ext cx="2311400" cy="660323"/>
            <a:chOff x="4830762" y="1203782"/>
            <a:chExt cx="2311400" cy="660323"/>
          </a:xfrm>
        </p:grpSpPr>
        <p:sp>
          <p:nvSpPr>
            <p:cNvPr id="27"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29"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p:transition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childTnLst>
                          </p:cTn>
                        </p:par>
                        <p:par>
                          <p:cTn id="45" fill="hold" nodeType="afterGroup">
                            <p:stCondLst>
                              <p:cond delay="500"/>
                            </p:stCondLst>
                            <p:childTnLst>
                              <p:par>
                                <p:cTn id="46" presetID="47"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750"/>
                                        <p:tgtEl>
                                          <p:spTgt spid="14"/>
                                        </p:tgtEl>
                                      </p:cBhvr>
                                    </p:animEffect>
                                    <p:anim calcmode="lin" valueType="num">
                                      <p:cBhvr>
                                        <p:cTn id="49" dur="750" fill="hold"/>
                                        <p:tgtEl>
                                          <p:spTgt spid="14"/>
                                        </p:tgtEl>
                                        <p:attrNameLst>
                                          <p:attrName>ppt_x</p:attrName>
                                        </p:attrNameLst>
                                      </p:cBhvr>
                                      <p:tavLst>
                                        <p:tav tm="0">
                                          <p:val>
                                            <p:strVal val="#ppt_x"/>
                                          </p:val>
                                        </p:tav>
                                        <p:tav tm="100000">
                                          <p:val>
                                            <p:strVal val="#ppt_x"/>
                                          </p:val>
                                        </p:tav>
                                      </p:tavLst>
                                    </p:anim>
                                    <p:anim calcmode="lin" valueType="num">
                                      <p:cBhvr>
                                        <p:cTn id="50" dur="750" fill="hold"/>
                                        <p:tgtEl>
                                          <p:spTgt spid="14"/>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750"/>
                                        <p:tgtEl>
                                          <p:spTgt spid="13"/>
                                        </p:tgtEl>
                                      </p:cBhvr>
                                    </p:animEffect>
                                    <p:anim calcmode="lin" valueType="num">
                                      <p:cBhvr>
                                        <p:cTn id="54" dur="750" fill="hold"/>
                                        <p:tgtEl>
                                          <p:spTgt spid="13"/>
                                        </p:tgtEl>
                                        <p:attrNameLst>
                                          <p:attrName>ppt_x</p:attrName>
                                        </p:attrNameLst>
                                      </p:cBhvr>
                                      <p:tavLst>
                                        <p:tav tm="0">
                                          <p:val>
                                            <p:strVal val="#ppt_x"/>
                                          </p:val>
                                        </p:tav>
                                        <p:tav tm="100000">
                                          <p:val>
                                            <p:strVal val="#ppt_x"/>
                                          </p:val>
                                        </p:tav>
                                      </p:tavLst>
                                    </p:anim>
                                    <p:anim calcmode="lin" valueType="num">
                                      <p:cBhvr>
                                        <p:cTn id="55" dur="750" fill="hold"/>
                                        <p:tgtEl>
                                          <p:spTgt spid="13"/>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1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750"/>
                                        <p:tgtEl>
                                          <p:spTgt spid="46"/>
                                        </p:tgtEl>
                                      </p:cBhvr>
                                    </p:animEffect>
                                    <p:anim calcmode="lin" valueType="num">
                                      <p:cBhvr>
                                        <p:cTn id="60" dur="750" fill="hold"/>
                                        <p:tgtEl>
                                          <p:spTgt spid="46"/>
                                        </p:tgtEl>
                                        <p:attrNameLst>
                                          <p:attrName>ppt_x</p:attrName>
                                        </p:attrNameLst>
                                      </p:cBhvr>
                                      <p:tavLst>
                                        <p:tav tm="0">
                                          <p:val>
                                            <p:strVal val="#ppt_x"/>
                                          </p:val>
                                        </p:tav>
                                        <p:tav tm="100000">
                                          <p:val>
                                            <p:strVal val="#ppt_x"/>
                                          </p:val>
                                        </p:tav>
                                      </p:tavLst>
                                    </p:anim>
                                    <p:anim calcmode="lin" valueType="num">
                                      <p:cBhvr>
                                        <p:cTn id="61" dur="750" fill="hold"/>
                                        <p:tgtEl>
                                          <p:spTgt spid="46"/>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750"/>
                                        <p:tgtEl>
                                          <p:spTgt spid="45"/>
                                        </p:tgtEl>
                                      </p:cBhvr>
                                    </p:animEffect>
                                    <p:anim calcmode="lin" valueType="num">
                                      <p:cBhvr>
                                        <p:cTn id="65" dur="750" fill="hold"/>
                                        <p:tgtEl>
                                          <p:spTgt spid="45"/>
                                        </p:tgtEl>
                                        <p:attrNameLst>
                                          <p:attrName>ppt_x</p:attrName>
                                        </p:attrNameLst>
                                      </p:cBhvr>
                                      <p:tavLst>
                                        <p:tav tm="0">
                                          <p:val>
                                            <p:strVal val="#ppt_x"/>
                                          </p:val>
                                        </p:tav>
                                        <p:tav tm="100000">
                                          <p:val>
                                            <p:strVal val="#ppt_x"/>
                                          </p:val>
                                        </p:tav>
                                      </p:tavLst>
                                    </p:anim>
                                    <p:anim calcmode="lin" valueType="num">
                                      <p:cBhvr>
                                        <p:cTn id="66" dur="750" fill="hold"/>
                                        <p:tgtEl>
                                          <p:spTgt spid="45"/>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2000"/>
                            </p:stCondLst>
                            <p:childTnLst>
                              <p:par>
                                <p:cTn id="68" presetID="47" presetClass="entr" presetSubtype="0"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750"/>
                                        <p:tgtEl>
                                          <p:spTgt spid="48"/>
                                        </p:tgtEl>
                                      </p:cBhvr>
                                    </p:animEffect>
                                    <p:anim calcmode="lin" valueType="num">
                                      <p:cBhvr>
                                        <p:cTn id="71" dur="750" fill="hold"/>
                                        <p:tgtEl>
                                          <p:spTgt spid="48"/>
                                        </p:tgtEl>
                                        <p:attrNameLst>
                                          <p:attrName>ppt_x</p:attrName>
                                        </p:attrNameLst>
                                      </p:cBhvr>
                                      <p:tavLst>
                                        <p:tav tm="0">
                                          <p:val>
                                            <p:strVal val="#ppt_x"/>
                                          </p:val>
                                        </p:tav>
                                        <p:tav tm="100000">
                                          <p:val>
                                            <p:strVal val="#ppt_x"/>
                                          </p:val>
                                        </p:tav>
                                      </p:tavLst>
                                    </p:anim>
                                    <p:anim calcmode="lin" valueType="num">
                                      <p:cBhvr>
                                        <p:cTn id="72" dur="750" fill="hold"/>
                                        <p:tgtEl>
                                          <p:spTgt spid="48"/>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750"/>
                                        <p:tgtEl>
                                          <p:spTgt spid="47"/>
                                        </p:tgtEl>
                                      </p:cBhvr>
                                    </p:animEffect>
                                    <p:anim calcmode="lin" valueType="num">
                                      <p:cBhvr>
                                        <p:cTn id="76" dur="750" fill="hold"/>
                                        <p:tgtEl>
                                          <p:spTgt spid="47"/>
                                        </p:tgtEl>
                                        <p:attrNameLst>
                                          <p:attrName>ppt_x</p:attrName>
                                        </p:attrNameLst>
                                      </p:cBhvr>
                                      <p:tavLst>
                                        <p:tav tm="0">
                                          <p:val>
                                            <p:strVal val="#ppt_x"/>
                                          </p:val>
                                        </p:tav>
                                        <p:tav tm="100000">
                                          <p:val>
                                            <p:strVal val="#ppt_x"/>
                                          </p:val>
                                        </p:tav>
                                      </p:tavLst>
                                    </p:anim>
                                    <p:anim calcmode="lin" valueType="num">
                                      <p:cBhvr>
                                        <p:cTn id="77" dur="750" fill="hold"/>
                                        <p:tgtEl>
                                          <p:spTgt spid="47"/>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2750"/>
                            </p:stCondLst>
                            <p:childTnLst>
                              <p:par>
                                <p:cTn id="79" presetID="47" presetClass="entr" presetSubtype="0"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fade">
                                      <p:cBhvr>
                                        <p:cTn id="81" dur="750"/>
                                        <p:tgtEl>
                                          <p:spTgt spid="50"/>
                                        </p:tgtEl>
                                      </p:cBhvr>
                                    </p:animEffect>
                                    <p:anim calcmode="lin" valueType="num">
                                      <p:cBhvr>
                                        <p:cTn id="82" dur="750" fill="hold"/>
                                        <p:tgtEl>
                                          <p:spTgt spid="50"/>
                                        </p:tgtEl>
                                        <p:attrNameLst>
                                          <p:attrName>ppt_x</p:attrName>
                                        </p:attrNameLst>
                                      </p:cBhvr>
                                      <p:tavLst>
                                        <p:tav tm="0">
                                          <p:val>
                                            <p:strVal val="#ppt_x"/>
                                          </p:val>
                                        </p:tav>
                                        <p:tav tm="100000">
                                          <p:val>
                                            <p:strVal val="#ppt_x"/>
                                          </p:val>
                                        </p:tav>
                                      </p:tavLst>
                                    </p:anim>
                                    <p:anim calcmode="lin" valueType="num">
                                      <p:cBhvr>
                                        <p:cTn id="83" dur="750" fill="hold"/>
                                        <p:tgtEl>
                                          <p:spTgt spid="50"/>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750"/>
                                        <p:tgtEl>
                                          <p:spTgt spid="49"/>
                                        </p:tgtEl>
                                      </p:cBhvr>
                                    </p:animEffect>
                                    <p:anim calcmode="lin" valueType="num">
                                      <p:cBhvr>
                                        <p:cTn id="87" dur="750" fill="hold"/>
                                        <p:tgtEl>
                                          <p:spTgt spid="49"/>
                                        </p:tgtEl>
                                        <p:attrNameLst>
                                          <p:attrName>ppt_x</p:attrName>
                                        </p:attrNameLst>
                                      </p:cBhvr>
                                      <p:tavLst>
                                        <p:tav tm="0">
                                          <p:val>
                                            <p:strVal val="#ppt_x"/>
                                          </p:val>
                                        </p:tav>
                                        <p:tav tm="100000">
                                          <p:val>
                                            <p:strVal val="#ppt_x"/>
                                          </p:val>
                                        </p:tav>
                                      </p:tavLst>
                                    </p:anim>
                                    <p:anim calcmode="lin" valueType="num">
                                      <p:cBhvr>
                                        <p:cTn id="88" dur="750" fill="hold"/>
                                        <p:tgtEl>
                                          <p:spTgt spid="49"/>
                                        </p:tgtEl>
                                        <p:attrNameLst>
                                          <p:attrName>ppt_y</p:attrName>
                                        </p:attrNameLst>
                                      </p:cBhvr>
                                      <p:tavLst>
                                        <p:tav tm="0">
                                          <p:val>
                                            <p:strVal val="#ppt_y-.1"/>
                                          </p:val>
                                        </p:tav>
                                        <p:tav tm="100000">
                                          <p:val>
                                            <p:strVal val="#ppt_y"/>
                                          </p:val>
                                        </p:tav>
                                      </p:tavLst>
                                    </p:anim>
                                  </p:childTnLst>
                                </p:cTn>
                              </p:par>
                            </p:childTnLst>
                          </p:cTn>
                        </p:par>
                        <p:par>
                          <p:cTn id="89" fill="hold" nodeType="afterGroup">
                            <p:stCondLst>
                              <p:cond delay="3500"/>
                            </p:stCondLst>
                            <p:childTnLst>
                              <p:par>
                                <p:cTn id="90" presetID="20" presetClass="entr" presetSubtype="0" fill="hold" grpId="1"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edge">
                                      <p:cBhvr>
                                        <p:cTn id="92" dur="500"/>
                                        <p:tgtEl>
                                          <p:spTgt spid="25"/>
                                        </p:tgtEl>
                                      </p:cBhvr>
                                    </p:animEffect>
                                  </p:childTnLst>
                                </p:cTn>
                              </p:par>
                              <p:par>
                                <p:cTn id="93" presetID="2" presetClass="entr" presetSubtype="8"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500" fill="hold"/>
                                        <p:tgtEl>
                                          <p:spTgt spid="26"/>
                                        </p:tgtEl>
                                        <p:attrNameLst>
                                          <p:attrName>ppt_x</p:attrName>
                                        </p:attrNameLst>
                                      </p:cBhvr>
                                      <p:tavLst>
                                        <p:tav tm="0">
                                          <p:val>
                                            <p:strVal val="0-#ppt_w/2"/>
                                          </p:val>
                                        </p:tav>
                                        <p:tav tm="100000">
                                          <p:val>
                                            <p:strVal val="#ppt_x"/>
                                          </p:val>
                                        </p:tav>
                                      </p:tavLst>
                                    </p:anim>
                                    <p:anim calcmode="lin" valueType="num">
                                      <p:cBhvr additive="base">
                                        <p:cTn id="9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3" grpId="0"/>
      <p:bldP spid="14" grpId="0"/>
      <p:bldP spid="23" grpId="0" animBg="1"/>
      <p:bldP spid="28" grpId="0" animBg="1"/>
      <p:bldP spid="44" grpId="0" animBg="1"/>
      <p:bldP spid="45" grpId="0"/>
      <p:bldP spid="46" grpId="0"/>
      <p:bldP spid="47" grpId="0"/>
      <p:bldP spid="48" grpId="0"/>
      <p:bldP spid="49" grpId="0"/>
      <p:bldP spid="50" grpId="0"/>
      <p:bldP spid="25" grpId="1"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1" name="组合 10"/>
          <p:cNvGrpSpPr/>
          <p:nvPr/>
        </p:nvGrpSpPr>
        <p:grpSpPr>
          <a:xfrm>
            <a:off x="1331005" y="328040"/>
            <a:ext cx="2311400" cy="660323"/>
            <a:chOff x="4830762" y="1203782"/>
            <a:chExt cx="2311400" cy="660323"/>
          </a:xfrm>
        </p:grpSpPr>
        <p:sp>
          <p:nvSpPr>
            <p:cNvPr id="12"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3"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sp>
        <p:nvSpPr>
          <p:cNvPr id="5" name="椭圆 4"/>
          <p:cNvSpPr/>
          <p:nvPr/>
        </p:nvSpPr>
        <p:spPr>
          <a:xfrm>
            <a:off x="1501208" y="2299706"/>
            <a:ext cx="1656184" cy="1656184"/>
          </a:xfrm>
          <a:prstGeom prst="ellipse">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charset="-122"/>
                <a:ea typeface="微软雅黑" panose="020b0503020204020204" charset="-122"/>
              </a:rPr>
              <a:t>加入</a:t>
            </a:r>
            <a:endParaRPr lang="en-US" altLang="zh-CN" sz="2000" b="1">
              <a:latin typeface="微软雅黑" panose="020b0503020204020204" charset="-122"/>
              <a:ea typeface="微软雅黑" panose="020b0503020204020204" charset="-122"/>
            </a:endParaRPr>
          </a:p>
          <a:p>
            <a:pPr algn="ctr"/>
            <a:r>
              <a:rPr lang="zh-CN" altLang="en-US" sz="2000" b="1">
                <a:latin typeface="微软雅黑" panose="020b0503020204020204" charset="-122"/>
                <a:ea typeface="微软雅黑" panose="020b0503020204020204" charset="-122"/>
              </a:rPr>
              <a:t>标题</a:t>
            </a:r>
            <a:endParaRPr lang="zh-CN" altLang="en-US" sz="2000" b="1">
              <a:latin typeface="微软雅黑" panose="020b0503020204020204" charset="-122"/>
              <a:ea typeface="微软雅黑" panose="020b0503020204020204" charset="-122"/>
            </a:endParaRPr>
          </a:p>
        </p:txBody>
      </p:sp>
      <p:sp>
        <p:nvSpPr>
          <p:cNvPr id="6" name="椭圆 5"/>
          <p:cNvSpPr/>
          <p:nvPr/>
        </p:nvSpPr>
        <p:spPr>
          <a:xfrm>
            <a:off x="4021488" y="2299706"/>
            <a:ext cx="1656184" cy="1656184"/>
          </a:xfrm>
          <a:prstGeom prst="ellipse">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charset="-122"/>
                <a:ea typeface="微软雅黑" panose="020b0503020204020204" charset="-122"/>
              </a:rPr>
              <a:t>加入</a:t>
            </a:r>
            <a:endParaRPr lang="en-US" altLang="zh-CN" sz="2000" b="1">
              <a:latin typeface="微软雅黑" panose="020b0503020204020204" charset="-122"/>
              <a:ea typeface="微软雅黑" panose="020b0503020204020204" charset="-122"/>
            </a:endParaRPr>
          </a:p>
          <a:p>
            <a:pPr algn="ctr"/>
            <a:r>
              <a:rPr lang="zh-CN" altLang="en-US" sz="2000" b="1">
                <a:latin typeface="微软雅黑" panose="020b0503020204020204" charset="-122"/>
                <a:ea typeface="微软雅黑" panose="020b0503020204020204" charset="-122"/>
              </a:rPr>
              <a:t>标题</a:t>
            </a:r>
            <a:endParaRPr lang="zh-CN" altLang="en-US" sz="2000" b="1">
              <a:latin typeface="微软雅黑" panose="020b0503020204020204" charset="-122"/>
              <a:ea typeface="微软雅黑" panose="020b0503020204020204" charset="-122"/>
            </a:endParaRPr>
          </a:p>
        </p:txBody>
      </p:sp>
      <p:sp>
        <p:nvSpPr>
          <p:cNvPr id="7" name="椭圆 6"/>
          <p:cNvSpPr/>
          <p:nvPr/>
        </p:nvSpPr>
        <p:spPr>
          <a:xfrm>
            <a:off x="6541768" y="2299706"/>
            <a:ext cx="1656184" cy="1656184"/>
          </a:xfrm>
          <a:prstGeom prst="ellipse">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charset="-122"/>
                <a:ea typeface="微软雅黑" panose="020b0503020204020204" charset="-122"/>
              </a:rPr>
              <a:t>加入</a:t>
            </a:r>
            <a:endParaRPr lang="en-US" altLang="zh-CN" sz="2000" b="1">
              <a:latin typeface="微软雅黑" panose="020b0503020204020204" charset="-122"/>
              <a:ea typeface="微软雅黑" panose="020b0503020204020204" charset="-122"/>
            </a:endParaRPr>
          </a:p>
          <a:p>
            <a:pPr algn="ctr"/>
            <a:r>
              <a:rPr lang="zh-CN" altLang="en-US" sz="2000" b="1">
                <a:latin typeface="微软雅黑" panose="020b0503020204020204" charset="-122"/>
                <a:ea typeface="微软雅黑" panose="020b0503020204020204" charset="-122"/>
              </a:rPr>
              <a:t>标题</a:t>
            </a:r>
            <a:endParaRPr lang="zh-CN" altLang="en-US" sz="2000" b="1">
              <a:latin typeface="微软雅黑" panose="020b0503020204020204" charset="-122"/>
              <a:ea typeface="微软雅黑" panose="020b0503020204020204" charset="-122"/>
            </a:endParaRPr>
          </a:p>
        </p:txBody>
      </p:sp>
      <p:sp>
        <p:nvSpPr>
          <p:cNvPr id="8" name="椭圆 7"/>
          <p:cNvSpPr/>
          <p:nvPr/>
        </p:nvSpPr>
        <p:spPr>
          <a:xfrm>
            <a:off x="9062048" y="2299706"/>
            <a:ext cx="1656184" cy="1656184"/>
          </a:xfrm>
          <a:prstGeom prst="ellipse">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charset="-122"/>
                <a:ea typeface="微软雅黑" panose="020b0503020204020204" charset="-122"/>
              </a:rPr>
              <a:t>加入</a:t>
            </a:r>
            <a:endParaRPr lang="en-US" altLang="zh-CN" sz="2000" b="1">
              <a:latin typeface="微软雅黑" panose="020b0503020204020204" charset="-122"/>
              <a:ea typeface="微软雅黑" panose="020b0503020204020204" charset="-122"/>
            </a:endParaRPr>
          </a:p>
          <a:p>
            <a:pPr algn="ctr"/>
            <a:r>
              <a:rPr lang="zh-CN" altLang="en-US" sz="2000" b="1">
                <a:latin typeface="微软雅黑" panose="020b0503020204020204" charset="-122"/>
                <a:ea typeface="微软雅黑" panose="020b0503020204020204" charset="-122"/>
              </a:rPr>
              <a:t>标题</a:t>
            </a:r>
            <a:endParaRPr lang="zh-CN" altLang="en-US" sz="2000" b="1">
              <a:latin typeface="微软雅黑" panose="020b0503020204020204" charset="-122"/>
              <a:ea typeface="微软雅黑" panose="020b0503020204020204" charset="-122"/>
            </a:endParaRPr>
          </a:p>
        </p:txBody>
      </p:sp>
      <p:sp>
        <p:nvSpPr>
          <p:cNvPr id="20" name="矩形 19"/>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1"/>
          <p:cNvSpPr txBox="1"/>
          <p:nvPr/>
        </p:nvSpPr>
        <p:spPr>
          <a:xfrm>
            <a:off x="1501208" y="4281539"/>
            <a:ext cx="1527982" cy="2062103"/>
          </a:xfrm>
          <a:prstGeom prst="rect">
            <a:avLst/>
          </a:prstGeom>
          <a:noFill/>
          <a:effectLst/>
        </p:spPr>
        <p:txBody>
          <a:bodyPr wrap="none" rtlCol="0">
            <a:spAutoFit/>
          </a:bodyPr>
          <a:lstStyle/>
          <a:p>
            <a:r>
              <a:rPr lang="en-US" altLang="zh-CN" sz="1600" b="1">
                <a:solidFill>
                  <a:schemeClr val="bg1">
                    <a:lumMod val="50000"/>
                  </a:schemeClr>
                </a:solidFill>
                <a:latin typeface="Agency FB" panose="020b0503020202020204" pitchFamily="34" charset="0"/>
                <a:ea typeface="方正姚体" panose="02010601030101010101" pitchFamily="2" charset="-122"/>
              </a:rPr>
              <a:t>     </a:t>
            </a:r>
            <a:r>
              <a:rPr lang="en-US" altLang="zh-CN" sz="1400" b="1">
                <a:solidFill>
                  <a:schemeClr val="bg1">
                    <a:lumMod val="50000"/>
                  </a:schemeClr>
                </a:solidFill>
                <a:latin typeface="方正姚体" panose="02010601030101010101" pitchFamily="2" charset="-122"/>
                <a:ea typeface="方正姚体" panose="02010601030101010101" pitchFamily="2" charset="-122"/>
              </a:rPr>
              <a:t>MORE  THEN  </a:t>
            </a:r>
            <a:endParaRPr lang="en-US" altLang="zh-CN" sz="1400" b="1">
              <a:solidFill>
                <a:schemeClr val="bg1">
                  <a:lumMod val="50000"/>
                </a:schemeClr>
              </a:solidFill>
              <a:latin typeface="方正姚体" panose="02010601030101010101" pitchFamily="2" charset="-122"/>
              <a:ea typeface="方正姚体" panose="02010601030101010101" pitchFamily="2" charset="-122"/>
            </a:endParaRPr>
          </a:p>
          <a:p>
            <a:r>
              <a:rPr lang="en-US" altLang="zh-CN" sz="1400" b="1">
                <a:solidFill>
                  <a:schemeClr val="bg1">
                    <a:lumMod val="50000"/>
                  </a:schemeClr>
                </a:solidFill>
                <a:latin typeface="方正姚体" panose="02010601030101010101" pitchFamily="2" charset="-122"/>
                <a:ea typeface="方正姚体" panose="02010601030101010101" pitchFamily="2" charset="-122"/>
              </a:rPr>
              <a:t>      TEMPLATE</a:t>
            </a:r>
            <a:endParaRPr lang="en-US" altLang="zh-CN" sz="1000" b="1">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Click here to add  you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To  the  center of the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narrative thought</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400">
                <a:solidFill>
                  <a:schemeClr val="bg1">
                    <a:lumMod val="50000"/>
                  </a:schemeClr>
                </a:solidFill>
                <a:latin typeface="方正姚体" panose="02010601030101010101" pitchFamily="2" charset="-122"/>
                <a:ea typeface="方正姚体" panose="02010601030101010101" pitchFamily="2" charset="-122"/>
              </a:rPr>
              <a:t>Clic</a:t>
            </a:r>
            <a:r>
              <a:rPr lang="en-US" altLang="zh-CN" sz="1100">
                <a:solidFill>
                  <a:schemeClr val="bg1">
                    <a:lumMod val="50000"/>
                  </a:schemeClr>
                </a:solidFill>
                <a:latin typeface="方正姚体" panose="02010601030101010101" pitchFamily="2" charset="-122"/>
                <a:ea typeface="方正姚体" panose="02010601030101010101" pitchFamily="2" charset="-122"/>
              </a:rPr>
              <a:t>k</a:t>
            </a:r>
            <a:r>
              <a:rPr lang="en-US" altLang="zh-CN" sz="1200">
                <a:solidFill>
                  <a:schemeClr val="bg1">
                    <a:lumMod val="50000"/>
                  </a:schemeClr>
                </a:solidFill>
                <a:latin typeface="方正姚体" panose="02010601030101010101" pitchFamily="2" charset="-122"/>
                <a:ea typeface="方正姚体" panose="02010601030101010101" pitchFamily="2" charset="-122"/>
              </a:rPr>
              <a:t> here to add  you</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To  the  center of the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 narrative thought</a:t>
            </a:r>
            <a:endParaRPr lang="en-US" altLang="zh-CN" sz="1600">
              <a:solidFill>
                <a:schemeClr val="bg1">
                  <a:lumMod val="50000"/>
                </a:schemeClr>
              </a:solidFill>
              <a:latin typeface="方正姚体" panose="02010601030101010101" pitchFamily="2" charset="-122"/>
              <a:ea typeface="方正姚体" panose="02010601030101010101" pitchFamily="2" charset="-122"/>
            </a:endParaRPr>
          </a:p>
          <a:p>
            <a:endParaRPr lang="en-US" altLang="zh-CN" sz="2400">
              <a:solidFill>
                <a:schemeClr val="bg1">
                  <a:lumMod val="50000"/>
                </a:schemeClr>
              </a:solidFill>
              <a:latin typeface="Agency FB" panose="020b0503020202020204" pitchFamily="34" charset="0"/>
              <a:ea typeface="方正姚体" panose="02010601030101010101" pitchFamily="2" charset="-122"/>
            </a:endParaRPr>
          </a:p>
        </p:txBody>
      </p:sp>
      <p:sp>
        <p:nvSpPr>
          <p:cNvPr id="22" name="文本框 21"/>
          <p:cNvSpPr txBox="1"/>
          <p:nvPr/>
        </p:nvSpPr>
        <p:spPr>
          <a:xfrm>
            <a:off x="3807749" y="4332567"/>
            <a:ext cx="1527982" cy="2062103"/>
          </a:xfrm>
          <a:prstGeom prst="rect">
            <a:avLst/>
          </a:prstGeom>
          <a:noFill/>
          <a:effectLst/>
        </p:spPr>
        <p:txBody>
          <a:bodyPr wrap="none" rtlCol="0">
            <a:spAutoFit/>
          </a:bodyPr>
          <a:lstStyle/>
          <a:p>
            <a:r>
              <a:rPr lang="en-US" altLang="zh-CN" sz="1600" b="1">
                <a:solidFill>
                  <a:schemeClr val="bg1">
                    <a:lumMod val="50000"/>
                  </a:schemeClr>
                </a:solidFill>
                <a:latin typeface="Agency FB" panose="020b0503020202020204" pitchFamily="34" charset="0"/>
                <a:ea typeface="方正姚体" panose="02010601030101010101" pitchFamily="2" charset="-122"/>
              </a:rPr>
              <a:t>     </a:t>
            </a:r>
            <a:r>
              <a:rPr lang="en-US" altLang="zh-CN" sz="1400" b="1">
                <a:solidFill>
                  <a:schemeClr val="bg1">
                    <a:lumMod val="50000"/>
                  </a:schemeClr>
                </a:solidFill>
                <a:latin typeface="方正姚体" panose="02010601030101010101" pitchFamily="2" charset="-122"/>
                <a:ea typeface="方正姚体" panose="02010601030101010101" pitchFamily="2" charset="-122"/>
              </a:rPr>
              <a:t>MORE  THEN  </a:t>
            </a:r>
            <a:endParaRPr lang="en-US" altLang="zh-CN" sz="1400" b="1">
              <a:solidFill>
                <a:schemeClr val="bg1">
                  <a:lumMod val="50000"/>
                </a:schemeClr>
              </a:solidFill>
              <a:latin typeface="方正姚体" panose="02010601030101010101" pitchFamily="2" charset="-122"/>
              <a:ea typeface="方正姚体" panose="02010601030101010101" pitchFamily="2" charset="-122"/>
            </a:endParaRPr>
          </a:p>
          <a:p>
            <a:r>
              <a:rPr lang="en-US" altLang="zh-CN" sz="1400" b="1">
                <a:solidFill>
                  <a:schemeClr val="bg1">
                    <a:lumMod val="50000"/>
                  </a:schemeClr>
                </a:solidFill>
                <a:latin typeface="方正姚体" panose="02010601030101010101" pitchFamily="2" charset="-122"/>
                <a:ea typeface="方正姚体" panose="02010601030101010101" pitchFamily="2" charset="-122"/>
              </a:rPr>
              <a:t>      TEMPLATE</a:t>
            </a:r>
            <a:endParaRPr lang="en-US" altLang="zh-CN" sz="1000" b="1">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Click here to add  you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To  the  center of the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narrative thought</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400">
                <a:solidFill>
                  <a:schemeClr val="bg1">
                    <a:lumMod val="50000"/>
                  </a:schemeClr>
                </a:solidFill>
                <a:latin typeface="方正姚体" panose="02010601030101010101" pitchFamily="2" charset="-122"/>
                <a:ea typeface="方正姚体" panose="02010601030101010101" pitchFamily="2" charset="-122"/>
              </a:rPr>
              <a:t>Clic</a:t>
            </a:r>
            <a:r>
              <a:rPr lang="en-US" altLang="zh-CN" sz="1100">
                <a:solidFill>
                  <a:schemeClr val="bg1">
                    <a:lumMod val="50000"/>
                  </a:schemeClr>
                </a:solidFill>
                <a:latin typeface="方正姚体" panose="02010601030101010101" pitchFamily="2" charset="-122"/>
                <a:ea typeface="方正姚体" panose="02010601030101010101" pitchFamily="2" charset="-122"/>
              </a:rPr>
              <a:t>k</a:t>
            </a:r>
            <a:r>
              <a:rPr lang="en-US" altLang="zh-CN" sz="1200">
                <a:solidFill>
                  <a:schemeClr val="bg1">
                    <a:lumMod val="50000"/>
                  </a:schemeClr>
                </a:solidFill>
                <a:latin typeface="方正姚体" panose="02010601030101010101" pitchFamily="2" charset="-122"/>
                <a:ea typeface="方正姚体" panose="02010601030101010101" pitchFamily="2" charset="-122"/>
              </a:rPr>
              <a:t> here to add  you</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To  the  center of the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 narrative thought</a:t>
            </a:r>
            <a:endParaRPr lang="en-US" altLang="zh-CN" sz="1600">
              <a:solidFill>
                <a:schemeClr val="bg1">
                  <a:lumMod val="50000"/>
                </a:schemeClr>
              </a:solidFill>
              <a:latin typeface="方正姚体" panose="02010601030101010101" pitchFamily="2" charset="-122"/>
              <a:ea typeface="方正姚体" panose="02010601030101010101" pitchFamily="2" charset="-122"/>
            </a:endParaRPr>
          </a:p>
          <a:p>
            <a:endParaRPr lang="en-US" altLang="zh-CN" sz="2400">
              <a:solidFill>
                <a:schemeClr val="bg1">
                  <a:lumMod val="50000"/>
                </a:schemeClr>
              </a:solidFill>
              <a:latin typeface="Agency FB" panose="020b0503020202020204" pitchFamily="34" charset="0"/>
              <a:ea typeface="方正姚体" panose="02010601030101010101" pitchFamily="2" charset="-122"/>
            </a:endParaRPr>
          </a:p>
        </p:txBody>
      </p:sp>
      <p:sp>
        <p:nvSpPr>
          <p:cNvPr id="23" name="文本框 21"/>
          <p:cNvSpPr txBox="1"/>
          <p:nvPr/>
        </p:nvSpPr>
        <p:spPr>
          <a:xfrm>
            <a:off x="6096635" y="4446859"/>
            <a:ext cx="1527982" cy="2062103"/>
          </a:xfrm>
          <a:prstGeom prst="rect">
            <a:avLst/>
          </a:prstGeom>
          <a:noFill/>
          <a:effectLst/>
        </p:spPr>
        <p:txBody>
          <a:bodyPr wrap="none" rtlCol="0">
            <a:spAutoFit/>
          </a:bodyPr>
          <a:lstStyle/>
          <a:p>
            <a:r>
              <a:rPr lang="en-US" altLang="zh-CN" sz="1600" b="1">
                <a:solidFill>
                  <a:schemeClr val="bg1">
                    <a:lumMod val="50000"/>
                  </a:schemeClr>
                </a:solidFill>
                <a:latin typeface="Agency FB" panose="020b0503020202020204" pitchFamily="34" charset="0"/>
                <a:ea typeface="方正姚体" panose="02010601030101010101" pitchFamily="2" charset="-122"/>
              </a:rPr>
              <a:t>     </a:t>
            </a:r>
            <a:r>
              <a:rPr lang="en-US" altLang="zh-CN" sz="1400" b="1">
                <a:solidFill>
                  <a:schemeClr val="bg1">
                    <a:lumMod val="50000"/>
                  </a:schemeClr>
                </a:solidFill>
                <a:latin typeface="方正姚体" panose="02010601030101010101" pitchFamily="2" charset="-122"/>
                <a:ea typeface="方正姚体" panose="02010601030101010101" pitchFamily="2" charset="-122"/>
              </a:rPr>
              <a:t>MORE  THEN  </a:t>
            </a:r>
            <a:endParaRPr lang="en-US" altLang="zh-CN" sz="1400" b="1">
              <a:solidFill>
                <a:schemeClr val="bg1">
                  <a:lumMod val="50000"/>
                </a:schemeClr>
              </a:solidFill>
              <a:latin typeface="方正姚体" panose="02010601030101010101" pitchFamily="2" charset="-122"/>
              <a:ea typeface="方正姚体" panose="02010601030101010101" pitchFamily="2" charset="-122"/>
            </a:endParaRPr>
          </a:p>
          <a:p>
            <a:r>
              <a:rPr lang="en-US" altLang="zh-CN" sz="1400" b="1">
                <a:solidFill>
                  <a:schemeClr val="bg1">
                    <a:lumMod val="50000"/>
                  </a:schemeClr>
                </a:solidFill>
                <a:latin typeface="方正姚体" panose="02010601030101010101" pitchFamily="2" charset="-122"/>
                <a:ea typeface="方正姚体" panose="02010601030101010101" pitchFamily="2" charset="-122"/>
              </a:rPr>
              <a:t>      TEMPLATE</a:t>
            </a:r>
            <a:endParaRPr lang="en-US" altLang="zh-CN" sz="1000" b="1">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Click here to add  you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To  the  center of the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narrative thought</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400">
                <a:solidFill>
                  <a:schemeClr val="bg1">
                    <a:lumMod val="50000"/>
                  </a:schemeClr>
                </a:solidFill>
                <a:latin typeface="方正姚体" panose="02010601030101010101" pitchFamily="2" charset="-122"/>
                <a:ea typeface="方正姚体" panose="02010601030101010101" pitchFamily="2" charset="-122"/>
              </a:rPr>
              <a:t>Clic</a:t>
            </a:r>
            <a:r>
              <a:rPr lang="en-US" altLang="zh-CN" sz="1100">
                <a:solidFill>
                  <a:schemeClr val="bg1">
                    <a:lumMod val="50000"/>
                  </a:schemeClr>
                </a:solidFill>
                <a:latin typeface="方正姚体" panose="02010601030101010101" pitchFamily="2" charset="-122"/>
                <a:ea typeface="方正姚体" panose="02010601030101010101" pitchFamily="2" charset="-122"/>
              </a:rPr>
              <a:t>k</a:t>
            </a:r>
            <a:r>
              <a:rPr lang="en-US" altLang="zh-CN" sz="1200">
                <a:solidFill>
                  <a:schemeClr val="bg1">
                    <a:lumMod val="50000"/>
                  </a:schemeClr>
                </a:solidFill>
                <a:latin typeface="方正姚体" panose="02010601030101010101" pitchFamily="2" charset="-122"/>
                <a:ea typeface="方正姚体" panose="02010601030101010101" pitchFamily="2" charset="-122"/>
              </a:rPr>
              <a:t> here to add  you</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To  the  center of the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 narrative thought</a:t>
            </a:r>
            <a:endParaRPr lang="en-US" altLang="zh-CN" sz="1600">
              <a:solidFill>
                <a:schemeClr val="bg1">
                  <a:lumMod val="50000"/>
                </a:schemeClr>
              </a:solidFill>
              <a:latin typeface="方正姚体" panose="02010601030101010101" pitchFamily="2" charset="-122"/>
              <a:ea typeface="方正姚体" panose="02010601030101010101" pitchFamily="2" charset="-122"/>
            </a:endParaRPr>
          </a:p>
          <a:p>
            <a:endParaRPr lang="en-US" altLang="zh-CN" sz="2400">
              <a:solidFill>
                <a:schemeClr val="bg1">
                  <a:lumMod val="50000"/>
                </a:schemeClr>
              </a:solidFill>
              <a:latin typeface="Agency FB" panose="020b0503020202020204" pitchFamily="34" charset="0"/>
              <a:ea typeface="方正姚体" panose="02010601030101010101" pitchFamily="2" charset="-122"/>
            </a:endParaRPr>
          </a:p>
        </p:txBody>
      </p:sp>
      <p:sp>
        <p:nvSpPr>
          <p:cNvPr id="24" name="文本框 21"/>
          <p:cNvSpPr txBox="1"/>
          <p:nvPr/>
        </p:nvSpPr>
        <p:spPr>
          <a:xfrm>
            <a:off x="9023960" y="4332567"/>
            <a:ext cx="1527982" cy="2062103"/>
          </a:xfrm>
          <a:prstGeom prst="rect">
            <a:avLst/>
          </a:prstGeom>
          <a:noFill/>
          <a:effectLst/>
        </p:spPr>
        <p:txBody>
          <a:bodyPr wrap="none" rtlCol="0">
            <a:spAutoFit/>
          </a:bodyPr>
          <a:lstStyle/>
          <a:p>
            <a:r>
              <a:rPr lang="en-US" altLang="zh-CN" sz="1600" b="1">
                <a:solidFill>
                  <a:schemeClr val="bg1">
                    <a:lumMod val="50000"/>
                  </a:schemeClr>
                </a:solidFill>
                <a:latin typeface="Agency FB" panose="020b0503020202020204" pitchFamily="34" charset="0"/>
                <a:ea typeface="方正姚体" panose="02010601030101010101" pitchFamily="2" charset="-122"/>
              </a:rPr>
              <a:t>     </a:t>
            </a:r>
            <a:r>
              <a:rPr lang="en-US" altLang="zh-CN" sz="1400" b="1">
                <a:solidFill>
                  <a:schemeClr val="bg1">
                    <a:lumMod val="50000"/>
                  </a:schemeClr>
                </a:solidFill>
                <a:latin typeface="方正姚体" panose="02010601030101010101" pitchFamily="2" charset="-122"/>
                <a:ea typeface="方正姚体" panose="02010601030101010101" pitchFamily="2" charset="-122"/>
              </a:rPr>
              <a:t>MORE  THEN  </a:t>
            </a:r>
            <a:endParaRPr lang="en-US" altLang="zh-CN" sz="1400" b="1">
              <a:solidFill>
                <a:schemeClr val="bg1">
                  <a:lumMod val="50000"/>
                </a:schemeClr>
              </a:solidFill>
              <a:latin typeface="方正姚体" panose="02010601030101010101" pitchFamily="2" charset="-122"/>
              <a:ea typeface="方正姚体" panose="02010601030101010101" pitchFamily="2" charset="-122"/>
            </a:endParaRPr>
          </a:p>
          <a:p>
            <a:r>
              <a:rPr lang="en-US" altLang="zh-CN" sz="1400" b="1">
                <a:solidFill>
                  <a:schemeClr val="bg1">
                    <a:lumMod val="50000"/>
                  </a:schemeClr>
                </a:solidFill>
                <a:latin typeface="方正姚体" panose="02010601030101010101" pitchFamily="2" charset="-122"/>
                <a:ea typeface="方正姚体" panose="02010601030101010101" pitchFamily="2" charset="-122"/>
              </a:rPr>
              <a:t>      TEMPLATE</a:t>
            </a:r>
            <a:endParaRPr lang="en-US" altLang="zh-CN" sz="1000" b="1">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Click here to add  you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To  the  center of the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narrative thought</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400">
                <a:solidFill>
                  <a:schemeClr val="bg1">
                    <a:lumMod val="50000"/>
                  </a:schemeClr>
                </a:solidFill>
                <a:latin typeface="方正姚体" panose="02010601030101010101" pitchFamily="2" charset="-122"/>
                <a:ea typeface="方正姚体" panose="02010601030101010101" pitchFamily="2" charset="-122"/>
              </a:rPr>
              <a:t>Clic</a:t>
            </a:r>
            <a:r>
              <a:rPr lang="en-US" altLang="zh-CN" sz="1100">
                <a:solidFill>
                  <a:schemeClr val="bg1">
                    <a:lumMod val="50000"/>
                  </a:schemeClr>
                </a:solidFill>
                <a:latin typeface="方正姚体" panose="02010601030101010101" pitchFamily="2" charset="-122"/>
                <a:ea typeface="方正姚体" panose="02010601030101010101" pitchFamily="2" charset="-122"/>
              </a:rPr>
              <a:t>k</a:t>
            </a:r>
            <a:r>
              <a:rPr lang="en-US" altLang="zh-CN" sz="1200">
                <a:solidFill>
                  <a:schemeClr val="bg1">
                    <a:lumMod val="50000"/>
                  </a:schemeClr>
                </a:solidFill>
                <a:latin typeface="方正姚体" panose="02010601030101010101" pitchFamily="2" charset="-122"/>
                <a:ea typeface="方正姚体" panose="02010601030101010101" pitchFamily="2" charset="-122"/>
              </a:rPr>
              <a:t> here to add  you</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To  the  center of the </a:t>
            </a:r>
            <a:endParaRPr lang="en-US" altLang="zh-CN" sz="1200">
              <a:solidFill>
                <a:schemeClr val="bg1">
                  <a:lumMod val="50000"/>
                </a:schemeClr>
              </a:solidFill>
              <a:latin typeface="方正姚体" panose="02010601030101010101" pitchFamily="2" charset="-122"/>
              <a:ea typeface="方正姚体" panose="02010601030101010101" pitchFamily="2" charset="-122"/>
            </a:endParaRPr>
          </a:p>
          <a:p>
            <a:r>
              <a:rPr lang="en-US" altLang="zh-CN" sz="1200">
                <a:solidFill>
                  <a:schemeClr val="bg1">
                    <a:lumMod val="50000"/>
                  </a:schemeClr>
                </a:solidFill>
                <a:latin typeface="方正姚体" panose="02010601030101010101" pitchFamily="2" charset="-122"/>
                <a:ea typeface="方正姚体" panose="02010601030101010101" pitchFamily="2" charset="-122"/>
              </a:rPr>
              <a:t> narrative thought</a:t>
            </a:r>
            <a:endParaRPr lang="en-US" altLang="zh-CN" sz="1600">
              <a:solidFill>
                <a:schemeClr val="bg1">
                  <a:lumMod val="50000"/>
                </a:schemeClr>
              </a:solidFill>
              <a:latin typeface="方正姚体" panose="02010601030101010101" pitchFamily="2" charset="-122"/>
              <a:ea typeface="方正姚体" panose="02010601030101010101" pitchFamily="2" charset="-122"/>
            </a:endParaRPr>
          </a:p>
          <a:p>
            <a:endParaRPr lang="en-US" altLang="zh-CN" sz="2400">
              <a:solidFill>
                <a:schemeClr val="bg1">
                  <a:lumMod val="50000"/>
                </a:schemeClr>
              </a:solidFill>
              <a:latin typeface="Agency FB" panose="020b0503020202020204" pitchFamily="34" charset="0"/>
              <a:ea typeface="方正姚体" panose="02010601030101010101" pitchFamily="2" charset="-122"/>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par>
                          <p:cTn id="13" fill="hold" nodeType="afterGroup">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nodeType="afterGroup">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500"/>
                                        <p:tgtEl>
                                          <p:spTgt spid="7"/>
                                        </p:tgtEl>
                                      </p:cBhvr>
                                    </p:animEffect>
                                  </p:childTnLst>
                                </p:cTn>
                              </p:par>
                            </p:childTnLst>
                          </p:cTn>
                        </p:par>
                        <p:par>
                          <p:cTn id="21" fill="hold" nodeType="afterGroup">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500"/>
                                        <p:tgtEl>
                                          <p:spTgt spid="8"/>
                                        </p:tgtEl>
                                      </p:cBhvr>
                                    </p:animEffect>
                                  </p:childTnLst>
                                </p:cTn>
                              </p:par>
                            </p:childTnLst>
                          </p:cTn>
                        </p:par>
                        <p:par>
                          <p:cTn id="25" fill="hold" nodeType="afterGroup">
                            <p:stCondLst>
                              <p:cond delay="2500"/>
                            </p:stCondLst>
                            <p:childTnLst>
                              <p:par>
                                <p:cTn id="26" presetID="20" presetClass="entr" presetSubtype="0" fill="hold" grpId="1"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edge">
                                      <p:cBhvr>
                                        <p:cTn id="28" dur="500"/>
                                        <p:tgtEl>
                                          <p:spTgt spid="20"/>
                                        </p:tgtEl>
                                      </p:cBhvr>
                                    </p:animEffect>
                                  </p:childTnLst>
                                </p:cTn>
                              </p:par>
                            </p:childTnLst>
                          </p:cTn>
                        </p:par>
                        <p:par>
                          <p:cTn id="29" fill="hold" nodeType="afterGroup">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50"/>
                                        <p:tgtEl>
                                          <p:spTgt spid="21"/>
                                        </p:tgtEl>
                                      </p:cBhvr>
                                    </p:animEffect>
                                    <p:anim calcmode="lin" valueType="num">
                                      <p:cBhvr>
                                        <p:cTn id="33" dur="250" fill="hold"/>
                                        <p:tgtEl>
                                          <p:spTgt spid="21"/>
                                        </p:tgtEl>
                                        <p:attrNameLst>
                                          <p:attrName>ppt_x</p:attrName>
                                        </p:attrNameLst>
                                      </p:cBhvr>
                                      <p:tavLst>
                                        <p:tav tm="0">
                                          <p:val>
                                            <p:strVal val="#ppt_x"/>
                                          </p:val>
                                        </p:tav>
                                        <p:tav tm="100000">
                                          <p:val>
                                            <p:strVal val="#ppt_x"/>
                                          </p:val>
                                        </p:tav>
                                      </p:tavLst>
                                    </p:anim>
                                    <p:anim calcmode="lin" valueType="num">
                                      <p:cBhvr>
                                        <p:cTn id="34" dur="250" fill="hold"/>
                                        <p:tgtEl>
                                          <p:spTgt spid="21"/>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250"/>
                                        <p:tgtEl>
                                          <p:spTgt spid="22"/>
                                        </p:tgtEl>
                                      </p:cBhvr>
                                    </p:animEffect>
                                    <p:anim calcmode="lin" valueType="num">
                                      <p:cBhvr>
                                        <p:cTn id="39" dur="250" fill="hold"/>
                                        <p:tgtEl>
                                          <p:spTgt spid="22"/>
                                        </p:tgtEl>
                                        <p:attrNameLst>
                                          <p:attrName>ppt_x</p:attrName>
                                        </p:attrNameLst>
                                      </p:cBhvr>
                                      <p:tavLst>
                                        <p:tav tm="0">
                                          <p:val>
                                            <p:strVal val="#ppt_x"/>
                                          </p:val>
                                        </p:tav>
                                        <p:tav tm="100000">
                                          <p:val>
                                            <p:strVal val="#ppt_x"/>
                                          </p:val>
                                        </p:tav>
                                      </p:tavLst>
                                    </p:anim>
                                    <p:anim calcmode="lin" valueType="num">
                                      <p:cBhvr>
                                        <p:cTn id="40" dur="250" fill="hold"/>
                                        <p:tgtEl>
                                          <p:spTgt spid="22"/>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250"/>
                                        <p:tgtEl>
                                          <p:spTgt spid="23"/>
                                        </p:tgtEl>
                                      </p:cBhvr>
                                    </p:animEffect>
                                    <p:anim calcmode="lin" valueType="num">
                                      <p:cBhvr>
                                        <p:cTn id="45" dur="250" fill="hold"/>
                                        <p:tgtEl>
                                          <p:spTgt spid="23"/>
                                        </p:tgtEl>
                                        <p:attrNameLst>
                                          <p:attrName>ppt_x</p:attrName>
                                        </p:attrNameLst>
                                      </p:cBhvr>
                                      <p:tavLst>
                                        <p:tav tm="0">
                                          <p:val>
                                            <p:strVal val="#ppt_x"/>
                                          </p:val>
                                        </p:tav>
                                        <p:tav tm="100000">
                                          <p:val>
                                            <p:strVal val="#ppt_x"/>
                                          </p:val>
                                        </p:tav>
                                      </p:tavLst>
                                    </p:anim>
                                    <p:anim calcmode="lin" valueType="num">
                                      <p:cBhvr>
                                        <p:cTn id="46" dur="250" fill="hold"/>
                                        <p:tgtEl>
                                          <p:spTgt spid="23"/>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250"/>
                                        <p:tgtEl>
                                          <p:spTgt spid="24"/>
                                        </p:tgtEl>
                                      </p:cBhvr>
                                    </p:animEffect>
                                    <p:anim calcmode="lin" valueType="num">
                                      <p:cBhvr>
                                        <p:cTn id="51" dur="250" fill="hold"/>
                                        <p:tgtEl>
                                          <p:spTgt spid="24"/>
                                        </p:tgtEl>
                                        <p:attrNameLst>
                                          <p:attrName>ppt_x</p:attrName>
                                        </p:attrNameLst>
                                      </p:cBhvr>
                                      <p:tavLst>
                                        <p:tav tm="0">
                                          <p:val>
                                            <p:strVal val="#ppt_x"/>
                                          </p:val>
                                        </p:tav>
                                        <p:tav tm="100000">
                                          <p:val>
                                            <p:strVal val="#ppt_x"/>
                                          </p:val>
                                        </p:tav>
                                      </p:tavLst>
                                    </p:anim>
                                    <p:anim calcmode="lin" valueType="num">
                                      <p:cBhvr>
                                        <p:cTn id="52" dur="2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0" grpId="1" animBg="1"/>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36" name="矩形 35"/>
          <p:cNvSpPr/>
          <p:nvPr/>
        </p:nvSpPr>
        <p:spPr>
          <a:xfrm>
            <a:off x="3052960" y="2973796"/>
            <a:ext cx="1814122"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a:solidFill>
                  <a:srgbClr val="E9639E"/>
                </a:solidFill>
                <a:latin typeface="幼圆" panose="02010509060101010101" pitchFamily="49" charset="-122"/>
                <a:ea typeface="幼圆" panose="02010509060101010101" pitchFamily="49" charset="-122"/>
              </a:rPr>
              <a:t>目录</a:t>
            </a:r>
            <a:r>
              <a:rPr kumimoji="1" lang="en-US" altLang="zh-CN" sz="4000">
                <a:solidFill>
                  <a:srgbClr val="E9639E"/>
                </a:solidFill>
                <a:latin typeface="幼圆" panose="02010509060101010101" pitchFamily="49" charset="-122"/>
                <a:ea typeface="幼圆" panose="02010509060101010101" pitchFamily="49" charset="-122"/>
              </a:rPr>
              <a:t>/</a:t>
            </a:r>
            <a:endParaRPr kumimoji="1" lang="en-US" altLang="zh-CN" sz="4000">
              <a:solidFill>
                <a:srgbClr val="E9639E"/>
              </a:solidFill>
              <a:latin typeface="幼圆" panose="02010509060101010101" pitchFamily="49" charset="-122"/>
              <a:ea typeface="幼圆" panose="02010509060101010101" pitchFamily="49" charset="-122"/>
            </a:endParaRPr>
          </a:p>
          <a:p>
            <a:pPr algn="ctr"/>
            <a:r>
              <a:rPr lang="en-US" altLang="zh-CN" sz="2000">
                <a:solidFill>
                  <a:srgbClr val="E9639E"/>
                </a:solidFill>
                <a:latin typeface="幼圆" panose="02010509060101010101" pitchFamily="49" charset="-122"/>
                <a:ea typeface="幼圆" panose="02010509060101010101" pitchFamily="49" charset="-122"/>
              </a:rPr>
              <a:t>DIRECTORY</a:t>
            </a:r>
            <a:endParaRPr lang="zh-CN" altLang="en-US" sz="2000">
              <a:solidFill>
                <a:srgbClr val="E9639E"/>
              </a:solidFill>
              <a:latin typeface="幼圆" panose="02010509060101010101" pitchFamily="49" charset="-122"/>
              <a:ea typeface="幼圆" panose="02010509060101010101" pitchFamily="49" charset="-122"/>
            </a:endParaRPr>
          </a:p>
        </p:txBody>
      </p:sp>
      <p:sp>
        <p:nvSpPr>
          <p:cNvPr id="10" name="MH_Entry_1"/>
          <p:cNvSpPr/>
          <p:nvPr>
            <p:custDataLst>
              <p:tags r:id="rId3"/>
            </p:custDataLst>
          </p:nvPr>
        </p:nvSpPr>
        <p:spPr>
          <a:xfrm>
            <a:off x="6382604" y="1915456"/>
            <a:ext cx="2466975" cy="389337"/>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E2554E"/>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zh-CN" altLang="en-US" sz="2530" noProof="1">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1200" noProof="1">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2" name="MH_Entry_2"/>
          <p:cNvSpPr/>
          <p:nvPr>
            <p:custDataLst>
              <p:tags r:id="rId4"/>
            </p:custDataLst>
          </p:nvPr>
        </p:nvSpPr>
        <p:spPr>
          <a:xfrm>
            <a:off x="6382604" y="2785406"/>
            <a:ext cx="2466975" cy="389337"/>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E2554E"/>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zh-CN" altLang="en-US" sz="2530" noProof="1">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1200" noProof="1">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5" name="MH_Entry_3"/>
          <p:cNvSpPr/>
          <p:nvPr>
            <p:custDataLst>
              <p:tags r:id="rId5"/>
            </p:custDataLst>
          </p:nvPr>
        </p:nvSpPr>
        <p:spPr>
          <a:xfrm>
            <a:off x="6382604" y="3654562"/>
            <a:ext cx="2466975" cy="389337"/>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E2554E"/>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zh-CN" altLang="en-US" sz="2530" noProof="1">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1200" noProof="1">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7" name="MH_Entry_4"/>
          <p:cNvSpPr/>
          <p:nvPr>
            <p:custDataLst>
              <p:tags r:id="rId6"/>
            </p:custDataLst>
          </p:nvPr>
        </p:nvSpPr>
        <p:spPr>
          <a:xfrm>
            <a:off x="6382604" y="4524512"/>
            <a:ext cx="2466975" cy="389337"/>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E2554E"/>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zh-CN" altLang="en-US" sz="2530" noProof="1">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1200" noProof="1">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cxnSp>
        <p:nvCxnSpPr>
          <p:cNvPr id="3" name="直接连接符 2"/>
          <p:cNvCxnSpPr/>
          <p:nvPr/>
        </p:nvCxnSpPr>
        <p:spPr>
          <a:xfrm>
            <a:off x="6382604" y="2375578"/>
            <a:ext cx="1923196" cy="0"/>
          </a:xfrm>
          <a:prstGeom prst="line">
            <a:avLst/>
          </a:prstGeom>
          <a:ln>
            <a:solidFill>
              <a:srgbClr val="E9639E"/>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382604" y="3248987"/>
            <a:ext cx="1923196" cy="0"/>
          </a:xfrm>
          <a:prstGeom prst="line">
            <a:avLst/>
          </a:prstGeom>
          <a:ln>
            <a:solidFill>
              <a:srgbClr val="E9639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382604" y="4122396"/>
            <a:ext cx="1923196" cy="0"/>
          </a:xfrm>
          <a:prstGeom prst="line">
            <a:avLst/>
          </a:prstGeom>
          <a:ln>
            <a:solidFill>
              <a:srgbClr val="E9639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382604" y="4995806"/>
            <a:ext cx="1923196" cy="0"/>
          </a:xfrm>
          <a:prstGeom prst="line">
            <a:avLst/>
          </a:prstGeom>
          <a:ln>
            <a:solidFill>
              <a:srgbClr val="E9639E"/>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5669280" y="1915456"/>
            <a:ext cx="495300" cy="495300"/>
          </a:xfrm>
          <a:prstGeom prst="rect">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幼圆" panose="02010509060101010101" pitchFamily="49" charset="-122"/>
                <a:ea typeface="幼圆" panose="02010509060101010101" pitchFamily="49" charset="-122"/>
              </a:rPr>
              <a:t>1</a:t>
            </a:r>
            <a:endParaRPr lang="zh-CN" altLang="en-US" sz="2400">
              <a:latin typeface="幼圆" panose="02010509060101010101" pitchFamily="49" charset="-122"/>
              <a:ea typeface="幼圆" panose="02010509060101010101" pitchFamily="49" charset="-122"/>
            </a:endParaRPr>
          </a:p>
        </p:txBody>
      </p:sp>
      <p:sp>
        <p:nvSpPr>
          <p:cNvPr id="24" name="矩形 23"/>
          <p:cNvSpPr/>
          <p:nvPr/>
        </p:nvSpPr>
        <p:spPr>
          <a:xfrm>
            <a:off x="5669280" y="2756523"/>
            <a:ext cx="495300" cy="495300"/>
          </a:xfrm>
          <a:prstGeom prst="rect">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幼圆" panose="02010509060101010101" pitchFamily="49" charset="-122"/>
                <a:ea typeface="幼圆" panose="02010509060101010101" pitchFamily="49" charset="-122"/>
              </a:rPr>
              <a:t>2</a:t>
            </a:r>
            <a:endParaRPr lang="zh-CN" altLang="en-US" sz="2400">
              <a:latin typeface="幼圆" panose="02010509060101010101" pitchFamily="49" charset="-122"/>
              <a:ea typeface="幼圆" panose="02010509060101010101" pitchFamily="49" charset="-122"/>
            </a:endParaRPr>
          </a:p>
        </p:txBody>
      </p:sp>
      <p:sp>
        <p:nvSpPr>
          <p:cNvPr id="25" name="矩形 24"/>
          <p:cNvSpPr/>
          <p:nvPr/>
        </p:nvSpPr>
        <p:spPr>
          <a:xfrm>
            <a:off x="5669280" y="3627096"/>
            <a:ext cx="495300" cy="495300"/>
          </a:xfrm>
          <a:prstGeom prst="rect">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幼圆" panose="02010509060101010101" pitchFamily="49" charset="-122"/>
                <a:ea typeface="幼圆" panose="02010509060101010101" pitchFamily="49" charset="-122"/>
              </a:rPr>
              <a:t>3</a:t>
            </a:r>
            <a:endParaRPr lang="zh-CN" altLang="en-US" sz="2400">
              <a:latin typeface="幼圆" panose="02010509060101010101" pitchFamily="49" charset="-122"/>
              <a:ea typeface="幼圆" panose="02010509060101010101" pitchFamily="49" charset="-122"/>
            </a:endParaRPr>
          </a:p>
        </p:txBody>
      </p:sp>
      <p:sp>
        <p:nvSpPr>
          <p:cNvPr id="26" name="矩形 25"/>
          <p:cNvSpPr/>
          <p:nvPr/>
        </p:nvSpPr>
        <p:spPr>
          <a:xfrm>
            <a:off x="5669280" y="4497669"/>
            <a:ext cx="495300" cy="495300"/>
          </a:xfrm>
          <a:prstGeom prst="rect">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幼圆" panose="02010509060101010101" pitchFamily="49" charset="-122"/>
                <a:ea typeface="幼圆" panose="02010509060101010101" pitchFamily="49" charset="-122"/>
              </a:rPr>
              <a:t>4</a:t>
            </a:r>
            <a:endParaRPr lang="zh-CN" altLang="en-US" sz="2400">
              <a:latin typeface="幼圆" panose="02010509060101010101" pitchFamily="49" charset="-122"/>
              <a:ea typeface="幼圆" panose="02010509060101010101" pitchFamily="49" charset="-122"/>
            </a:endParaRPr>
          </a:p>
        </p:txBody>
      </p:sp>
      <p:grpSp>
        <p:nvGrpSpPr>
          <p:cNvPr id="27" name="组合 26"/>
          <p:cNvGrpSpPr/>
          <p:nvPr/>
        </p:nvGrpSpPr>
        <p:grpSpPr>
          <a:xfrm>
            <a:off x="2879448" y="2047111"/>
            <a:ext cx="2133286" cy="877678"/>
            <a:chOff x="5591515" y="1114424"/>
            <a:chExt cx="2274500" cy="1077233"/>
          </a:xfrm>
        </p:grpSpPr>
        <p:sp>
          <p:nvSpPr>
            <p:cNvPr id="28" name="矩形 27"/>
            <p:cNvSpPr/>
            <p:nvPr/>
          </p:nvSpPr>
          <p:spPr>
            <a:xfrm>
              <a:off x="5591515" y="1114425"/>
              <a:ext cx="66335" cy="10772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29" name="矩形 28"/>
            <p:cNvSpPr/>
            <p:nvPr/>
          </p:nvSpPr>
          <p:spPr>
            <a:xfrm>
              <a:off x="7809901" y="1114425"/>
              <a:ext cx="56114" cy="10772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30" name="矩形 29"/>
            <p:cNvSpPr/>
            <p:nvPr/>
          </p:nvSpPr>
          <p:spPr>
            <a:xfrm rot="16200000">
              <a:off x="6691087" y="14852"/>
              <a:ext cx="71436" cy="2270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grpSp>
      <p:grpSp>
        <p:nvGrpSpPr>
          <p:cNvPr id="31" name="组合 30"/>
          <p:cNvGrpSpPr/>
          <p:nvPr/>
        </p:nvGrpSpPr>
        <p:grpSpPr>
          <a:xfrm flipV="1">
            <a:off x="2879630" y="3894532"/>
            <a:ext cx="2130520" cy="1059792"/>
            <a:chOff x="5591515" y="1106804"/>
            <a:chExt cx="2271552" cy="1300752"/>
          </a:xfrm>
        </p:grpSpPr>
        <p:sp>
          <p:nvSpPr>
            <p:cNvPr id="32" name="矩形 31"/>
            <p:cNvSpPr/>
            <p:nvPr/>
          </p:nvSpPr>
          <p:spPr>
            <a:xfrm>
              <a:off x="5591515" y="1114425"/>
              <a:ext cx="45719" cy="12931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33" name="矩形 32"/>
            <p:cNvSpPr/>
            <p:nvPr/>
          </p:nvSpPr>
          <p:spPr>
            <a:xfrm>
              <a:off x="7817348" y="1114425"/>
              <a:ext cx="45719" cy="12931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34" name="矩形 33"/>
            <p:cNvSpPr/>
            <p:nvPr/>
          </p:nvSpPr>
          <p:spPr>
            <a:xfrm rot="16200000">
              <a:off x="6691087" y="7232"/>
              <a:ext cx="71436" cy="2270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grpSp>
      <p:sp>
        <p:nvSpPr>
          <p:cNvPr id="35" name="矩形 34"/>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anim calcmode="lin" valueType="num">
                                      <p:cBhvr>
                                        <p:cTn id="8" dur="750" fill="hold"/>
                                        <p:tgtEl>
                                          <p:spTgt spid="36"/>
                                        </p:tgtEl>
                                        <p:attrNameLst>
                                          <p:attrName>ppt_x</p:attrName>
                                        </p:attrNameLst>
                                      </p:cBhvr>
                                      <p:tavLst>
                                        <p:tav tm="0">
                                          <p:val>
                                            <p:strVal val="#ppt_x"/>
                                          </p:val>
                                        </p:tav>
                                        <p:tav tm="100000">
                                          <p:val>
                                            <p:strVal val="#ppt_x"/>
                                          </p:val>
                                        </p:tav>
                                      </p:tavLst>
                                    </p:anim>
                                    <p:anim calcmode="lin" valueType="num">
                                      <p:cBhvr>
                                        <p:cTn id="9" dur="750" fill="hold"/>
                                        <p:tgtEl>
                                          <p:spTgt spid="3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750"/>
                            </p:stCondLst>
                            <p:childTnLst>
                              <p:par>
                                <p:cTn id="11" presetID="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0-#ppt_w/2"/>
                                          </p:val>
                                        </p:tav>
                                        <p:tav tm="100000">
                                          <p:val>
                                            <p:strVal val="#ppt_x"/>
                                          </p:val>
                                        </p:tav>
                                      </p:tavLst>
                                    </p:anim>
                                    <p:anim calcmode="lin" valueType="num">
                                      <p:cBhvr additive="base">
                                        <p:cTn id="14" dur="75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750" fill="hold"/>
                                        <p:tgtEl>
                                          <p:spTgt spid="24"/>
                                        </p:tgtEl>
                                        <p:attrNameLst>
                                          <p:attrName>ppt_x</p:attrName>
                                        </p:attrNameLst>
                                      </p:cBhvr>
                                      <p:tavLst>
                                        <p:tav tm="0">
                                          <p:val>
                                            <p:strVal val="0-#ppt_w/2"/>
                                          </p:val>
                                        </p:tav>
                                        <p:tav tm="100000">
                                          <p:val>
                                            <p:strVal val="#ppt_x"/>
                                          </p:val>
                                        </p:tav>
                                      </p:tavLst>
                                    </p:anim>
                                    <p:anim calcmode="lin" valueType="num">
                                      <p:cBhvr additive="base">
                                        <p:cTn id="18" dur="75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750" fill="hold"/>
                                        <p:tgtEl>
                                          <p:spTgt spid="25"/>
                                        </p:tgtEl>
                                        <p:attrNameLst>
                                          <p:attrName>ppt_x</p:attrName>
                                        </p:attrNameLst>
                                      </p:cBhvr>
                                      <p:tavLst>
                                        <p:tav tm="0">
                                          <p:val>
                                            <p:strVal val="0-#ppt_w/2"/>
                                          </p:val>
                                        </p:tav>
                                        <p:tav tm="100000">
                                          <p:val>
                                            <p:strVal val="#ppt_x"/>
                                          </p:val>
                                        </p:tav>
                                      </p:tavLst>
                                    </p:anim>
                                    <p:anim calcmode="lin" valueType="num">
                                      <p:cBhvr additive="base">
                                        <p:cTn id="22" dur="75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750" fill="hold"/>
                                        <p:tgtEl>
                                          <p:spTgt spid="26"/>
                                        </p:tgtEl>
                                        <p:attrNameLst>
                                          <p:attrName>ppt_x</p:attrName>
                                        </p:attrNameLst>
                                      </p:cBhvr>
                                      <p:tavLst>
                                        <p:tav tm="0">
                                          <p:val>
                                            <p:strVal val="0-#ppt_w/2"/>
                                          </p:val>
                                        </p:tav>
                                        <p:tav tm="100000">
                                          <p:val>
                                            <p:strVal val="#ppt_x"/>
                                          </p:val>
                                        </p:tav>
                                      </p:tavLst>
                                    </p:anim>
                                    <p:anim calcmode="lin" valueType="num">
                                      <p:cBhvr additive="base">
                                        <p:cTn id="26" dur="750" fill="hold"/>
                                        <p:tgtEl>
                                          <p:spTgt spid="26"/>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22" presetClass="entr" presetSubtype="8"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par>
                                <p:cTn id="31" presetID="22" presetClass="entr" presetSubtype="8"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par>
                                <p:cTn id="34" presetID="22" presetClass="entr" presetSubtype="8"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nodeType="afterGroup">
                            <p:stCondLst>
                              <p:cond delay="2000"/>
                            </p:stCondLst>
                            <p:childTnLst>
                              <p:par>
                                <p:cTn id="41" presetID="22" presetClass="entr" presetSubtype="4"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par>
                                <p:cTn id="53" presetID="47" presetClass="entr" presetSubtype="0" fill="hold" nodeType="withEffect">
                                  <p:stCondLst>
                                    <p:cond delay="50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750"/>
                                        <p:tgtEl>
                                          <p:spTgt spid="27"/>
                                        </p:tgtEl>
                                      </p:cBhvr>
                                    </p:animEffect>
                                    <p:anim calcmode="lin" valueType="num">
                                      <p:cBhvr>
                                        <p:cTn id="56" dur="750" fill="hold"/>
                                        <p:tgtEl>
                                          <p:spTgt spid="27"/>
                                        </p:tgtEl>
                                        <p:attrNameLst>
                                          <p:attrName>ppt_x</p:attrName>
                                        </p:attrNameLst>
                                      </p:cBhvr>
                                      <p:tavLst>
                                        <p:tav tm="0">
                                          <p:val>
                                            <p:strVal val="#ppt_x"/>
                                          </p:val>
                                        </p:tav>
                                        <p:tav tm="100000">
                                          <p:val>
                                            <p:strVal val="#ppt_x"/>
                                          </p:val>
                                        </p:tav>
                                      </p:tavLst>
                                    </p:anim>
                                    <p:anim calcmode="lin" valueType="num">
                                      <p:cBhvr>
                                        <p:cTn id="57" dur="750" fill="hold"/>
                                        <p:tgtEl>
                                          <p:spTgt spid="2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50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750"/>
                                        <p:tgtEl>
                                          <p:spTgt spid="31"/>
                                        </p:tgtEl>
                                      </p:cBhvr>
                                    </p:animEffect>
                                    <p:anim calcmode="lin" valueType="num">
                                      <p:cBhvr>
                                        <p:cTn id="61" dur="750" fill="hold"/>
                                        <p:tgtEl>
                                          <p:spTgt spid="31"/>
                                        </p:tgtEl>
                                        <p:attrNameLst>
                                          <p:attrName>ppt_x</p:attrName>
                                        </p:attrNameLst>
                                      </p:cBhvr>
                                      <p:tavLst>
                                        <p:tav tm="0">
                                          <p:val>
                                            <p:strVal val="#ppt_x"/>
                                          </p:val>
                                        </p:tav>
                                        <p:tav tm="100000">
                                          <p:val>
                                            <p:strVal val="#ppt_x"/>
                                          </p:val>
                                        </p:tav>
                                      </p:tavLst>
                                    </p:anim>
                                    <p:anim calcmode="lin" valueType="num">
                                      <p:cBhvr>
                                        <p:cTn id="62" dur="750" fill="hold"/>
                                        <p:tgtEl>
                                          <p:spTgt spid="31"/>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3250"/>
                            </p:stCondLst>
                            <p:childTnLst>
                              <p:par>
                                <p:cTn id="64" presetID="20" presetClass="entr" presetSubtype="0" fill="hold" grpId="1"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edge">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0" grpId="0" animBg="1"/>
      <p:bldP spid="12" grpId="0" animBg="1"/>
      <p:bldP spid="15" grpId="0" animBg="1"/>
      <p:bldP spid="17" grpId="0" animBg="1"/>
      <p:bldP spid="2" grpId="0" animBg="1"/>
      <p:bldP spid="24" grpId="0" animBg="1"/>
      <p:bldP spid="25" grpId="0" animBg="1"/>
      <p:bldP spid="26" grpId="0" animBg="1"/>
      <p:bldP spid="35" grpId="1"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1" name="组合 10"/>
          <p:cNvGrpSpPr/>
          <p:nvPr/>
        </p:nvGrpSpPr>
        <p:grpSpPr>
          <a:xfrm>
            <a:off x="1331005" y="328040"/>
            <a:ext cx="2311400" cy="660323"/>
            <a:chOff x="4830762" y="1203782"/>
            <a:chExt cx="2311400" cy="660323"/>
          </a:xfrm>
        </p:grpSpPr>
        <p:sp>
          <p:nvSpPr>
            <p:cNvPr id="12"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3"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grpSp>
        <p:nvGrpSpPr>
          <p:cNvPr id="5" name="组合 4"/>
          <p:cNvGrpSpPr/>
          <p:nvPr/>
        </p:nvGrpSpPr>
        <p:grpSpPr>
          <a:xfrm>
            <a:off x="1149672" y="1773044"/>
            <a:ext cx="9988074" cy="4280140"/>
            <a:chOff x="601643" y="913675"/>
            <a:chExt cx="7924017" cy="3395640"/>
          </a:xfrm>
        </p:grpSpPr>
        <p:sp>
          <p:nvSpPr>
            <p:cNvPr id="6" name="TextBox 6"/>
            <p:cNvSpPr txBox="1"/>
            <p:nvPr/>
          </p:nvSpPr>
          <p:spPr>
            <a:xfrm>
              <a:off x="601643" y="1246476"/>
              <a:ext cx="2665432" cy="378771"/>
            </a:xfrm>
            <a:prstGeom prst="rect">
              <a:avLst/>
            </a:prstGeom>
            <a:noFill/>
          </p:spPr>
          <p:txBody>
            <a:bodyPr wrap="square" rtlCol="0">
              <a:spAutoFit/>
            </a:bodyPr>
            <a:lstStyle/>
            <a:p>
              <a:r>
                <a:rPr lang="en-US" altLang="zh-CN" sz="1200" kern="1600" spc="10" err="1">
                  <a:solidFill>
                    <a:schemeClr val="bg1">
                      <a:lumMod val="50000"/>
                    </a:schemeClr>
                  </a:solidFill>
                </a:rPr>
                <a:t>Donec id elit non mi porta gravida at eget </a:t>
              </a:r>
              <a:r>
                <a:rPr lang="en-US" altLang="zh-CN" sz="1200" spc="10" err="1">
                  <a:solidFill>
                    <a:schemeClr val="bg1">
                      <a:lumMod val="50000"/>
                    </a:schemeClr>
                  </a:solidFill>
                </a:rPr>
                <a:t>metus. Fusce dapibus, tellus ac cursus. Donec.</a:t>
              </a:r>
              <a:endParaRPr lang="en-US" altLang="zh-CN" sz="1200" spc="10">
                <a:solidFill>
                  <a:schemeClr val="bg1">
                    <a:lumMod val="50000"/>
                  </a:schemeClr>
                </a:solidFill>
              </a:endParaRPr>
            </a:p>
          </p:txBody>
        </p:sp>
        <p:cxnSp>
          <p:nvCxnSpPr>
            <p:cNvPr id="7" name="直接连接符 6"/>
            <p:cNvCxnSpPr/>
            <p:nvPr/>
          </p:nvCxnSpPr>
          <p:spPr>
            <a:xfrm>
              <a:off x="674495" y="1228595"/>
              <a:ext cx="2528286"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8"/>
            <p:cNvSpPr txBox="1"/>
            <p:nvPr/>
          </p:nvSpPr>
          <p:spPr>
            <a:xfrm>
              <a:off x="604819" y="913675"/>
              <a:ext cx="1747850" cy="328269"/>
            </a:xfrm>
            <a:prstGeom prst="rect">
              <a:avLst/>
            </a:prstGeom>
            <a:noFill/>
          </p:spPr>
          <p:txBody>
            <a:bodyPr wrap="square" rtlCol="0">
              <a:spAutoFit/>
            </a:bodyPr>
            <a:lstStyle/>
            <a:p>
              <a:r>
                <a:rPr lang="en-US" altLang="zh-CN" sz="2000" b="1" spc="-20">
                  <a:solidFill>
                    <a:schemeClr val="bg1">
                      <a:lumMod val="50000"/>
                    </a:schemeClr>
                  </a:solidFill>
                </a:rPr>
                <a:t>Description Here</a:t>
              </a:r>
              <a:endParaRPr lang="zh-CN" altLang="en-US" sz="2000" b="1" spc="-20">
                <a:solidFill>
                  <a:schemeClr val="bg1">
                    <a:lumMod val="50000"/>
                  </a:schemeClr>
                </a:solidFill>
              </a:endParaRPr>
            </a:p>
          </p:txBody>
        </p:sp>
        <p:sp>
          <p:nvSpPr>
            <p:cNvPr id="9" name="TextBox 9"/>
            <p:cNvSpPr txBox="1"/>
            <p:nvPr/>
          </p:nvSpPr>
          <p:spPr>
            <a:xfrm>
              <a:off x="648806" y="3888235"/>
              <a:ext cx="2665432" cy="378771"/>
            </a:xfrm>
            <a:prstGeom prst="rect">
              <a:avLst/>
            </a:prstGeom>
            <a:noFill/>
          </p:spPr>
          <p:txBody>
            <a:bodyPr wrap="square" rtlCol="0">
              <a:spAutoFit/>
            </a:bodyPr>
            <a:lstStyle/>
            <a:p>
              <a:r>
                <a:rPr lang="en-US" altLang="zh-CN" sz="1200" kern="1600" spc="10" err="1">
                  <a:solidFill>
                    <a:schemeClr val="bg1">
                      <a:lumMod val="50000"/>
                    </a:schemeClr>
                  </a:solidFill>
                </a:rPr>
                <a:t>Donec id elit non mi porta gravida at eget </a:t>
              </a:r>
              <a:r>
                <a:rPr lang="en-US" altLang="zh-CN" sz="1200" spc="10" err="1">
                  <a:solidFill>
                    <a:schemeClr val="bg1">
                      <a:lumMod val="50000"/>
                    </a:schemeClr>
                  </a:solidFill>
                </a:rPr>
                <a:t>metus. Fusce dapibus, tellus ac cursus. Donec.id.</a:t>
              </a:r>
              <a:endParaRPr lang="en-US" altLang="zh-CN" sz="1200" spc="10">
                <a:solidFill>
                  <a:schemeClr val="bg1">
                    <a:lumMod val="50000"/>
                  </a:schemeClr>
                </a:solidFill>
              </a:endParaRPr>
            </a:p>
          </p:txBody>
        </p:sp>
        <p:cxnSp>
          <p:nvCxnSpPr>
            <p:cNvPr id="10" name="直接连接符 9"/>
            <p:cNvCxnSpPr/>
            <p:nvPr/>
          </p:nvCxnSpPr>
          <p:spPr>
            <a:xfrm>
              <a:off x="721658" y="3870354"/>
              <a:ext cx="2528286"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1"/>
            <p:cNvSpPr txBox="1"/>
            <p:nvPr/>
          </p:nvSpPr>
          <p:spPr>
            <a:xfrm>
              <a:off x="651982" y="3555434"/>
              <a:ext cx="1747850" cy="328269"/>
            </a:xfrm>
            <a:prstGeom prst="rect">
              <a:avLst/>
            </a:prstGeom>
            <a:noFill/>
          </p:spPr>
          <p:txBody>
            <a:bodyPr wrap="square" rtlCol="0">
              <a:spAutoFit/>
            </a:bodyPr>
            <a:lstStyle/>
            <a:p>
              <a:r>
                <a:rPr lang="en-US" altLang="zh-CN" sz="2000" b="1" spc="-20">
                  <a:solidFill>
                    <a:schemeClr val="bg1">
                      <a:lumMod val="50000"/>
                    </a:schemeClr>
                  </a:solidFill>
                </a:rPr>
                <a:t>Description Here</a:t>
              </a:r>
              <a:endParaRPr lang="zh-CN" altLang="en-US" sz="2000" b="1" spc="-20">
                <a:solidFill>
                  <a:schemeClr val="bg1">
                    <a:lumMod val="50000"/>
                  </a:schemeClr>
                </a:solidFill>
              </a:endParaRPr>
            </a:p>
          </p:txBody>
        </p:sp>
        <p:sp>
          <p:nvSpPr>
            <p:cNvPr id="15" name="TextBox 12"/>
            <p:cNvSpPr txBox="1"/>
            <p:nvPr/>
          </p:nvSpPr>
          <p:spPr>
            <a:xfrm>
              <a:off x="5860228" y="3884652"/>
              <a:ext cx="2665432" cy="378771"/>
            </a:xfrm>
            <a:prstGeom prst="rect">
              <a:avLst/>
            </a:prstGeom>
            <a:noFill/>
          </p:spPr>
          <p:txBody>
            <a:bodyPr wrap="square" rtlCol="0">
              <a:spAutoFit/>
            </a:bodyPr>
            <a:lstStyle/>
            <a:p>
              <a:r>
                <a:rPr lang="en-US" altLang="zh-CN" sz="1200" kern="1600" spc="10" err="1">
                  <a:solidFill>
                    <a:schemeClr val="bg1">
                      <a:lumMod val="50000"/>
                    </a:schemeClr>
                  </a:solidFill>
                </a:rPr>
                <a:t>Donec id elit non mi porta gravida at eget </a:t>
              </a:r>
              <a:r>
                <a:rPr lang="en-US" altLang="zh-CN" sz="1200" spc="10" err="1">
                  <a:solidFill>
                    <a:schemeClr val="bg1">
                      <a:lumMod val="50000"/>
                    </a:schemeClr>
                  </a:solidFill>
                </a:rPr>
                <a:t>metus. Fusce dapibus, tellus ac cursus. Donec.id.</a:t>
              </a:r>
              <a:endParaRPr lang="en-US" altLang="zh-CN" sz="1200" spc="10">
                <a:solidFill>
                  <a:schemeClr val="bg1">
                    <a:lumMod val="50000"/>
                  </a:schemeClr>
                </a:solidFill>
              </a:endParaRPr>
            </a:p>
          </p:txBody>
        </p:sp>
        <p:cxnSp>
          <p:nvCxnSpPr>
            <p:cNvPr id="16" name="直接连接符 15"/>
            <p:cNvCxnSpPr/>
            <p:nvPr/>
          </p:nvCxnSpPr>
          <p:spPr>
            <a:xfrm>
              <a:off x="5933080" y="3866771"/>
              <a:ext cx="2528286"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4"/>
            <p:cNvSpPr txBox="1"/>
            <p:nvPr/>
          </p:nvSpPr>
          <p:spPr>
            <a:xfrm>
              <a:off x="5863404" y="3551851"/>
              <a:ext cx="1747850" cy="328269"/>
            </a:xfrm>
            <a:prstGeom prst="rect">
              <a:avLst/>
            </a:prstGeom>
            <a:noFill/>
          </p:spPr>
          <p:txBody>
            <a:bodyPr wrap="square" rtlCol="0">
              <a:spAutoFit/>
            </a:bodyPr>
            <a:lstStyle/>
            <a:p>
              <a:r>
                <a:rPr lang="en-US" altLang="zh-CN" sz="2000" b="1" spc="-20">
                  <a:solidFill>
                    <a:schemeClr val="bg1">
                      <a:lumMod val="50000"/>
                    </a:schemeClr>
                  </a:solidFill>
                </a:rPr>
                <a:t>Description Here</a:t>
              </a:r>
              <a:endParaRPr lang="zh-CN" altLang="en-US" sz="2000" b="1" spc="-20">
                <a:solidFill>
                  <a:schemeClr val="bg1">
                    <a:lumMod val="50000"/>
                  </a:schemeClr>
                </a:solidFill>
              </a:endParaRPr>
            </a:p>
          </p:txBody>
        </p:sp>
        <p:sp>
          <p:nvSpPr>
            <p:cNvPr id="18" name="TextBox 15"/>
            <p:cNvSpPr txBox="1"/>
            <p:nvPr/>
          </p:nvSpPr>
          <p:spPr>
            <a:xfrm>
              <a:off x="5810220" y="1246476"/>
              <a:ext cx="2665432" cy="378771"/>
            </a:xfrm>
            <a:prstGeom prst="rect">
              <a:avLst/>
            </a:prstGeom>
            <a:noFill/>
          </p:spPr>
          <p:txBody>
            <a:bodyPr wrap="square" rtlCol="0">
              <a:spAutoFit/>
            </a:bodyPr>
            <a:lstStyle/>
            <a:p>
              <a:r>
                <a:rPr lang="en-US" altLang="zh-CN" sz="1200" kern="1600" spc="10" err="1">
                  <a:solidFill>
                    <a:schemeClr val="bg1">
                      <a:lumMod val="50000"/>
                    </a:schemeClr>
                  </a:solidFill>
                </a:rPr>
                <a:t>Donec id elit non mi porta gravida at eget </a:t>
              </a:r>
              <a:r>
                <a:rPr lang="en-US" altLang="zh-CN" sz="1200" spc="10" err="1">
                  <a:solidFill>
                    <a:schemeClr val="bg1">
                      <a:lumMod val="50000"/>
                    </a:schemeClr>
                  </a:solidFill>
                </a:rPr>
                <a:t>metus. Fusce dapibus, tellus ac cursus. Donec.id.</a:t>
              </a:r>
              <a:endParaRPr lang="en-US" altLang="zh-CN" sz="1200" spc="10">
                <a:solidFill>
                  <a:schemeClr val="bg1">
                    <a:lumMod val="50000"/>
                  </a:schemeClr>
                </a:solidFill>
              </a:endParaRPr>
            </a:p>
          </p:txBody>
        </p:sp>
        <p:cxnSp>
          <p:nvCxnSpPr>
            <p:cNvPr id="19" name="直接连接符 18"/>
            <p:cNvCxnSpPr/>
            <p:nvPr/>
          </p:nvCxnSpPr>
          <p:spPr>
            <a:xfrm>
              <a:off x="5883072" y="1228595"/>
              <a:ext cx="2528286"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7"/>
            <p:cNvSpPr txBox="1"/>
            <p:nvPr/>
          </p:nvSpPr>
          <p:spPr>
            <a:xfrm>
              <a:off x="5813396" y="913675"/>
              <a:ext cx="1747850" cy="328269"/>
            </a:xfrm>
            <a:prstGeom prst="rect">
              <a:avLst/>
            </a:prstGeom>
            <a:noFill/>
          </p:spPr>
          <p:txBody>
            <a:bodyPr wrap="square" rtlCol="0">
              <a:spAutoFit/>
            </a:bodyPr>
            <a:lstStyle/>
            <a:p>
              <a:r>
                <a:rPr lang="en-US" altLang="zh-CN" sz="2000" b="1" spc="-20">
                  <a:solidFill>
                    <a:schemeClr val="bg1">
                      <a:lumMod val="50000"/>
                    </a:schemeClr>
                  </a:solidFill>
                </a:rPr>
                <a:t>Description Here</a:t>
              </a:r>
              <a:endParaRPr lang="zh-CN" altLang="en-US" sz="2000" b="1" spc="-20">
                <a:solidFill>
                  <a:schemeClr val="bg1">
                    <a:lumMod val="50000"/>
                  </a:schemeClr>
                </a:solidFill>
              </a:endParaRPr>
            </a:p>
          </p:txBody>
        </p:sp>
        <p:sp>
          <p:nvSpPr>
            <p:cNvPr id="21" name="下箭头 25"/>
            <p:cNvSpPr/>
            <p:nvPr/>
          </p:nvSpPr>
          <p:spPr>
            <a:xfrm rot="16260000">
              <a:off x="3288479" y="1090345"/>
              <a:ext cx="1465430" cy="1722939"/>
            </a:xfrm>
            <a:custGeom>
              <a:rect l="l" t="t" r="r" b="b"/>
              <a:pathLst>
                <a:path w="1465430" h="1722939">
                  <a:moveTo>
                    <a:pt x="1465430" y="1388403"/>
                  </a:moveTo>
                  <a:lnTo>
                    <a:pt x="1055958" y="1722939"/>
                  </a:lnTo>
                  <a:lnTo>
                    <a:pt x="646486" y="1388403"/>
                  </a:lnTo>
                  <a:lnTo>
                    <a:pt x="817256" y="1388403"/>
                  </a:lnTo>
                  <a:cubicBezTo>
                    <a:pt x="818207" y="1379737"/>
                    <a:pt x="818181" y="1371017"/>
                    <a:pt x="818028" y="1362268"/>
                  </a:cubicBezTo>
                  <a:cubicBezTo>
                    <a:pt x="810000" y="902323"/>
                    <a:pt x="456087" y="529556"/>
                    <a:pt x="8518" y="487973"/>
                  </a:cubicBezTo>
                  <a:lnTo>
                    <a:pt x="0" y="0"/>
                  </a:lnTo>
                  <a:cubicBezTo>
                    <a:pt x="717569" y="39799"/>
                    <a:pt x="1292699" y="628338"/>
                    <a:pt x="1305447" y="1358622"/>
                  </a:cubicBezTo>
                  <a:lnTo>
                    <a:pt x="1304532" y="1388403"/>
                  </a:lnTo>
                  <a:close/>
                </a:path>
              </a:pathLst>
            </a:cu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22" name="下箭头 25"/>
            <p:cNvSpPr/>
            <p:nvPr/>
          </p:nvSpPr>
          <p:spPr>
            <a:xfrm rot="10800000">
              <a:off x="2963099" y="2424886"/>
              <a:ext cx="1412127" cy="1716454"/>
            </a:xfrm>
            <a:custGeom>
              <a:rect l="l" t="t" r="r" b="b"/>
              <a:pathLst>
                <a:path w="1412127" h="1716454">
                  <a:moveTo>
                    <a:pt x="1002655" y="1716454"/>
                  </a:moveTo>
                  <a:lnTo>
                    <a:pt x="593183" y="1381918"/>
                  </a:lnTo>
                  <a:lnTo>
                    <a:pt x="763953" y="1381918"/>
                  </a:lnTo>
                  <a:cubicBezTo>
                    <a:pt x="764904" y="1373252"/>
                    <a:pt x="764878" y="1364532"/>
                    <a:pt x="764725" y="1355783"/>
                  </a:cubicBezTo>
                  <a:cubicBezTo>
                    <a:pt x="756968" y="911339"/>
                    <a:pt x="426247" y="548296"/>
                    <a:pt x="0" y="487775"/>
                  </a:cubicBezTo>
                  <a:lnTo>
                    <a:pt x="203814" y="238307"/>
                  </a:lnTo>
                  <a:lnTo>
                    <a:pt x="9119" y="0"/>
                  </a:lnTo>
                  <a:cubicBezTo>
                    <a:pt x="697426" y="67860"/>
                    <a:pt x="1239769" y="643211"/>
                    <a:pt x="1252144" y="1352137"/>
                  </a:cubicBezTo>
                  <a:lnTo>
                    <a:pt x="1251229" y="1381918"/>
                  </a:lnTo>
                  <a:lnTo>
                    <a:pt x="1412127" y="1381918"/>
                  </a:lnTo>
                  <a:close/>
                </a:path>
              </a:pathLst>
            </a:custGeom>
            <a:solidFill>
              <a:srgbClr val="E9639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23" name="下箭头 25"/>
            <p:cNvSpPr/>
            <p:nvPr/>
          </p:nvSpPr>
          <p:spPr>
            <a:xfrm rot="5400000">
              <a:off x="4320836" y="2737864"/>
              <a:ext cx="1426774" cy="1716127"/>
            </a:xfrm>
            <a:custGeom>
              <a:rect l="l" t="t" r="r" b="b"/>
              <a:pathLst>
                <a:path w="1426774" h="1716127">
                  <a:moveTo>
                    <a:pt x="0" y="485392"/>
                  </a:moveTo>
                  <a:lnTo>
                    <a:pt x="211738" y="226225"/>
                  </a:lnTo>
                  <a:lnTo>
                    <a:pt x="26914" y="0"/>
                  </a:lnTo>
                  <a:cubicBezTo>
                    <a:pt x="713728" y="69291"/>
                    <a:pt x="1254435" y="643967"/>
                    <a:pt x="1266791" y="1351810"/>
                  </a:cubicBezTo>
                  <a:lnTo>
                    <a:pt x="1265876" y="1381591"/>
                  </a:lnTo>
                  <a:lnTo>
                    <a:pt x="1426774" y="1381591"/>
                  </a:lnTo>
                  <a:lnTo>
                    <a:pt x="1017302" y="1716127"/>
                  </a:lnTo>
                  <a:lnTo>
                    <a:pt x="607830" y="1381591"/>
                  </a:lnTo>
                  <a:lnTo>
                    <a:pt x="778600" y="1381591"/>
                  </a:lnTo>
                  <a:cubicBezTo>
                    <a:pt x="779551" y="1372925"/>
                    <a:pt x="779525" y="1364205"/>
                    <a:pt x="779372" y="1355456"/>
                  </a:cubicBezTo>
                  <a:cubicBezTo>
                    <a:pt x="771526" y="905924"/>
                    <a:pt x="433279" y="539668"/>
                    <a:pt x="0" y="485392"/>
                  </a:cubicBezTo>
                  <a:close/>
                </a:path>
              </a:pathLst>
            </a:cu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24" name="下箭头 25"/>
            <p:cNvSpPr/>
            <p:nvPr/>
          </p:nvSpPr>
          <p:spPr>
            <a:xfrm>
              <a:off x="4682799" y="1383125"/>
              <a:ext cx="1382621" cy="1714336"/>
            </a:xfrm>
            <a:custGeom>
              <a:rect l="l" t="t" r="r" b="b"/>
              <a:pathLst>
                <a:path w="1382621" h="1714336">
                  <a:moveTo>
                    <a:pt x="0" y="0"/>
                  </a:moveTo>
                  <a:cubicBezTo>
                    <a:pt x="678610" y="77151"/>
                    <a:pt x="1210386" y="648114"/>
                    <a:pt x="1222638" y="1350019"/>
                  </a:cubicBezTo>
                  <a:lnTo>
                    <a:pt x="1221723" y="1379800"/>
                  </a:lnTo>
                  <a:lnTo>
                    <a:pt x="1382621" y="1379800"/>
                  </a:lnTo>
                  <a:lnTo>
                    <a:pt x="973149" y="1714336"/>
                  </a:lnTo>
                  <a:lnTo>
                    <a:pt x="563677" y="1379800"/>
                  </a:lnTo>
                  <a:lnTo>
                    <a:pt x="734447" y="1379800"/>
                  </a:lnTo>
                  <a:cubicBezTo>
                    <a:pt x="735398" y="1371134"/>
                    <a:pt x="735372" y="1362414"/>
                    <a:pt x="735219" y="1353665"/>
                  </a:cubicBezTo>
                  <a:cubicBezTo>
                    <a:pt x="727702" y="923006"/>
                    <a:pt x="416945" y="568776"/>
                    <a:pt x="9984" y="491348"/>
                  </a:cubicBezTo>
                  <a:lnTo>
                    <a:pt x="205376" y="260531"/>
                  </a:lnTo>
                  <a:close/>
                </a:path>
              </a:pathLst>
            </a:custGeom>
            <a:solidFill>
              <a:srgbClr val="E9639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grpSp>
          <p:nvGrpSpPr>
            <p:cNvPr id="25" name="组合 24"/>
            <p:cNvGrpSpPr/>
            <p:nvPr/>
          </p:nvGrpSpPr>
          <p:grpSpPr>
            <a:xfrm>
              <a:off x="5117305" y="3444875"/>
              <a:ext cx="352426" cy="352426"/>
              <a:chOff x="5117305" y="3444875"/>
              <a:chExt cx="352426" cy="352426"/>
            </a:xfrm>
          </p:grpSpPr>
          <p:sp>
            <p:nvSpPr>
              <p:cNvPr id="39" name="椭圆 38"/>
              <p:cNvSpPr/>
              <p:nvPr/>
            </p:nvSpPr>
            <p:spPr>
              <a:xfrm>
                <a:off x="5117305" y="3444875"/>
                <a:ext cx="352426" cy="352426"/>
              </a:xfrm>
              <a:prstGeom prst="ellipse">
                <a:avLst/>
              </a:prstGeom>
              <a:noFill/>
              <a:ln w="9525">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40" name="TextBox 24"/>
              <p:cNvSpPr txBox="1"/>
              <p:nvPr/>
            </p:nvSpPr>
            <p:spPr>
              <a:xfrm>
                <a:off x="5207797" y="3489945"/>
                <a:ext cx="166687" cy="303017"/>
              </a:xfrm>
              <a:prstGeom prst="rect">
                <a:avLst/>
              </a:prstGeom>
              <a:noFill/>
            </p:spPr>
            <p:txBody>
              <a:bodyPr wrap="square" rtlCol="0">
                <a:spAutoFit/>
              </a:bodyPr>
              <a:lstStyle/>
              <a:p>
                <a:pPr algn="ctr"/>
                <a:r>
                  <a:rPr lang="en-US" altLang="zh-CN">
                    <a:solidFill>
                      <a:schemeClr val="bg1"/>
                    </a:solidFill>
                  </a:rPr>
                  <a:t>3</a:t>
                </a:r>
                <a:endParaRPr lang="zh-CN" altLang="en-US">
                  <a:solidFill>
                    <a:schemeClr val="bg1"/>
                  </a:solidFill>
                </a:endParaRPr>
              </a:p>
            </p:txBody>
          </p:sp>
        </p:grpSp>
        <p:grpSp>
          <p:nvGrpSpPr>
            <p:cNvPr id="26" name="组合 25"/>
            <p:cNvGrpSpPr/>
            <p:nvPr/>
          </p:nvGrpSpPr>
          <p:grpSpPr>
            <a:xfrm>
              <a:off x="5114927" y="1748684"/>
              <a:ext cx="352426" cy="352426"/>
              <a:chOff x="5117305" y="3444875"/>
              <a:chExt cx="352426" cy="352426"/>
            </a:xfrm>
          </p:grpSpPr>
          <p:sp>
            <p:nvSpPr>
              <p:cNvPr id="37" name="椭圆 36"/>
              <p:cNvSpPr/>
              <p:nvPr/>
            </p:nvSpPr>
            <p:spPr>
              <a:xfrm>
                <a:off x="5117305" y="3444875"/>
                <a:ext cx="352426" cy="352426"/>
              </a:xfrm>
              <a:prstGeom prst="ellipse">
                <a:avLst/>
              </a:prstGeom>
              <a:noFill/>
              <a:ln w="9525">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38" name="TextBox 28"/>
              <p:cNvSpPr txBox="1"/>
              <p:nvPr/>
            </p:nvSpPr>
            <p:spPr>
              <a:xfrm>
                <a:off x="5207797" y="3489945"/>
                <a:ext cx="166687" cy="303017"/>
              </a:xfrm>
              <a:prstGeom prst="rect">
                <a:avLst/>
              </a:prstGeom>
              <a:noFill/>
            </p:spPr>
            <p:txBody>
              <a:bodyPr wrap="square" rtlCol="0">
                <a:spAutoFit/>
              </a:bodyPr>
              <a:lstStyle/>
              <a:p>
                <a:pPr algn="ctr"/>
                <a:r>
                  <a:rPr lang="en-US" altLang="zh-CN">
                    <a:solidFill>
                      <a:schemeClr val="bg1"/>
                    </a:solidFill>
                  </a:rPr>
                  <a:t>2</a:t>
                </a:r>
                <a:endParaRPr lang="zh-CN" altLang="en-US">
                  <a:solidFill>
                    <a:schemeClr val="bg1"/>
                  </a:solidFill>
                </a:endParaRPr>
              </a:p>
            </p:txBody>
          </p:sp>
        </p:grpSp>
        <p:grpSp>
          <p:nvGrpSpPr>
            <p:cNvPr id="27" name="组合 26"/>
            <p:cNvGrpSpPr/>
            <p:nvPr/>
          </p:nvGrpSpPr>
          <p:grpSpPr>
            <a:xfrm>
              <a:off x="3602352" y="3451437"/>
              <a:ext cx="352426" cy="352426"/>
              <a:chOff x="5117305" y="3444875"/>
              <a:chExt cx="352426" cy="352426"/>
            </a:xfrm>
          </p:grpSpPr>
          <p:sp>
            <p:nvSpPr>
              <p:cNvPr id="35" name="椭圆 34"/>
              <p:cNvSpPr/>
              <p:nvPr/>
            </p:nvSpPr>
            <p:spPr>
              <a:xfrm>
                <a:off x="5117305" y="3444875"/>
                <a:ext cx="352426" cy="352426"/>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36" name="TextBox 31"/>
              <p:cNvSpPr txBox="1"/>
              <p:nvPr/>
            </p:nvSpPr>
            <p:spPr>
              <a:xfrm>
                <a:off x="5207797" y="3489945"/>
                <a:ext cx="166687" cy="303017"/>
              </a:xfrm>
              <a:prstGeom prst="rect">
                <a:avLst/>
              </a:prstGeom>
              <a:noFill/>
            </p:spPr>
            <p:txBody>
              <a:bodyPr wrap="square" rtlCol="0">
                <a:spAutoFit/>
              </a:bodyPr>
              <a:lstStyle/>
              <a:p>
                <a:pPr algn="ctr"/>
                <a:r>
                  <a:rPr lang="en-US" altLang="zh-CN">
                    <a:solidFill>
                      <a:schemeClr val="bg1"/>
                    </a:solidFill>
                  </a:rPr>
                  <a:t>4</a:t>
                </a:r>
                <a:endParaRPr lang="zh-CN" altLang="en-US">
                  <a:solidFill>
                    <a:schemeClr val="bg1"/>
                  </a:solidFill>
                </a:endParaRPr>
              </a:p>
            </p:txBody>
          </p:sp>
        </p:grpSp>
        <p:grpSp>
          <p:nvGrpSpPr>
            <p:cNvPr id="28" name="组合 27"/>
            <p:cNvGrpSpPr/>
            <p:nvPr/>
          </p:nvGrpSpPr>
          <p:grpSpPr>
            <a:xfrm>
              <a:off x="3599974" y="1755246"/>
              <a:ext cx="352426" cy="352426"/>
              <a:chOff x="5117305" y="3444875"/>
              <a:chExt cx="352426" cy="352426"/>
            </a:xfrm>
          </p:grpSpPr>
          <p:sp>
            <p:nvSpPr>
              <p:cNvPr id="33" name="椭圆 32"/>
              <p:cNvSpPr/>
              <p:nvPr/>
            </p:nvSpPr>
            <p:spPr>
              <a:xfrm>
                <a:off x="5117305" y="3444875"/>
                <a:ext cx="352426" cy="352426"/>
              </a:xfrm>
              <a:prstGeom prst="ellipse">
                <a:avLst/>
              </a:prstGeom>
              <a:noFill/>
              <a:ln w="9525">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34" name="TextBox 34"/>
              <p:cNvSpPr txBox="1"/>
              <p:nvPr/>
            </p:nvSpPr>
            <p:spPr>
              <a:xfrm>
                <a:off x="5207797" y="3489945"/>
                <a:ext cx="166687" cy="303017"/>
              </a:xfrm>
              <a:prstGeom prst="rect">
                <a:avLst/>
              </a:prstGeom>
              <a:noFill/>
            </p:spPr>
            <p:txBody>
              <a:bodyPr wrap="square" rtlCol="0">
                <a:spAutoFit/>
              </a:bodyPr>
              <a:lstStyle/>
              <a:p>
                <a:pPr algn="ctr"/>
                <a:r>
                  <a:rPr lang="en-US" altLang="zh-CN">
                    <a:solidFill>
                      <a:schemeClr val="bg1"/>
                    </a:solidFill>
                  </a:rPr>
                  <a:t>1</a:t>
                </a:r>
                <a:endParaRPr lang="zh-CN" altLang="en-US">
                  <a:solidFill>
                    <a:schemeClr val="bg1"/>
                  </a:solidFill>
                </a:endParaRPr>
              </a:p>
            </p:txBody>
          </p:sp>
        </p:grpSp>
        <p:cxnSp>
          <p:nvCxnSpPr>
            <p:cNvPr id="29" name="直接连接符 28"/>
            <p:cNvCxnSpPr/>
            <p:nvPr/>
          </p:nvCxnSpPr>
          <p:spPr>
            <a:xfrm flipH="1">
              <a:off x="721658" y="1910102"/>
              <a:ext cx="2837836"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765935" y="3507959"/>
              <a:ext cx="2789892"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5573522" y="1918759"/>
              <a:ext cx="2837836"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5617799" y="3516616"/>
              <a:ext cx="2789892"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1" name="矩形 40"/>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20" presetClass="entr" presetSubtype="0" fill="hold" grpId="1"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edge">
                                      <p:cBhvr>
                                        <p:cTn id="1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1"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1" name="组合 10"/>
          <p:cNvGrpSpPr/>
          <p:nvPr/>
        </p:nvGrpSpPr>
        <p:grpSpPr>
          <a:xfrm>
            <a:off x="1331005" y="328040"/>
            <a:ext cx="2311400" cy="660323"/>
            <a:chOff x="4830762" y="1203782"/>
            <a:chExt cx="2311400" cy="660323"/>
          </a:xfrm>
        </p:grpSpPr>
        <p:sp>
          <p:nvSpPr>
            <p:cNvPr id="12"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3"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sp>
        <p:nvSpPr>
          <p:cNvPr id="5" name="椭圆 4"/>
          <p:cNvSpPr/>
          <p:nvPr/>
        </p:nvSpPr>
        <p:spPr bwMode="auto">
          <a:xfrm>
            <a:off x="955310" y="1751781"/>
            <a:ext cx="4226290" cy="4226290"/>
          </a:xfrm>
          <a:prstGeom prst="ellipse">
            <a:avLst/>
          </a:prstGeom>
          <a:blipFill dpi="0" rotWithShape="1">
            <a:blip r:embed="rId3">
              <a:extLst>
                <a:ext uri="{28A0092B-C50C-407E-A947-70E740481C1C}">
                  <a14:useLocalDpi xmlns:a14="http://schemas.microsoft.com/office/drawing/2010/main" val="0"/>
                </a:ext>
              </a:extLst>
            </a:blip>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lumMod val="50000"/>
                </a:schemeClr>
              </a:solidFill>
              <a:effectLst/>
              <a:latin typeface="Arial" panose="020b0604020202020204" pitchFamily="34" charset="0"/>
              <a:ea typeface="宋体" panose="02010600030101010101" pitchFamily="2" charset="-122"/>
            </a:endParaRPr>
          </a:p>
        </p:txBody>
      </p:sp>
      <p:sp>
        <p:nvSpPr>
          <p:cNvPr id="6" name="TextBox 28"/>
          <p:cNvSpPr txBox="1"/>
          <p:nvPr/>
        </p:nvSpPr>
        <p:spPr>
          <a:xfrm>
            <a:off x="5865684" y="1988728"/>
            <a:ext cx="1539204" cy="338554"/>
          </a:xfrm>
          <a:prstGeom prst="rect">
            <a:avLst/>
          </a:prstGeom>
          <a:noFill/>
        </p:spPr>
        <p:txBody>
          <a:bodyPr wrap="none" rtlCol="0">
            <a:spAutoFit/>
          </a:bodyPr>
          <a:lstStyle/>
          <a:p>
            <a:r>
              <a:rPr lang="en-US" altLang="zh-CN" sz="1600" b="1">
                <a:solidFill>
                  <a:srgbClr val="E9639E"/>
                </a:solidFill>
                <a:latin typeface="微软雅黑" panose="020b0503020204020204" charset="-122"/>
                <a:ea typeface="微软雅黑" panose="020b0503020204020204" charset="-122"/>
              </a:rPr>
              <a:t>■</a:t>
            </a:r>
            <a:r>
              <a:rPr lang="zh-CN" altLang="en-US" sz="1600" b="1">
                <a:solidFill>
                  <a:srgbClr val="E9639E"/>
                </a:solidFill>
                <a:latin typeface="微软雅黑" panose="020b0503020204020204" charset="-122"/>
                <a:ea typeface="微软雅黑" panose="020b0503020204020204" charset="-122"/>
              </a:rPr>
              <a:t>请输入您标题</a:t>
            </a:r>
            <a:endParaRPr lang="zh-CN" altLang="en-US" sz="1600" b="1">
              <a:solidFill>
                <a:srgbClr val="E9639E"/>
              </a:solidFill>
              <a:latin typeface="微软雅黑" panose="020b0503020204020204" charset="-122"/>
              <a:ea typeface="微软雅黑" panose="020b0503020204020204" charset="-122"/>
            </a:endParaRPr>
          </a:p>
        </p:txBody>
      </p:sp>
      <p:sp>
        <p:nvSpPr>
          <p:cNvPr id="8" name="TextBox 30"/>
          <p:cNvSpPr txBox="1"/>
          <p:nvPr/>
        </p:nvSpPr>
        <p:spPr>
          <a:xfrm>
            <a:off x="5865684" y="2909548"/>
            <a:ext cx="1539204" cy="338554"/>
          </a:xfrm>
          <a:prstGeom prst="rect">
            <a:avLst/>
          </a:prstGeom>
          <a:noFill/>
        </p:spPr>
        <p:txBody>
          <a:bodyPr wrap="none" rtlCol="0">
            <a:spAutoFit/>
          </a:bodyPr>
          <a:lstStyle/>
          <a:p>
            <a:r>
              <a:rPr lang="en-US" altLang="zh-CN" sz="1600" b="1">
                <a:solidFill>
                  <a:srgbClr val="E9639E"/>
                </a:solidFill>
                <a:latin typeface="微软雅黑" panose="020b0503020204020204" charset="-122"/>
                <a:ea typeface="微软雅黑" panose="020b0503020204020204" charset="-122"/>
              </a:rPr>
              <a:t>■</a:t>
            </a:r>
            <a:r>
              <a:rPr lang="zh-CN" altLang="en-US" sz="1600" b="1">
                <a:solidFill>
                  <a:srgbClr val="E9639E"/>
                </a:solidFill>
                <a:latin typeface="微软雅黑" panose="020b0503020204020204" charset="-122"/>
                <a:ea typeface="微软雅黑" panose="020b0503020204020204" charset="-122"/>
              </a:rPr>
              <a:t>请输入您标题</a:t>
            </a:r>
            <a:endParaRPr lang="zh-CN" altLang="en-US" sz="1600" b="1">
              <a:solidFill>
                <a:srgbClr val="E9639E"/>
              </a:solidFill>
              <a:latin typeface="微软雅黑" panose="020b0503020204020204" charset="-122"/>
              <a:ea typeface="微软雅黑" panose="020b0503020204020204" charset="-122"/>
            </a:endParaRPr>
          </a:p>
        </p:txBody>
      </p:sp>
      <p:sp>
        <p:nvSpPr>
          <p:cNvPr id="10" name="TextBox 32"/>
          <p:cNvSpPr txBox="1"/>
          <p:nvPr/>
        </p:nvSpPr>
        <p:spPr>
          <a:xfrm>
            <a:off x="5865684" y="3864926"/>
            <a:ext cx="1539204" cy="338554"/>
          </a:xfrm>
          <a:prstGeom prst="rect">
            <a:avLst/>
          </a:prstGeom>
          <a:noFill/>
        </p:spPr>
        <p:txBody>
          <a:bodyPr wrap="none" rtlCol="0">
            <a:spAutoFit/>
          </a:bodyPr>
          <a:lstStyle/>
          <a:p>
            <a:r>
              <a:rPr lang="en-US" altLang="zh-CN" sz="1600" b="1">
                <a:solidFill>
                  <a:srgbClr val="E9639E"/>
                </a:solidFill>
                <a:latin typeface="微软雅黑" panose="020b0503020204020204" charset="-122"/>
                <a:ea typeface="微软雅黑" panose="020b0503020204020204" charset="-122"/>
              </a:rPr>
              <a:t>■</a:t>
            </a:r>
            <a:r>
              <a:rPr lang="zh-CN" altLang="en-US" sz="1600" b="1">
                <a:solidFill>
                  <a:srgbClr val="E9639E"/>
                </a:solidFill>
                <a:latin typeface="微软雅黑" panose="020b0503020204020204" charset="-122"/>
                <a:ea typeface="微软雅黑" panose="020b0503020204020204" charset="-122"/>
              </a:rPr>
              <a:t>请输入您标题</a:t>
            </a:r>
            <a:endParaRPr lang="zh-CN" altLang="en-US" sz="1600" b="1">
              <a:solidFill>
                <a:srgbClr val="E9639E"/>
              </a:solidFill>
              <a:latin typeface="微软雅黑" panose="020b0503020204020204" charset="-122"/>
              <a:ea typeface="微软雅黑" panose="020b0503020204020204" charset="-122"/>
            </a:endParaRPr>
          </a:p>
        </p:txBody>
      </p:sp>
      <p:sp>
        <p:nvSpPr>
          <p:cNvPr id="15" name="TextBox 34"/>
          <p:cNvSpPr txBox="1"/>
          <p:nvPr/>
        </p:nvSpPr>
        <p:spPr>
          <a:xfrm>
            <a:off x="5862186" y="4864283"/>
            <a:ext cx="1539204" cy="338554"/>
          </a:xfrm>
          <a:prstGeom prst="rect">
            <a:avLst/>
          </a:prstGeom>
          <a:noFill/>
        </p:spPr>
        <p:txBody>
          <a:bodyPr wrap="none" rtlCol="0">
            <a:spAutoFit/>
          </a:bodyPr>
          <a:lstStyle/>
          <a:p>
            <a:r>
              <a:rPr lang="en-US" altLang="zh-CN" sz="1600" b="1">
                <a:solidFill>
                  <a:srgbClr val="E9639E"/>
                </a:solidFill>
                <a:latin typeface="微软雅黑" panose="020b0503020204020204" charset="-122"/>
                <a:ea typeface="微软雅黑" panose="020b0503020204020204" charset="-122"/>
              </a:rPr>
              <a:t>■</a:t>
            </a:r>
            <a:r>
              <a:rPr lang="zh-CN" altLang="en-US" sz="1600" b="1">
                <a:solidFill>
                  <a:srgbClr val="E9639E"/>
                </a:solidFill>
                <a:latin typeface="微软雅黑" panose="020b0503020204020204" charset="-122"/>
                <a:ea typeface="微软雅黑" panose="020b0503020204020204" charset="-122"/>
              </a:rPr>
              <a:t>请输入您标题</a:t>
            </a:r>
            <a:endParaRPr lang="zh-CN" altLang="en-US" sz="1600" b="1">
              <a:solidFill>
                <a:srgbClr val="E9639E"/>
              </a:solidFill>
              <a:latin typeface="微软雅黑" panose="020b0503020204020204" charset="-122"/>
              <a:ea typeface="微软雅黑" panose="020b0503020204020204" charset="-122"/>
            </a:endParaRPr>
          </a:p>
        </p:txBody>
      </p:sp>
      <p:sp>
        <p:nvSpPr>
          <p:cNvPr id="17" name="矩形 16"/>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29"/>
          <p:cNvSpPr>
            <a:spLocks noChangeArrowheads="1"/>
          </p:cNvSpPr>
          <p:nvPr/>
        </p:nvSpPr>
        <p:spPr bwMode="auto">
          <a:xfrm>
            <a:off x="7927030" y="1749460"/>
            <a:ext cx="31771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50">
                <a:solidFill>
                  <a:schemeClr val="bg1">
                    <a:lumMod val="50000"/>
                  </a:schemeClr>
                </a:solidFill>
                <a:latin typeface="Calibri" panose="020f0502020204030204" pitchFamily="34" charset="0"/>
                <a:sym typeface="Calibri" panose="020f0502020204030204" pitchFamily="34" charset="0"/>
              </a:rPr>
              <a:t>                       </a:t>
            </a:r>
            <a:r>
              <a:rPr lang="en-US" altLang="zh-CN" sz="2000">
                <a:solidFill>
                  <a:schemeClr val="bg1">
                    <a:lumMod val="50000"/>
                  </a:schemeClr>
                </a:solidFill>
                <a:latin typeface="Calibri" panose="020f0502020204030204" pitchFamily="34" charset="0"/>
                <a:sym typeface="Calibri" panose="020f0502020204030204" pitchFamily="34" charset="0"/>
              </a:rPr>
              <a:t>YOUR  TITLE</a:t>
            </a:r>
            <a:endParaRPr lang="en-US" altLang="zh-CN"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Click here to add you to the center of the</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narrative thought Click here to add you</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to the center of the narrative thought</a:t>
            </a:r>
            <a:endParaRPr lang="en-US" altLang="zh-CN" sz="1400">
              <a:solidFill>
                <a:schemeClr val="bg1">
                  <a:lumMod val="50000"/>
                </a:schemeClr>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None/>
            </a:pPr>
            <a:endParaRPr lang="zh-CN" altLang="en-US" sz="11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19" name="文本框 29"/>
          <p:cNvSpPr>
            <a:spLocks noChangeArrowheads="1"/>
          </p:cNvSpPr>
          <p:nvPr/>
        </p:nvSpPr>
        <p:spPr bwMode="auto">
          <a:xfrm>
            <a:off x="7927030" y="2715544"/>
            <a:ext cx="31771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50">
                <a:solidFill>
                  <a:schemeClr val="bg1">
                    <a:lumMod val="50000"/>
                  </a:schemeClr>
                </a:solidFill>
                <a:latin typeface="Calibri" panose="020f0502020204030204" pitchFamily="34" charset="0"/>
                <a:sym typeface="Calibri" panose="020f0502020204030204" pitchFamily="34" charset="0"/>
              </a:rPr>
              <a:t>                       </a:t>
            </a:r>
            <a:r>
              <a:rPr lang="en-US" altLang="zh-CN" sz="2000">
                <a:solidFill>
                  <a:schemeClr val="bg1">
                    <a:lumMod val="50000"/>
                  </a:schemeClr>
                </a:solidFill>
                <a:latin typeface="Calibri" panose="020f0502020204030204" pitchFamily="34" charset="0"/>
                <a:sym typeface="Calibri" panose="020f0502020204030204" pitchFamily="34" charset="0"/>
              </a:rPr>
              <a:t>YOUR  TITLE</a:t>
            </a:r>
            <a:endParaRPr lang="en-US" altLang="zh-CN"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Click here to add you to the center of the</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narrative thought Click here to add you</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to the center of the narrative thought</a:t>
            </a:r>
            <a:endParaRPr lang="en-US" altLang="zh-CN" sz="1400">
              <a:solidFill>
                <a:schemeClr val="bg1">
                  <a:lumMod val="50000"/>
                </a:schemeClr>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None/>
            </a:pPr>
            <a:endParaRPr lang="zh-CN" altLang="en-US" sz="11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20" name="文本框 29"/>
          <p:cNvSpPr>
            <a:spLocks noChangeArrowheads="1"/>
          </p:cNvSpPr>
          <p:nvPr/>
        </p:nvSpPr>
        <p:spPr bwMode="auto">
          <a:xfrm>
            <a:off x="7927030" y="3885238"/>
            <a:ext cx="31771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50">
                <a:solidFill>
                  <a:schemeClr val="bg1">
                    <a:lumMod val="50000"/>
                  </a:schemeClr>
                </a:solidFill>
                <a:latin typeface="Calibri" panose="020f0502020204030204" pitchFamily="34" charset="0"/>
                <a:sym typeface="Calibri" panose="020f0502020204030204" pitchFamily="34" charset="0"/>
              </a:rPr>
              <a:t>                       </a:t>
            </a:r>
            <a:r>
              <a:rPr lang="en-US" altLang="zh-CN" sz="2000">
                <a:solidFill>
                  <a:schemeClr val="bg1">
                    <a:lumMod val="50000"/>
                  </a:schemeClr>
                </a:solidFill>
                <a:latin typeface="Calibri" panose="020f0502020204030204" pitchFamily="34" charset="0"/>
                <a:sym typeface="Calibri" panose="020f0502020204030204" pitchFamily="34" charset="0"/>
              </a:rPr>
              <a:t>YOUR  TITLE</a:t>
            </a:r>
            <a:endParaRPr lang="en-US" altLang="zh-CN"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Click here to add you to the center of the</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narrative thought Click here to add you</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to the center of the narrative thought</a:t>
            </a:r>
            <a:endParaRPr lang="en-US" altLang="zh-CN" sz="1400">
              <a:solidFill>
                <a:schemeClr val="bg1">
                  <a:lumMod val="50000"/>
                </a:schemeClr>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None/>
            </a:pPr>
            <a:endParaRPr lang="zh-CN" altLang="en-US" sz="11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21" name="文本框 29"/>
          <p:cNvSpPr>
            <a:spLocks noChangeArrowheads="1"/>
          </p:cNvSpPr>
          <p:nvPr/>
        </p:nvSpPr>
        <p:spPr bwMode="auto">
          <a:xfrm>
            <a:off x="7927030" y="5033560"/>
            <a:ext cx="31771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50">
                <a:solidFill>
                  <a:schemeClr val="bg1">
                    <a:lumMod val="50000"/>
                  </a:schemeClr>
                </a:solidFill>
                <a:latin typeface="Calibri" panose="020f0502020204030204" pitchFamily="34" charset="0"/>
                <a:sym typeface="Calibri" panose="020f0502020204030204" pitchFamily="34" charset="0"/>
              </a:rPr>
              <a:t>                       </a:t>
            </a:r>
            <a:r>
              <a:rPr lang="en-US" altLang="zh-CN" sz="2000">
                <a:solidFill>
                  <a:schemeClr val="bg1">
                    <a:lumMod val="50000"/>
                  </a:schemeClr>
                </a:solidFill>
                <a:latin typeface="Calibri" panose="020f0502020204030204" pitchFamily="34" charset="0"/>
                <a:sym typeface="Calibri" panose="020f0502020204030204" pitchFamily="34" charset="0"/>
              </a:rPr>
              <a:t>YOUR  TITLE</a:t>
            </a:r>
            <a:endParaRPr lang="en-US" altLang="zh-CN"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Click here to add you to the center of the</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narrative thought Click here to add you</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to the center of the narrative thought</a:t>
            </a:r>
            <a:endParaRPr lang="en-US" altLang="zh-CN" sz="1400">
              <a:solidFill>
                <a:schemeClr val="bg1">
                  <a:lumMod val="50000"/>
                </a:schemeClr>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None/>
            </a:pPr>
            <a:endParaRPr lang="zh-CN" altLang="en-US" sz="11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nodeType="afterGroup">
                            <p:stCondLst>
                              <p:cond delay="1000"/>
                            </p:stCondLst>
                            <p:childTnLst>
                              <p:par>
                                <p:cTn id="16" presetID="2" presetClass="entr" presetSubtype="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1+#ppt_w/2"/>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500"/>
                            </p:stCondLst>
                            <p:childTnLst>
                              <p:par>
                                <p:cTn id="33" presetID="20" presetClass="entr" presetSubtype="0" fill="hold" grpId="1"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edge">
                                      <p:cBhvr>
                                        <p:cTn id="35" dur="500"/>
                                        <p:tgtEl>
                                          <p:spTgt spid="17"/>
                                        </p:tgtEl>
                                      </p:cBhvr>
                                    </p:animEffect>
                                  </p:childTnLst>
                                </p:cTn>
                              </p:par>
                            </p:childTnLst>
                          </p:cTn>
                        </p:par>
                        <p:par>
                          <p:cTn id="36" fill="hold" nodeType="afterGroup">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50"/>
                                        <p:tgtEl>
                                          <p:spTgt spid="18"/>
                                        </p:tgtEl>
                                      </p:cBhvr>
                                    </p:animEffect>
                                    <p:anim calcmode="lin" valueType="num">
                                      <p:cBhvr>
                                        <p:cTn id="40" dur="250" fill="hold"/>
                                        <p:tgtEl>
                                          <p:spTgt spid="18"/>
                                        </p:tgtEl>
                                        <p:attrNameLst>
                                          <p:attrName>ppt_x</p:attrName>
                                        </p:attrNameLst>
                                      </p:cBhvr>
                                      <p:tavLst>
                                        <p:tav tm="0">
                                          <p:val>
                                            <p:strVal val="#ppt_x"/>
                                          </p:val>
                                        </p:tav>
                                        <p:tav tm="100000">
                                          <p:val>
                                            <p:strVal val="#ppt_x"/>
                                          </p:val>
                                        </p:tav>
                                      </p:tavLst>
                                    </p:anim>
                                    <p:anim calcmode="lin" valueType="num">
                                      <p:cBhvr>
                                        <p:cTn id="41" dur="250" fill="hold"/>
                                        <p:tgtEl>
                                          <p:spTgt spid="18"/>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2250"/>
                            </p:stCondLst>
                            <p:childTnLst>
                              <p:par>
                                <p:cTn id="43" presetID="42"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250"/>
                                        <p:tgtEl>
                                          <p:spTgt spid="19"/>
                                        </p:tgtEl>
                                      </p:cBhvr>
                                    </p:animEffect>
                                    <p:anim calcmode="lin" valueType="num">
                                      <p:cBhvr>
                                        <p:cTn id="46" dur="250" fill="hold"/>
                                        <p:tgtEl>
                                          <p:spTgt spid="19"/>
                                        </p:tgtEl>
                                        <p:attrNameLst>
                                          <p:attrName>ppt_x</p:attrName>
                                        </p:attrNameLst>
                                      </p:cBhvr>
                                      <p:tavLst>
                                        <p:tav tm="0">
                                          <p:val>
                                            <p:strVal val="#ppt_x"/>
                                          </p:val>
                                        </p:tav>
                                        <p:tav tm="100000">
                                          <p:val>
                                            <p:strVal val="#ppt_x"/>
                                          </p:val>
                                        </p:tav>
                                      </p:tavLst>
                                    </p:anim>
                                    <p:anim calcmode="lin" valueType="num">
                                      <p:cBhvr>
                                        <p:cTn id="47" dur="250" fill="hold"/>
                                        <p:tgtEl>
                                          <p:spTgt spid="19"/>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250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250"/>
                                        <p:tgtEl>
                                          <p:spTgt spid="20"/>
                                        </p:tgtEl>
                                      </p:cBhvr>
                                    </p:animEffect>
                                    <p:anim calcmode="lin" valueType="num">
                                      <p:cBhvr>
                                        <p:cTn id="52" dur="250" fill="hold"/>
                                        <p:tgtEl>
                                          <p:spTgt spid="20"/>
                                        </p:tgtEl>
                                        <p:attrNameLst>
                                          <p:attrName>ppt_x</p:attrName>
                                        </p:attrNameLst>
                                      </p:cBhvr>
                                      <p:tavLst>
                                        <p:tav tm="0">
                                          <p:val>
                                            <p:strVal val="#ppt_x"/>
                                          </p:val>
                                        </p:tav>
                                        <p:tav tm="100000">
                                          <p:val>
                                            <p:strVal val="#ppt_x"/>
                                          </p:val>
                                        </p:tav>
                                      </p:tavLst>
                                    </p:anim>
                                    <p:anim calcmode="lin" valueType="num">
                                      <p:cBhvr>
                                        <p:cTn id="53" dur="250" fill="hold"/>
                                        <p:tgtEl>
                                          <p:spTgt spid="20"/>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50"/>
                                        <p:tgtEl>
                                          <p:spTgt spid="21"/>
                                        </p:tgtEl>
                                      </p:cBhvr>
                                    </p:animEffect>
                                    <p:anim calcmode="lin" valueType="num">
                                      <p:cBhvr>
                                        <p:cTn id="58" dur="250" fill="hold"/>
                                        <p:tgtEl>
                                          <p:spTgt spid="21"/>
                                        </p:tgtEl>
                                        <p:attrNameLst>
                                          <p:attrName>ppt_x</p:attrName>
                                        </p:attrNameLst>
                                      </p:cBhvr>
                                      <p:tavLst>
                                        <p:tav tm="0">
                                          <p:val>
                                            <p:strVal val="#ppt_x"/>
                                          </p:val>
                                        </p:tav>
                                        <p:tav tm="100000">
                                          <p:val>
                                            <p:strVal val="#ppt_x"/>
                                          </p:val>
                                        </p:tav>
                                      </p:tavLst>
                                    </p:anim>
                                    <p:anim calcmode="lin" valueType="num">
                                      <p:cBhvr>
                                        <p:cTn id="59" dur="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0" grpId="0"/>
      <p:bldP spid="15" grpId="0"/>
      <p:bldP spid="17" grpId="1" animBg="1"/>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1" name="组合 10"/>
          <p:cNvGrpSpPr/>
          <p:nvPr/>
        </p:nvGrpSpPr>
        <p:grpSpPr>
          <a:xfrm>
            <a:off x="1331005" y="328040"/>
            <a:ext cx="2311400" cy="660323"/>
            <a:chOff x="4830762" y="1203782"/>
            <a:chExt cx="2311400" cy="660323"/>
          </a:xfrm>
        </p:grpSpPr>
        <p:sp>
          <p:nvSpPr>
            <p:cNvPr id="12"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3"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grpSp>
        <p:nvGrpSpPr>
          <p:cNvPr id="5" name="组合 4"/>
          <p:cNvGrpSpPr/>
          <p:nvPr/>
        </p:nvGrpSpPr>
        <p:grpSpPr>
          <a:xfrm flipH="1">
            <a:off x="1116176" y="2041560"/>
            <a:ext cx="10142374" cy="4005478"/>
            <a:chOff x="582776" y="1984410"/>
            <a:chExt cx="7476453" cy="2952639"/>
          </a:xfrm>
        </p:grpSpPr>
        <p:sp>
          <p:nvSpPr>
            <p:cNvPr id="6" name="Oval 34"/>
            <p:cNvSpPr/>
            <p:nvPr/>
          </p:nvSpPr>
          <p:spPr>
            <a:xfrm>
              <a:off x="5106590" y="1984410"/>
              <a:ext cx="2952639" cy="2952639"/>
            </a:xfrm>
            <a:prstGeom prst="ellipse">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588663" y="248546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p>
          </p:txBody>
        </p:sp>
        <p:sp>
          <p:nvSpPr>
            <p:cNvPr id="8" name="Rectangle 7"/>
            <p:cNvSpPr/>
            <p:nvPr/>
          </p:nvSpPr>
          <p:spPr>
            <a:xfrm>
              <a:off x="588663" y="2485461"/>
              <a:ext cx="2897245" cy="157882"/>
            </a:xfrm>
            <a:prstGeom prst="rect">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p>
          </p:txBody>
        </p:sp>
        <p:sp>
          <p:nvSpPr>
            <p:cNvPr id="9" name="Freeform 8"/>
            <p:cNvSpPr>
              <a:spLocks noEditPoints="1"/>
            </p:cNvSpPr>
            <p:nvPr/>
          </p:nvSpPr>
          <p:spPr bwMode="auto">
            <a:xfrm>
              <a:off x="588663" y="2236621"/>
              <a:ext cx="186011" cy="181919"/>
            </a:xfrm>
            <a:custGeom>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lumMod val="50000"/>
              </a:schemeClr>
            </a:solid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p>
          </p:txBody>
        </p:sp>
        <p:sp>
          <p:nvSpPr>
            <p:cNvPr id="10" name="TextBox 10"/>
            <p:cNvSpPr txBox="1"/>
            <p:nvPr/>
          </p:nvSpPr>
          <p:spPr>
            <a:xfrm>
              <a:off x="772561" y="2215392"/>
              <a:ext cx="873479"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400">
                  <a:solidFill>
                    <a:schemeClr val="bg1">
                      <a:lumMod val="65000"/>
                    </a:schemeClr>
                  </a:solidFill>
                  <a:latin typeface="PT Sans" panose="020b0503020203020204" pitchFamily="34" charset="0"/>
                </a:rPr>
                <a:t>RESEARCH</a:t>
              </a:r>
              <a:endParaRPr lang="id-ID" sz="1400">
                <a:solidFill>
                  <a:schemeClr val="bg1">
                    <a:lumMod val="65000"/>
                  </a:schemeClr>
                </a:solidFill>
                <a:latin typeface="PT Sans" panose="020b0503020203020204" pitchFamily="34" charset="0"/>
              </a:endParaRPr>
            </a:p>
          </p:txBody>
        </p:sp>
        <p:sp>
          <p:nvSpPr>
            <p:cNvPr id="14" name="TextBox 34"/>
            <p:cNvSpPr txBox="1"/>
            <p:nvPr/>
          </p:nvSpPr>
          <p:spPr>
            <a:xfrm>
              <a:off x="4496707" y="2215392"/>
              <a:ext cx="400817"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a:solidFill>
                    <a:schemeClr val="bg1">
                      <a:lumMod val="65000"/>
                    </a:schemeClr>
                  </a:solidFill>
                  <a:latin typeface="PT Sans" panose="020b0503020203020204" pitchFamily="34" charset="0"/>
                </a:rPr>
                <a:t>70%</a:t>
              </a:r>
              <a:endParaRPr lang="id-ID" sz="1400" b="1">
                <a:solidFill>
                  <a:schemeClr val="bg1">
                    <a:lumMod val="65000"/>
                  </a:schemeClr>
                </a:solidFill>
                <a:latin typeface="PT Sans" panose="020b0503020203020204" pitchFamily="34" charset="0"/>
              </a:endParaRPr>
            </a:p>
          </p:txBody>
        </p:sp>
        <p:sp>
          <p:nvSpPr>
            <p:cNvPr id="15" name="Rectangle 11"/>
            <p:cNvSpPr/>
            <p:nvPr/>
          </p:nvSpPr>
          <p:spPr>
            <a:xfrm>
              <a:off x="588663" y="3145692"/>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p>
          </p:txBody>
        </p:sp>
        <p:sp>
          <p:nvSpPr>
            <p:cNvPr id="16" name="Rectangle 12"/>
            <p:cNvSpPr/>
            <p:nvPr/>
          </p:nvSpPr>
          <p:spPr>
            <a:xfrm>
              <a:off x="588663" y="3144193"/>
              <a:ext cx="4002419" cy="159380"/>
            </a:xfrm>
            <a:prstGeom prst="rect">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p>
          </p:txBody>
        </p:sp>
        <p:sp>
          <p:nvSpPr>
            <p:cNvPr id="17" name="TextBox 38"/>
            <p:cNvSpPr txBox="1"/>
            <p:nvPr/>
          </p:nvSpPr>
          <p:spPr>
            <a:xfrm>
              <a:off x="772559" y="2875622"/>
              <a:ext cx="1284694"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400">
                  <a:solidFill>
                    <a:schemeClr val="bg1">
                      <a:lumMod val="65000"/>
                    </a:schemeClr>
                  </a:solidFill>
                  <a:latin typeface="PT Sans" panose="020b0503020203020204" pitchFamily="34" charset="0"/>
                </a:rPr>
                <a:t>GRAPHIC DESIGN</a:t>
              </a:r>
              <a:endParaRPr lang="id-ID" sz="1400">
                <a:solidFill>
                  <a:schemeClr val="bg1">
                    <a:lumMod val="65000"/>
                  </a:schemeClr>
                </a:solidFill>
                <a:latin typeface="PT Sans" panose="020b0503020203020204" pitchFamily="34" charset="0"/>
              </a:endParaRPr>
            </a:p>
          </p:txBody>
        </p:sp>
        <p:sp>
          <p:nvSpPr>
            <p:cNvPr id="18" name="TextBox 39"/>
            <p:cNvSpPr txBox="1"/>
            <p:nvPr/>
          </p:nvSpPr>
          <p:spPr>
            <a:xfrm>
              <a:off x="4496707" y="2875622"/>
              <a:ext cx="400817"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a:solidFill>
                    <a:schemeClr val="bg1">
                      <a:lumMod val="65000"/>
                    </a:schemeClr>
                  </a:solidFill>
                  <a:latin typeface="PT Sans" panose="020b0503020203020204" pitchFamily="34" charset="0"/>
                </a:rPr>
                <a:t>92%</a:t>
              </a:r>
              <a:endParaRPr lang="id-ID" sz="1400" b="1">
                <a:solidFill>
                  <a:schemeClr val="bg1">
                    <a:lumMod val="65000"/>
                  </a:schemeClr>
                </a:solidFill>
                <a:latin typeface="PT Sans" panose="020b0503020203020204" pitchFamily="34" charset="0"/>
              </a:endParaRPr>
            </a:p>
          </p:txBody>
        </p:sp>
        <p:sp>
          <p:nvSpPr>
            <p:cNvPr id="19" name="Rectangle 15"/>
            <p:cNvSpPr/>
            <p:nvPr/>
          </p:nvSpPr>
          <p:spPr>
            <a:xfrm>
              <a:off x="588663" y="3805923"/>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p>
          </p:txBody>
        </p:sp>
        <p:sp>
          <p:nvSpPr>
            <p:cNvPr id="20" name="Rectangle 16"/>
            <p:cNvSpPr/>
            <p:nvPr/>
          </p:nvSpPr>
          <p:spPr>
            <a:xfrm>
              <a:off x="588661" y="3804424"/>
              <a:ext cx="3567800" cy="159380"/>
            </a:xfrm>
            <a:prstGeom prst="rect">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p>
          </p:txBody>
        </p:sp>
        <p:sp>
          <p:nvSpPr>
            <p:cNvPr id="21" name="TextBox 43"/>
            <p:cNvSpPr txBox="1"/>
            <p:nvPr/>
          </p:nvSpPr>
          <p:spPr>
            <a:xfrm>
              <a:off x="772559" y="3535852"/>
              <a:ext cx="1476122"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400">
                  <a:solidFill>
                    <a:schemeClr val="bg1">
                      <a:lumMod val="65000"/>
                    </a:schemeClr>
                  </a:solidFill>
                  <a:latin typeface="PT Sans" panose="020b0503020203020204" pitchFamily="34" charset="0"/>
                </a:rPr>
                <a:t>WEB DEVELOPMENT</a:t>
              </a:r>
              <a:endParaRPr lang="id-ID" sz="1400">
                <a:solidFill>
                  <a:schemeClr val="bg1">
                    <a:lumMod val="65000"/>
                  </a:schemeClr>
                </a:solidFill>
                <a:latin typeface="PT Sans" panose="020b0503020203020204" pitchFamily="34" charset="0"/>
              </a:endParaRPr>
            </a:p>
          </p:txBody>
        </p:sp>
        <p:sp>
          <p:nvSpPr>
            <p:cNvPr id="22" name="TextBox 44"/>
            <p:cNvSpPr txBox="1"/>
            <p:nvPr/>
          </p:nvSpPr>
          <p:spPr>
            <a:xfrm>
              <a:off x="4496707" y="3535852"/>
              <a:ext cx="400817"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a:solidFill>
                    <a:schemeClr val="bg1">
                      <a:lumMod val="65000"/>
                    </a:schemeClr>
                  </a:solidFill>
                  <a:latin typeface="PT Sans" panose="020b0503020203020204" pitchFamily="34" charset="0"/>
                </a:rPr>
                <a:t>87%</a:t>
              </a:r>
              <a:endParaRPr lang="id-ID" sz="1400" b="1">
                <a:solidFill>
                  <a:schemeClr val="bg1">
                    <a:lumMod val="65000"/>
                  </a:schemeClr>
                </a:solidFill>
                <a:latin typeface="PT Sans" panose="020b0503020203020204" pitchFamily="34" charset="0"/>
              </a:endParaRPr>
            </a:p>
          </p:txBody>
        </p:sp>
        <p:sp>
          <p:nvSpPr>
            <p:cNvPr id="23" name="Rectangle 19"/>
            <p:cNvSpPr/>
            <p:nvPr/>
          </p:nvSpPr>
          <p:spPr>
            <a:xfrm>
              <a:off x="588663" y="446615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p>
          </p:txBody>
        </p:sp>
        <p:sp>
          <p:nvSpPr>
            <p:cNvPr id="24" name="Rectangle 20"/>
            <p:cNvSpPr/>
            <p:nvPr/>
          </p:nvSpPr>
          <p:spPr>
            <a:xfrm>
              <a:off x="588663" y="4464655"/>
              <a:ext cx="2186776" cy="159380"/>
            </a:xfrm>
            <a:prstGeom prst="rect">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p>
          </p:txBody>
        </p:sp>
        <p:sp>
          <p:nvSpPr>
            <p:cNvPr id="25" name="TextBox 48"/>
            <p:cNvSpPr txBox="1"/>
            <p:nvPr/>
          </p:nvSpPr>
          <p:spPr>
            <a:xfrm>
              <a:off x="772561" y="4196082"/>
              <a:ext cx="738770"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400">
                  <a:solidFill>
                    <a:schemeClr val="bg1">
                      <a:lumMod val="65000"/>
                    </a:schemeClr>
                  </a:solidFill>
                  <a:latin typeface="PT Sans" panose="020b0503020203020204" pitchFamily="34" charset="0"/>
                </a:rPr>
                <a:t>IDENTITY</a:t>
              </a:r>
              <a:endParaRPr lang="id-ID" sz="1400">
                <a:solidFill>
                  <a:schemeClr val="bg1">
                    <a:lumMod val="65000"/>
                  </a:schemeClr>
                </a:solidFill>
                <a:latin typeface="PT Sans" panose="020b0503020203020204" pitchFamily="34" charset="0"/>
              </a:endParaRPr>
            </a:p>
          </p:txBody>
        </p:sp>
        <p:sp>
          <p:nvSpPr>
            <p:cNvPr id="26" name="TextBox 49"/>
            <p:cNvSpPr txBox="1"/>
            <p:nvPr/>
          </p:nvSpPr>
          <p:spPr>
            <a:xfrm>
              <a:off x="4496707" y="4196082"/>
              <a:ext cx="400817" cy="22687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a:solidFill>
                    <a:schemeClr val="bg1">
                      <a:lumMod val="65000"/>
                    </a:schemeClr>
                  </a:solidFill>
                  <a:latin typeface="PT Sans" panose="020b0503020203020204" pitchFamily="34" charset="0"/>
                </a:rPr>
                <a:t>52%</a:t>
              </a:r>
              <a:endParaRPr lang="id-ID" sz="1400" b="1">
                <a:solidFill>
                  <a:schemeClr val="bg1">
                    <a:lumMod val="65000"/>
                  </a:schemeClr>
                </a:solidFill>
                <a:latin typeface="PT Sans" panose="020b0503020203020204" pitchFamily="34" charset="0"/>
              </a:endParaRPr>
            </a:p>
          </p:txBody>
        </p:sp>
        <p:grpSp>
          <p:nvGrpSpPr>
            <p:cNvPr id="27" name="Group 23"/>
            <p:cNvGrpSpPr/>
            <p:nvPr/>
          </p:nvGrpSpPr>
          <p:grpSpPr>
            <a:xfrm>
              <a:off x="616465" y="2879838"/>
              <a:ext cx="130405" cy="199020"/>
              <a:chOff x="6553" y="1835403"/>
              <a:chExt cx="576263" cy="879476"/>
            </a:xfrm>
            <a:solidFill>
              <a:schemeClr val="bg1">
                <a:lumMod val="50000"/>
              </a:schemeClr>
            </a:solidFill>
          </p:grpSpPr>
          <p:sp>
            <p:nvSpPr>
              <p:cNvPr id="33" name="Freeform 30"/>
              <p:cNvSpPr/>
              <p:nvPr/>
            </p:nvSpPr>
            <p:spPr bwMode="auto">
              <a:xfrm>
                <a:off x="63703" y="1835403"/>
                <a:ext cx="442913" cy="150813"/>
              </a:xfrm>
              <a:custGeom>
                <a:gdLst>
                  <a:gd name="T0" fmla="*/ 231 w 279"/>
                  <a:gd name="T1" fmla="*/ 95 h 95"/>
                  <a:gd name="T2" fmla="*/ 58 w 279"/>
                  <a:gd name="T3" fmla="*/ 95 h 95"/>
                  <a:gd name="T4" fmla="*/ 0 w 279"/>
                  <a:gd name="T5" fmla="*/ 0 h 95"/>
                  <a:gd name="T6" fmla="*/ 279 w 279"/>
                  <a:gd name="T7" fmla="*/ 0 h 95"/>
                  <a:gd name="T8" fmla="*/ 231 w 279"/>
                  <a:gd name="T9" fmla="*/ 95 h 95"/>
                </a:gd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chemeClr val="bg1"/>
                </a:solidFill>
                <a:prstDash val="solid"/>
                <a:round/>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p>
            </p:txBody>
          </p:sp>
          <p:sp>
            <p:nvSpPr>
              <p:cNvPr id="34" name="Freeform 31"/>
              <p:cNvSpPr/>
              <p:nvPr/>
            </p:nvSpPr>
            <p:spPr bwMode="auto">
              <a:xfrm>
                <a:off x="6553" y="1986216"/>
                <a:ext cx="576263" cy="728663"/>
              </a:xfrm>
              <a:custGeom>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chemeClr val="bg1"/>
                </a:solidFill>
                <a:prstDash val="solid"/>
                <a:round/>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p>
            </p:txBody>
          </p:sp>
          <p:sp>
            <p:nvSpPr>
              <p:cNvPr id="35" name="Line 52"/>
              <p:cNvSpPr>
                <a:spLocks noChangeShapeType="1"/>
              </p:cNvSpPr>
              <p:nvPr/>
            </p:nvSpPr>
            <p:spPr bwMode="auto">
              <a:xfrm flipH="1">
                <a:off x="292303" y="2291016"/>
                <a:ext cx="0" cy="423863"/>
              </a:xfrm>
              <a:prstGeom prst="line">
                <a:avLst/>
              </a:prstGeom>
              <a:grpFill/>
              <a:ln w="12700" cap="rnd">
                <a:solidFill>
                  <a:schemeClr val="bg1"/>
                </a:solidFill>
                <a:prstDash val="solid"/>
                <a:round/>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p>
            </p:txBody>
          </p:sp>
          <p:sp>
            <p:nvSpPr>
              <p:cNvPr id="36" name="Oval 33"/>
              <p:cNvSpPr>
                <a:spLocks noChangeArrowheads="1"/>
              </p:cNvSpPr>
              <p:nvPr/>
            </p:nvSpPr>
            <p:spPr bwMode="auto">
              <a:xfrm>
                <a:off x="216103" y="2138616"/>
                <a:ext cx="152400" cy="152400"/>
              </a:xfrm>
              <a:prstGeom prst="ellipse">
                <a:avLst/>
              </a:prstGeom>
              <a:grpFill/>
              <a:ln w="12700" cap="rnd">
                <a:solidFill>
                  <a:schemeClr val="bg1"/>
                </a:solidFill>
                <a:prstDash val="solid"/>
                <a:round/>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p>
            </p:txBody>
          </p:sp>
        </p:grpSp>
        <p:grpSp>
          <p:nvGrpSpPr>
            <p:cNvPr id="28" name="Group 24"/>
            <p:cNvGrpSpPr/>
            <p:nvPr/>
          </p:nvGrpSpPr>
          <p:grpSpPr>
            <a:xfrm>
              <a:off x="582776" y="3539436"/>
              <a:ext cx="189785" cy="184900"/>
              <a:chOff x="-58217" y="2261763"/>
              <a:chExt cx="801688" cy="781051"/>
            </a:xfrm>
            <a:solidFill>
              <a:schemeClr val="bg1">
                <a:lumMod val="50000"/>
              </a:schemeClr>
            </a:solidFill>
          </p:grpSpPr>
          <p:sp>
            <p:nvSpPr>
              <p:cNvPr id="31" name="Freeform 28"/>
              <p:cNvSpPr/>
              <p:nvPr/>
            </p:nvSpPr>
            <p:spPr bwMode="auto">
              <a:xfrm>
                <a:off x="-58217" y="2323676"/>
                <a:ext cx="719138" cy="719138"/>
              </a:xfrm>
              <a:custGeom>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p>
            </p:txBody>
          </p:sp>
          <p:sp>
            <p:nvSpPr>
              <p:cNvPr id="32" name="Freeform 29"/>
              <p:cNvSpPr/>
              <p:nvPr/>
            </p:nvSpPr>
            <p:spPr bwMode="auto">
              <a:xfrm>
                <a:off x="383108" y="2261763"/>
                <a:ext cx="360363" cy="361950"/>
              </a:xfrm>
              <a:custGeom>
                <a:gdLst>
                  <a:gd name="T0" fmla="*/ 0 w 95"/>
                  <a:gd name="T1" fmla="*/ 95 h 95"/>
                  <a:gd name="T2" fmla="*/ 95 w 95"/>
                  <a:gd name="T3" fmla="*/ 95 h 95"/>
                  <a:gd name="T4" fmla="*/ 0 w 95"/>
                  <a:gd name="T5" fmla="*/ 0 h 95"/>
                  <a:gd name="T6" fmla="*/ 0 w 95"/>
                  <a:gd name="T7" fmla="*/ 95 h 95"/>
                </a:gd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p>
            </p:txBody>
          </p:sp>
        </p:grpSp>
        <p:sp>
          <p:nvSpPr>
            <p:cNvPr id="29" name="Freeform 25"/>
            <p:cNvSpPr>
              <a:spLocks noEditPoints="1"/>
            </p:cNvSpPr>
            <p:nvPr/>
          </p:nvSpPr>
          <p:spPr bwMode="auto">
            <a:xfrm>
              <a:off x="602614" y="4249207"/>
              <a:ext cx="169274" cy="147665"/>
            </a:xfrm>
            <a:custGeom>
              <a:gdLst>
                <a:gd name="T0" fmla="*/ 36 w 216"/>
                <a:gd name="T1" fmla="*/ 19 h 188"/>
                <a:gd name="T2" fmla="*/ 10 w 216"/>
                <a:gd name="T3" fmla="*/ 3 h 188"/>
                <a:gd name="T4" fmla="*/ 0 w 216"/>
                <a:gd name="T5" fmla="*/ 8 h 188"/>
                <a:gd name="T6" fmla="*/ 0 w 216"/>
                <a:gd name="T7" fmla="*/ 42 h 188"/>
                <a:gd name="T8" fmla="*/ 10 w 216"/>
                <a:gd name="T9" fmla="*/ 48 h 188"/>
                <a:gd name="T10" fmla="*/ 36 w 216"/>
                <a:gd name="T11" fmla="*/ 31 h 188"/>
                <a:gd name="T12" fmla="*/ 36 w 216"/>
                <a:gd name="T13" fmla="*/ 19 h 188"/>
                <a:gd name="T14" fmla="*/ 205 w 216"/>
                <a:gd name="T15" fmla="*/ 8 h 188"/>
                <a:gd name="T16" fmla="*/ 68 w 216"/>
                <a:gd name="T17" fmla="*/ 8 h 188"/>
                <a:gd name="T18" fmla="*/ 57 w 216"/>
                <a:gd name="T19" fmla="*/ 20 h 188"/>
                <a:gd name="T20" fmla="*/ 57 w 216"/>
                <a:gd name="T21" fmla="*/ 31 h 188"/>
                <a:gd name="T22" fmla="*/ 68 w 216"/>
                <a:gd name="T23" fmla="*/ 42 h 188"/>
                <a:gd name="T24" fmla="*/ 205 w 216"/>
                <a:gd name="T25" fmla="*/ 42 h 188"/>
                <a:gd name="T26" fmla="*/ 216 w 216"/>
                <a:gd name="T27" fmla="*/ 31 h 188"/>
                <a:gd name="T28" fmla="*/ 216 w 216"/>
                <a:gd name="T29" fmla="*/ 20 h 188"/>
                <a:gd name="T30" fmla="*/ 205 w 216"/>
                <a:gd name="T31" fmla="*/ 8 h 188"/>
                <a:gd name="T32" fmla="*/ 10 w 216"/>
                <a:gd name="T33" fmla="*/ 116 h 188"/>
                <a:gd name="T34" fmla="*/ 36 w 216"/>
                <a:gd name="T35" fmla="*/ 100 h 188"/>
                <a:gd name="T36" fmla="*/ 35 w 216"/>
                <a:gd name="T37" fmla="*/ 89 h 188"/>
                <a:gd name="T38" fmla="*/ 10 w 216"/>
                <a:gd name="T39" fmla="*/ 76 h 188"/>
                <a:gd name="T40" fmla="*/ 0 w 216"/>
                <a:gd name="T41" fmla="*/ 82 h 188"/>
                <a:gd name="T42" fmla="*/ 0 w 216"/>
                <a:gd name="T43" fmla="*/ 111 h 188"/>
                <a:gd name="T44" fmla="*/ 10 w 216"/>
                <a:gd name="T45" fmla="*/ 116 h 188"/>
                <a:gd name="T46" fmla="*/ 205 w 216"/>
                <a:gd name="T47" fmla="*/ 77 h 188"/>
                <a:gd name="T48" fmla="*/ 68 w 216"/>
                <a:gd name="T49" fmla="*/ 77 h 188"/>
                <a:gd name="T50" fmla="*/ 57 w 216"/>
                <a:gd name="T51" fmla="*/ 88 h 188"/>
                <a:gd name="T52" fmla="*/ 57 w 216"/>
                <a:gd name="T53" fmla="*/ 99 h 188"/>
                <a:gd name="T54" fmla="*/ 68 w 216"/>
                <a:gd name="T55" fmla="*/ 111 h 188"/>
                <a:gd name="T56" fmla="*/ 205 w 216"/>
                <a:gd name="T57" fmla="*/ 111 h 188"/>
                <a:gd name="T58" fmla="*/ 216 w 216"/>
                <a:gd name="T59" fmla="*/ 99 h 188"/>
                <a:gd name="T60" fmla="*/ 216 w 216"/>
                <a:gd name="T61" fmla="*/ 88 h 188"/>
                <a:gd name="T62" fmla="*/ 205 w 216"/>
                <a:gd name="T63" fmla="*/ 77 h 188"/>
                <a:gd name="T64" fmla="*/ 36 w 216"/>
                <a:gd name="T65" fmla="*/ 156 h 188"/>
                <a:gd name="T66" fmla="*/ 10 w 216"/>
                <a:gd name="T67" fmla="*/ 139 h 188"/>
                <a:gd name="T68" fmla="*/ 0 w 216"/>
                <a:gd name="T69" fmla="*/ 145 h 188"/>
                <a:gd name="T70" fmla="*/ 0 w 216"/>
                <a:gd name="T71" fmla="*/ 179 h 188"/>
                <a:gd name="T72" fmla="*/ 10 w 216"/>
                <a:gd name="T73" fmla="*/ 184 h 188"/>
                <a:gd name="T74" fmla="*/ 36 w 216"/>
                <a:gd name="T75" fmla="*/ 168 h 188"/>
                <a:gd name="T76" fmla="*/ 36 w 216"/>
                <a:gd name="T77" fmla="*/ 156 h 188"/>
                <a:gd name="T78" fmla="*/ 205 w 216"/>
                <a:gd name="T79" fmla="*/ 145 h 188"/>
                <a:gd name="T80" fmla="*/ 68 w 216"/>
                <a:gd name="T81" fmla="*/ 145 h 188"/>
                <a:gd name="T82" fmla="*/ 57 w 216"/>
                <a:gd name="T83" fmla="*/ 156 h 188"/>
                <a:gd name="T84" fmla="*/ 57 w 216"/>
                <a:gd name="T85" fmla="*/ 167 h 188"/>
                <a:gd name="T86" fmla="*/ 68 w 216"/>
                <a:gd name="T87" fmla="*/ 179 h 188"/>
                <a:gd name="T88" fmla="*/ 205 w 216"/>
                <a:gd name="T89" fmla="*/ 179 h 188"/>
                <a:gd name="T90" fmla="*/ 216 w 216"/>
                <a:gd name="T91" fmla="*/ 167 h 188"/>
                <a:gd name="T92" fmla="*/ 216 w 216"/>
                <a:gd name="T93" fmla="*/ 156 h 188"/>
                <a:gd name="T94" fmla="*/ 205 w 216"/>
                <a:gd name="T95" fmla="*/ 145 h 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188">
                  <a:moveTo>
                    <a:pt x="36" y="19"/>
                  </a:moveTo>
                  <a:cubicBezTo>
                    <a:pt x="10" y="3"/>
                    <a:pt x="10" y="3"/>
                    <a:pt x="10" y="3"/>
                  </a:cubicBezTo>
                  <a:cubicBezTo>
                    <a:pt x="4" y="0"/>
                    <a:pt x="0" y="2"/>
                    <a:pt x="0" y="8"/>
                  </a:cubicBezTo>
                  <a:cubicBezTo>
                    <a:pt x="0" y="42"/>
                    <a:pt x="0" y="42"/>
                    <a:pt x="0" y="42"/>
                  </a:cubicBezTo>
                  <a:cubicBezTo>
                    <a:pt x="0" y="49"/>
                    <a:pt x="4" y="51"/>
                    <a:pt x="10" y="48"/>
                  </a:cubicBezTo>
                  <a:cubicBezTo>
                    <a:pt x="36" y="31"/>
                    <a:pt x="36" y="31"/>
                    <a:pt x="36" y="31"/>
                  </a:cubicBezTo>
                  <a:cubicBezTo>
                    <a:pt x="41" y="28"/>
                    <a:pt x="41" y="23"/>
                    <a:pt x="36" y="19"/>
                  </a:cubicBezTo>
                  <a:moveTo>
                    <a:pt x="205" y="8"/>
                  </a:moveTo>
                  <a:cubicBezTo>
                    <a:pt x="68" y="8"/>
                    <a:pt x="68" y="8"/>
                    <a:pt x="68" y="8"/>
                  </a:cubicBezTo>
                  <a:cubicBezTo>
                    <a:pt x="62" y="8"/>
                    <a:pt x="57" y="13"/>
                    <a:pt x="57" y="20"/>
                  </a:cubicBezTo>
                  <a:cubicBezTo>
                    <a:pt x="57" y="31"/>
                    <a:pt x="57" y="31"/>
                    <a:pt x="57" y="31"/>
                  </a:cubicBezTo>
                  <a:cubicBezTo>
                    <a:pt x="57" y="37"/>
                    <a:pt x="62" y="42"/>
                    <a:pt x="68" y="42"/>
                  </a:cubicBezTo>
                  <a:cubicBezTo>
                    <a:pt x="205" y="42"/>
                    <a:pt x="205" y="42"/>
                    <a:pt x="205" y="42"/>
                  </a:cubicBezTo>
                  <a:cubicBezTo>
                    <a:pt x="211" y="42"/>
                    <a:pt x="216" y="37"/>
                    <a:pt x="216" y="31"/>
                  </a:cubicBezTo>
                  <a:cubicBezTo>
                    <a:pt x="216" y="20"/>
                    <a:pt x="216" y="20"/>
                    <a:pt x="216" y="20"/>
                  </a:cubicBezTo>
                  <a:cubicBezTo>
                    <a:pt x="216" y="13"/>
                    <a:pt x="211" y="8"/>
                    <a:pt x="205" y="8"/>
                  </a:cubicBezTo>
                  <a:moveTo>
                    <a:pt x="10" y="116"/>
                  </a:moveTo>
                  <a:cubicBezTo>
                    <a:pt x="36" y="100"/>
                    <a:pt x="36" y="100"/>
                    <a:pt x="36" y="100"/>
                  </a:cubicBezTo>
                  <a:cubicBezTo>
                    <a:pt x="41" y="96"/>
                    <a:pt x="41" y="91"/>
                    <a:pt x="35" y="89"/>
                  </a:cubicBezTo>
                  <a:cubicBezTo>
                    <a:pt x="10" y="76"/>
                    <a:pt x="10" y="76"/>
                    <a:pt x="10" y="76"/>
                  </a:cubicBezTo>
                  <a:cubicBezTo>
                    <a:pt x="5" y="73"/>
                    <a:pt x="0" y="76"/>
                    <a:pt x="0" y="82"/>
                  </a:cubicBezTo>
                  <a:cubicBezTo>
                    <a:pt x="0" y="111"/>
                    <a:pt x="0" y="111"/>
                    <a:pt x="0" y="111"/>
                  </a:cubicBezTo>
                  <a:cubicBezTo>
                    <a:pt x="0" y="117"/>
                    <a:pt x="4" y="119"/>
                    <a:pt x="10" y="116"/>
                  </a:cubicBezTo>
                  <a:moveTo>
                    <a:pt x="205" y="77"/>
                  </a:moveTo>
                  <a:cubicBezTo>
                    <a:pt x="68" y="77"/>
                    <a:pt x="68" y="77"/>
                    <a:pt x="68" y="77"/>
                  </a:cubicBezTo>
                  <a:cubicBezTo>
                    <a:pt x="62" y="77"/>
                    <a:pt x="57" y="82"/>
                    <a:pt x="57" y="88"/>
                  </a:cubicBezTo>
                  <a:cubicBezTo>
                    <a:pt x="57" y="99"/>
                    <a:pt x="57" y="99"/>
                    <a:pt x="57" y="99"/>
                  </a:cubicBezTo>
                  <a:cubicBezTo>
                    <a:pt x="57" y="106"/>
                    <a:pt x="62" y="111"/>
                    <a:pt x="68" y="111"/>
                  </a:cubicBezTo>
                  <a:cubicBezTo>
                    <a:pt x="205" y="111"/>
                    <a:pt x="205" y="111"/>
                    <a:pt x="205" y="111"/>
                  </a:cubicBezTo>
                  <a:cubicBezTo>
                    <a:pt x="211" y="111"/>
                    <a:pt x="216" y="106"/>
                    <a:pt x="216" y="99"/>
                  </a:cubicBezTo>
                  <a:cubicBezTo>
                    <a:pt x="216" y="88"/>
                    <a:pt x="216" y="88"/>
                    <a:pt x="216" y="88"/>
                  </a:cubicBezTo>
                  <a:cubicBezTo>
                    <a:pt x="216" y="82"/>
                    <a:pt x="211" y="77"/>
                    <a:pt x="205" y="77"/>
                  </a:cubicBezTo>
                  <a:moveTo>
                    <a:pt x="36" y="156"/>
                  </a:moveTo>
                  <a:cubicBezTo>
                    <a:pt x="10" y="139"/>
                    <a:pt x="10" y="139"/>
                    <a:pt x="10" y="139"/>
                  </a:cubicBezTo>
                  <a:cubicBezTo>
                    <a:pt x="4" y="136"/>
                    <a:pt x="0" y="138"/>
                    <a:pt x="0" y="145"/>
                  </a:cubicBezTo>
                  <a:cubicBezTo>
                    <a:pt x="0" y="179"/>
                    <a:pt x="0" y="179"/>
                    <a:pt x="0" y="179"/>
                  </a:cubicBezTo>
                  <a:cubicBezTo>
                    <a:pt x="0" y="185"/>
                    <a:pt x="4" y="188"/>
                    <a:pt x="10" y="184"/>
                  </a:cubicBezTo>
                  <a:cubicBezTo>
                    <a:pt x="36" y="168"/>
                    <a:pt x="36" y="168"/>
                    <a:pt x="36" y="168"/>
                  </a:cubicBezTo>
                  <a:cubicBezTo>
                    <a:pt x="41" y="165"/>
                    <a:pt x="41" y="159"/>
                    <a:pt x="36" y="156"/>
                  </a:cubicBezTo>
                  <a:moveTo>
                    <a:pt x="205" y="145"/>
                  </a:moveTo>
                  <a:cubicBezTo>
                    <a:pt x="68" y="145"/>
                    <a:pt x="68" y="145"/>
                    <a:pt x="68" y="145"/>
                  </a:cubicBezTo>
                  <a:cubicBezTo>
                    <a:pt x="62" y="145"/>
                    <a:pt x="57" y="150"/>
                    <a:pt x="57" y="156"/>
                  </a:cubicBezTo>
                  <a:cubicBezTo>
                    <a:pt x="57" y="167"/>
                    <a:pt x="57" y="167"/>
                    <a:pt x="57" y="167"/>
                  </a:cubicBezTo>
                  <a:cubicBezTo>
                    <a:pt x="57" y="174"/>
                    <a:pt x="62" y="179"/>
                    <a:pt x="68" y="179"/>
                  </a:cubicBezTo>
                  <a:cubicBezTo>
                    <a:pt x="205" y="179"/>
                    <a:pt x="205" y="179"/>
                    <a:pt x="205" y="179"/>
                  </a:cubicBezTo>
                  <a:cubicBezTo>
                    <a:pt x="211" y="179"/>
                    <a:pt x="216" y="174"/>
                    <a:pt x="216" y="167"/>
                  </a:cubicBezTo>
                  <a:cubicBezTo>
                    <a:pt x="216" y="156"/>
                    <a:pt x="216" y="156"/>
                    <a:pt x="216" y="156"/>
                  </a:cubicBezTo>
                  <a:cubicBezTo>
                    <a:pt x="216" y="150"/>
                    <a:pt x="211" y="145"/>
                    <a:pt x="205" y="145"/>
                  </a:cubicBezTo>
                </a:path>
              </a:pathLst>
            </a:custGeom>
            <a:solidFill>
              <a:schemeClr val="bg1">
                <a:lumMod val="50000"/>
              </a:schemeClr>
            </a:solid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p>
          </p:txBody>
        </p:sp>
        <p:sp>
          <p:nvSpPr>
            <p:cNvPr id="30" name="Rectangle 26"/>
            <p:cNvSpPr/>
            <p:nvPr/>
          </p:nvSpPr>
          <p:spPr>
            <a:xfrm>
              <a:off x="5209781" y="2530293"/>
              <a:ext cx="2728513" cy="1905771"/>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bg1"/>
                  </a:solidFill>
                </a:rPr>
                <a:t>You will not believe </a:t>
              </a:r>
              <a:r>
                <a:rPr lang="en-US">
                  <a:solidFill>
                    <a:schemeClr val="bg1"/>
                  </a:solidFill>
                </a:rPr>
                <a:t>all of the elements in this slide are all editable without reducing the quality, unlimited color, and unlimited size, none of which use jpg or png. pure vector of powerpoint.</a:t>
              </a:r>
              <a:endParaRPr lang="id-ID" b="1">
                <a:solidFill>
                  <a:schemeClr val="bg1"/>
                </a:solidFill>
              </a:endParaRPr>
            </a:p>
            <a:p>
              <a:pPr algn="ctr"/>
              <a:r>
                <a:rPr lang="en-US">
                  <a:solidFill>
                    <a:schemeClr val="bg1"/>
                  </a:solidFill>
                </a:rPr>
                <a:t> I am alone, and feel the charm of existence in this spot, which was created for the bliss</a:t>
              </a:r>
              <a:endParaRPr lang="id-ID">
                <a:solidFill>
                  <a:schemeClr val="bg1"/>
                </a:solidFill>
              </a:endParaRPr>
            </a:p>
          </p:txBody>
        </p:sp>
      </p:grpSp>
      <p:sp>
        <p:nvSpPr>
          <p:cNvPr id="37" name="矩形 36"/>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20" presetClass="entr" presetSubtype="0" fill="hold" grpId="1"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edge">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14" name="矩形 13"/>
          <p:cNvSpPr/>
          <p:nvPr/>
        </p:nvSpPr>
        <p:spPr>
          <a:xfrm>
            <a:off x="4173895" y="3357707"/>
            <a:ext cx="3865562" cy="738664"/>
          </a:xfrm>
          <a:prstGeom prst="rect">
            <a:avLst/>
          </a:prstGeom>
        </p:spPr>
        <p:txBody>
          <a:bodyPr lIns="0" tIns="0" rIns="0" bIns="0">
            <a:spAutoFit/>
          </a:bodyPr>
          <a:lstStyle/>
          <a:p>
            <a:pPr algn="ctr" eaLnBrk="1" hangingPunct="1">
              <a:defRPr/>
            </a:pPr>
            <a:r>
              <a:rPr lang="zh-CN" altLang="en-US" sz="4800" noProof="1">
                <a:solidFill>
                  <a:srgbClr val="E9639E"/>
                </a:solidFill>
                <a:latin typeface="幼圆" panose="02010509060101010101" pitchFamily="49" charset="-122"/>
                <a:ea typeface="幼圆" panose="02010509060101010101" pitchFamily="49" charset="-122"/>
                <a:cs typeface="+mn-ea"/>
                <a:sym typeface="Arial" panose="020b0604020202020204" pitchFamily="34" charset="0"/>
              </a:rPr>
              <a:t>加入标题描述</a:t>
            </a:r>
            <a:endParaRPr lang="zh-CN" altLang="en-US" sz="4800" noProof="1">
              <a:solidFill>
                <a:srgbClr val="E9639E"/>
              </a:solidFill>
              <a:latin typeface="幼圆" panose="02010509060101010101" pitchFamily="49" charset="-122"/>
              <a:ea typeface="幼圆" panose="02010509060101010101" pitchFamily="49" charset="-122"/>
              <a:cs typeface="+mn-ea"/>
              <a:sym typeface="Arial" panose="020b0604020202020204" pitchFamily="34" charset="0"/>
            </a:endParaRPr>
          </a:p>
        </p:txBody>
      </p:sp>
      <p:sp>
        <p:nvSpPr>
          <p:cNvPr id="15" name="TextBox 11"/>
          <p:cNvSpPr txBox="1"/>
          <p:nvPr/>
        </p:nvSpPr>
        <p:spPr>
          <a:xfrm>
            <a:off x="4234671" y="4248973"/>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7" name="TextBox 11"/>
          <p:cNvSpPr txBox="1"/>
          <p:nvPr/>
        </p:nvSpPr>
        <p:spPr>
          <a:xfrm>
            <a:off x="4234671" y="4602758"/>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0" name="矩形 9"/>
          <p:cNvSpPr/>
          <p:nvPr/>
        </p:nvSpPr>
        <p:spPr>
          <a:xfrm>
            <a:off x="4565149" y="1811605"/>
            <a:ext cx="3068540"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a:solidFill>
                  <a:srgbClr val="E9639E"/>
                </a:solidFill>
                <a:latin typeface="Century Gothic" panose="020b0502020202020204" pitchFamily="34" charset="0"/>
                <a:ea typeface="幼圆" panose="02010509060101010101" pitchFamily="49" charset="-122"/>
              </a:rPr>
              <a:t>FOUR</a:t>
            </a:r>
            <a:endParaRPr lang="zh-CN" altLang="en-US" sz="3200">
              <a:solidFill>
                <a:srgbClr val="E9639E"/>
              </a:solidFill>
              <a:latin typeface="Century Gothic" panose="020b0502020202020204" pitchFamily="34" charset="0"/>
              <a:ea typeface="幼圆" panose="02010509060101010101" pitchFamily="49" charset="-122"/>
            </a:endParaRPr>
          </a:p>
        </p:txBody>
      </p:sp>
      <p:grpSp>
        <p:nvGrpSpPr>
          <p:cNvPr id="11" name="组合 10"/>
          <p:cNvGrpSpPr/>
          <p:nvPr/>
        </p:nvGrpSpPr>
        <p:grpSpPr>
          <a:xfrm rot="5400000">
            <a:off x="6562030" y="1956433"/>
            <a:ext cx="1562978" cy="669080"/>
            <a:chOff x="5591515" y="1114424"/>
            <a:chExt cx="2274500" cy="1077233"/>
          </a:xfrm>
        </p:grpSpPr>
        <p:sp>
          <p:nvSpPr>
            <p:cNvPr id="12" name="矩形 11"/>
            <p:cNvSpPr/>
            <p:nvPr/>
          </p:nvSpPr>
          <p:spPr>
            <a:xfrm>
              <a:off x="5591515" y="1114425"/>
              <a:ext cx="66335" cy="10772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16" name="矩形 15"/>
            <p:cNvSpPr/>
            <p:nvPr/>
          </p:nvSpPr>
          <p:spPr>
            <a:xfrm>
              <a:off x="7809901" y="1114425"/>
              <a:ext cx="56114" cy="10772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19" name="矩形 18"/>
            <p:cNvSpPr/>
            <p:nvPr/>
          </p:nvSpPr>
          <p:spPr>
            <a:xfrm rot="16200000">
              <a:off x="6691087" y="14852"/>
              <a:ext cx="71436" cy="2270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grpSp>
      <p:grpSp>
        <p:nvGrpSpPr>
          <p:cNvPr id="20" name="组合 19"/>
          <p:cNvGrpSpPr/>
          <p:nvPr/>
        </p:nvGrpSpPr>
        <p:grpSpPr>
          <a:xfrm rot="5400000" flipV="1">
            <a:off x="4078818" y="1889312"/>
            <a:ext cx="1560952" cy="807910"/>
            <a:chOff x="5591515" y="1106804"/>
            <a:chExt cx="2271552" cy="1300752"/>
          </a:xfrm>
        </p:grpSpPr>
        <p:sp>
          <p:nvSpPr>
            <p:cNvPr id="23" name="矩形 22"/>
            <p:cNvSpPr/>
            <p:nvPr/>
          </p:nvSpPr>
          <p:spPr>
            <a:xfrm>
              <a:off x="5591515" y="1114425"/>
              <a:ext cx="45719" cy="12931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24" name="矩形 23"/>
            <p:cNvSpPr/>
            <p:nvPr/>
          </p:nvSpPr>
          <p:spPr>
            <a:xfrm>
              <a:off x="7817348" y="1114425"/>
              <a:ext cx="45719" cy="12931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25" name="矩形 24"/>
            <p:cNvSpPr/>
            <p:nvPr/>
          </p:nvSpPr>
          <p:spPr>
            <a:xfrm rot="16200000">
              <a:off x="6691087" y="7232"/>
              <a:ext cx="71436" cy="2270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grpSp>
      <p:sp>
        <p:nvSpPr>
          <p:cNvPr id="18" name="矩形 17"/>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750"/>
                                        <p:tgtEl>
                                          <p:spTgt spid="20"/>
                                        </p:tgtEl>
                                      </p:cBhvr>
                                    </p:animEffect>
                                    <p:anim calcmode="lin" valueType="num">
                                      <p:cBhvr>
                                        <p:cTn id="13" dur="750" fill="hold"/>
                                        <p:tgtEl>
                                          <p:spTgt spid="20"/>
                                        </p:tgtEl>
                                        <p:attrNameLst>
                                          <p:attrName>ppt_x</p:attrName>
                                        </p:attrNameLst>
                                      </p:cBhvr>
                                      <p:tavLst>
                                        <p:tav tm="0">
                                          <p:val>
                                            <p:strVal val="#ppt_x"/>
                                          </p:val>
                                        </p:tav>
                                        <p:tav tm="100000">
                                          <p:val>
                                            <p:strVal val="#ppt_x"/>
                                          </p:val>
                                        </p:tav>
                                      </p:tavLst>
                                    </p:anim>
                                    <p:anim calcmode="lin" valueType="num">
                                      <p:cBhvr>
                                        <p:cTn id="14" dur="750" fill="hold"/>
                                        <p:tgtEl>
                                          <p:spTgt spid="20"/>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anim calcmode="lin" valueType="num">
                                      <p:cBhvr>
                                        <p:cTn id="19" dur="750" fill="hold"/>
                                        <p:tgtEl>
                                          <p:spTgt spid="10"/>
                                        </p:tgtEl>
                                        <p:attrNameLst>
                                          <p:attrName>ppt_x</p:attrName>
                                        </p:attrNameLst>
                                      </p:cBhvr>
                                      <p:tavLst>
                                        <p:tav tm="0">
                                          <p:val>
                                            <p:strVal val="#ppt_x"/>
                                          </p:val>
                                        </p:tav>
                                        <p:tav tm="100000">
                                          <p:val>
                                            <p:strVal val="#ppt_x"/>
                                          </p:val>
                                        </p:tav>
                                      </p:tavLst>
                                    </p:anim>
                                    <p:anim calcmode="lin" valueType="num">
                                      <p:cBhvr>
                                        <p:cTn id="20" dur="750" fill="hold"/>
                                        <p:tgtEl>
                                          <p:spTgt spid="10"/>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500"/>
                            </p:stCondLst>
                            <p:childTnLst>
                              <p:par>
                                <p:cTn id="22" presetID="23" presetClass="entr" presetSubtype="32"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strVal val="4*#ppt_w"/>
                                          </p:val>
                                        </p:tav>
                                        <p:tav tm="100000">
                                          <p:val>
                                            <p:strVal val="#ppt_w"/>
                                          </p:val>
                                        </p:tav>
                                      </p:tavLst>
                                    </p:anim>
                                    <p:anim calcmode="lin" valueType="num">
                                      <p:cBhvr>
                                        <p:cTn id="25" dur="500" fill="hold"/>
                                        <p:tgtEl>
                                          <p:spTgt spid="14"/>
                                        </p:tgtEl>
                                        <p:attrNameLst>
                                          <p:attrName>ppt_h</p:attrName>
                                        </p:attrNameLst>
                                      </p:cBhvr>
                                      <p:tavLst>
                                        <p:tav tm="0">
                                          <p:val>
                                            <p:strVal val="4*#ppt_h"/>
                                          </p:val>
                                        </p:tav>
                                        <p:tav tm="100000">
                                          <p:val>
                                            <p:strVal val="#ppt_h"/>
                                          </p:val>
                                        </p:tav>
                                      </p:tavLst>
                                    </p:anim>
                                  </p:childTnLst>
                                </p:cTn>
                              </p:par>
                            </p:childTnLst>
                          </p:cTn>
                        </p:par>
                        <p:par>
                          <p:cTn id="26" fill="hold" nodeType="afterGroup">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p:tgtEl>
                                          <p:spTgt spid="15"/>
                                        </p:tgtEl>
                                        <p:attrNameLst>
                                          <p:attrName>ppt_x</p:attrName>
                                        </p:attrNameLst>
                                      </p:cBhvr>
                                      <p:tavLst>
                                        <p:tav tm="0">
                                          <p:val>
                                            <p:strVal val="#ppt_x-#ppt_w*1.125000"/>
                                          </p:val>
                                        </p:tav>
                                        <p:tav tm="100000">
                                          <p:val>
                                            <p:strVal val="#ppt_x"/>
                                          </p:val>
                                        </p:tav>
                                      </p:tavLst>
                                    </p:anim>
                                    <p:animEffect transition="in" filter="wipe(right)">
                                      <p:cBhvr>
                                        <p:cTn id="30" dur="500"/>
                                        <p:tgtEl>
                                          <p:spTgt spid="15"/>
                                        </p:tgtEl>
                                      </p:cBhvr>
                                    </p:animEffect>
                                  </p:childTnLst>
                                </p:cTn>
                              </p:par>
                            </p:childTnLst>
                          </p:cTn>
                        </p:par>
                        <p:par>
                          <p:cTn id="31" fill="hold" nodeType="afterGroup">
                            <p:stCondLst>
                              <p:cond delay="25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par>
                          <p:cTn id="36" fill="hold" nodeType="afterGroup">
                            <p:stCondLst>
                              <p:cond delay="3000"/>
                            </p:stCondLst>
                            <p:childTnLst>
                              <p:par>
                                <p:cTn id="37" presetID="20" presetClass="entr" presetSubtype="0" fill="hold" grpId="1"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edg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0" grpId="0"/>
      <p:bldP spid="18" grpId="1"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1" name="组合 10"/>
          <p:cNvGrpSpPr/>
          <p:nvPr/>
        </p:nvGrpSpPr>
        <p:grpSpPr>
          <a:xfrm>
            <a:off x="1331005" y="328040"/>
            <a:ext cx="2311400" cy="660323"/>
            <a:chOff x="4830762" y="1203782"/>
            <a:chExt cx="2311400" cy="660323"/>
          </a:xfrm>
        </p:grpSpPr>
        <p:sp>
          <p:nvSpPr>
            <p:cNvPr id="12"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3"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grpSp>
        <p:nvGrpSpPr>
          <p:cNvPr id="5" name="组合 4"/>
          <p:cNvGrpSpPr/>
          <p:nvPr/>
        </p:nvGrpSpPr>
        <p:grpSpPr>
          <a:xfrm flipH="1">
            <a:off x="1035376" y="2164081"/>
            <a:ext cx="6261669" cy="4038711"/>
            <a:chOff x="-617934" y="1416347"/>
            <a:chExt cx="4403239" cy="2840042"/>
          </a:xfrm>
        </p:grpSpPr>
        <p:grpSp>
          <p:nvGrpSpPr>
            <p:cNvPr id="6" name="组合 1"/>
            <p:cNvGrpSpPr/>
            <p:nvPr/>
          </p:nvGrpSpPr>
          <p:grpSpPr>
            <a:xfrm>
              <a:off x="895350" y="1474446"/>
              <a:ext cx="1336965" cy="1336965"/>
              <a:chOff x="1835696" y="1738840"/>
              <a:chExt cx="1336965" cy="1336965"/>
            </a:xfrm>
          </p:grpSpPr>
          <p:grpSp>
            <p:nvGrpSpPr>
              <p:cNvPr id="47" name="组合 2"/>
              <p:cNvGrpSpPr/>
              <p:nvPr/>
            </p:nvGrpSpPr>
            <p:grpSpPr>
              <a:xfrm>
                <a:off x="1835696" y="1738840"/>
                <a:ext cx="1336965" cy="1336965"/>
                <a:chOff x="966782" y="1738840"/>
                <a:chExt cx="1336965" cy="1336965"/>
              </a:xfrm>
            </p:grpSpPr>
            <p:sp>
              <p:nvSpPr>
                <p:cNvPr id="49" name="矩形 4"/>
                <p:cNvSpPr/>
                <p:nvPr/>
              </p:nvSpPr>
              <p:spPr>
                <a:xfrm>
                  <a:off x="966782" y="1738840"/>
                  <a:ext cx="1336965" cy="1336965"/>
                </a:xfrm>
                <a:prstGeom prst="rect">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2">
                        <a:lumMod val="10000"/>
                      </a:schemeClr>
                    </a:solidFill>
                    <a:latin typeface="微软雅黑" panose="020b0503020204020204" charset="-122"/>
                    <a:ea typeface="微软雅黑" panose="020b0503020204020204" charset="-122"/>
                  </a:endParaRPr>
                </a:p>
              </p:txBody>
            </p:sp>
            <p:sp>
              <p:nvSpPr>
                <p:cNvPr id="50" name="矩形 5"/>
                <p:cNvSpPr/>
                <p:nvPr/>
              </p:nvSpPr>
              <p:spPr>
                <a:xfrm>
                  <a:off x="1943708" y="2715766"/>
                  <a:ext cx="360039" cy="3600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bg1">
                          <a:lumMod val="50000"/>
                        </a:schemeClr>
                      </a:solidFill>
                      <a:latin typeface="微软雅黑" panose="020b0503020204020204" charset="-122"/>
                      <a:ea typeface="微软雅黑" panose="020b0503020204020204" charset="-122"/>
                    </a:rPr>
                    <a:t>S</a:t>
                  </a:r>
                  <a:endParaRPr lang="zh-CN" altLang="en-US" sz="3200">
                    <a:solidFill>
                      <a:schemeClr val="bg1">
                        <a:lumMod val="50000"/>
                      </a:schemeClr>
                    </a:solidFill>
                    <a:latin typeface="微软雅黑" panose="020b0503020204020204" charset="-122"/>
                    <a:ea typeface="微软雅黑" panose="020b0503020204020204" charset="-122"/>
                  </a:endParaRPr>
                </a:p>
              </p:txBody>
            </p:sp>
          </p:grpSp>
          <p:sp>
            <p:nvSpPr>
              <p:cNvPr id="48" name="矩形 3"/>
              <p:cNvSpPr/>
              <p:nvPr/>
            </p:nvSpPr>
            <p:spPr>
              <a:xfrm>
                <a:off x="2014406" y="2276517"/>
                <a:ext cx="995578" cy="324645"/>
              </a:xfrm>
              <a:prstGeom prst="rect">
                <a:avLst/>
              </a:prstGeom>
            </p:spPr>
            <p:txBody>
              <a:bodyPr wrap="none">
                <a:spAutoFit/>
              </a:bodyPr>
              <a:lstStyle/>
              <a:p>
                <a:pPr algn="ctr"/>
                <a:r>
                  <a:rPr lang="zh-CN" altLang="en-US" sz="2400">
                    <a:solidFill>
                      <a:schemeClr val="bg1"/>
                    </a:solidFill>
                    <a:latin typeface="微软雅黑" panose="020b0503020204020204" charset="-122"/>
                    <a:ea typeface="微软雅黑" panose="020b0503020204020204" charset="-122"/>
                    <a:cs typeface="Arial" panose="020b0604020202020204" pitchFamily="34" charset="0"/>
                  </a:rPr>
                  <a:t>添加标题</a:t>
                </a:r>
                <a:endParaRPr lang="zh-CN" altLang="en-US" sz="2400">
                  <a:solidFill>
                    <a:schemeClr val="bg1"/>
                  </a:solidFill>
                  <a:latin typeface="微软雅黑" panose="020b0503020204020204" charset="-122"/>
                  <a:ea typeface="微软雅黑" panose="020b0503020204020204" charset="-122"/>
                  <a:cs typeface="Arial" panose="020b0604020202020204" pitchFamily="34" charset="0"/>
                </a:endParaRPr>
              </a:p>
            </p:txBody>
          </p:sp>
        </p:grpSp>
        <p:grpSp>
          <p:nvGrpSpPr>
            <p:cNvPr id="7" name="组合 6"/>
            <p:cNvGrpSpPr/>
            <p:nvPr/>
          </p:nvGrpSpPr>
          <p:grpSpPr>
            <a:xfrm>
              <a:off x="2448340" y="1474446"/>
              <a:ext cx="1336965" cy="1336965"/>
              <a:chOff x="3388686" y="1738840"/>
              <a:chExt cx="1336965" cy="1336965"/>
            </a:xfrm>
          </p:grpSpPr>
          <p:grpSp>
            <p:nvGrpSpPr>
              <p:cNvPr id="43" name="组合 7"/>
              <p:cNvGrpSpPr/>
              <p:nvPr/>
            </p:nvGrpSpPr>
            <p:grpSpPr>
              <a:xfrm>
                <a:off x="3388686" y="1738840"/>
                <a:ext cx="1336965" cy="1336965"/>
                <a:chOff x="966782" y="1738840"/>
                <a:chExt cx="1336965" cy="1336965"/>
              </a:xfrm>
            </p:grpSpPr>
            <p:sp>
              <p:nvSpPr>
                <p:cNvPr id="45" name="矩形 9"/>
                <p:cNvSpPr/>
                <p:nvPr/>
              </p:nvSpPr>
              <p:spPr>
                <a:xfrm>
                  <a:off x="966782" y="1738840"/>
                  <a:ext cx="1336965" cy="1336965"/>
                </a:xfrm>
                <a:prstGeom prst="rect">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2">
                        <a:lumMod val="10000"/>
                      </a:schemeClr>
                    </a:solidFill>
                    <a:latin typeface="微软雅黑" panose="020b0503020204020204" charset="-122"/>
                    <a:ea typeface="微软雅黑" panose="020b0503020204020204" charset="-122"/>
                  </a:endParaRPr>
                </a:p>
              </p:txBody>
            </p:sp>
            <p:sp>
              <p:nvSpPr>
                <p:cNvPr id="46" name="矩形 10"/>
                <p:cNvSpPr/>
                <p:nvPr/>
              </p:nvSpPr>
              <p:spPr>
                <a:xfrm>
                  <a:off x="966782" y="2715766"/>
                  <a:ext cx="360039" cy="3600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bg1">
                          <a:lumMod val="50000"/>
                        </a:schemeClr>
                      </a:solidFill>
                      <a:latin typeface="微软雅黑" panose="020b0503020204020204" charset="-122"/>
                      <a:ea typeface="微软雅黑" panose="020b0503020204020204" charset="-122"/>
                    </a:rPr>
                    <a:t>W</a:t>
                  </a:r>
                  <a:endParaRPr lang="zh-CN" altLang="en-US" sz="3200">
                    <a:solidFill>
                      <a:schemeClr val="bg1">
                        <a:lumMod val="50000"/>
                      </a:schemeClr>
                    </a:solidFill>
                    <a:latin typeface="微软雅黑" panose="020b0503020204020204" charset="-122"/>
                    <a:ea typeface="微软雅黑" panose="020b0503020204020204" charset="-122"/>
                  </a:endParaRPr>
                </a:p>
              </p:txBody>
            </p:sp>
          </p:grpSp>
          <p:sp>
            <p:nvSpPr>
              <p:cNvPr id="44" name="矩形 8"/>
              <p:cNvSpPr/>
              <p:nvPr/>
            </p:nvSpPr>
            <p:spPr>
              <a:xfrm>
                <a:off x="3568197" y="2276517"/>
                <a:ext cx="995578" cy="324645"/>
              </a:xfrm>
              <a:prstGeom prst="rect">
                <a:avLst/>
              </a:prstGeom>
            </p:spPr>
            <p:txBody>
              <a:bodyPr wrap="none">
                <a:spAutoFit/>
              </a:bodyPr>
              <a:lstStyle/>
              <a:p>
                <a:pPr algn="ctr"/>
                <a:r>
                  <a:rPr lang="zh-CN" altLang="en-US" sz="2400">
                    <a:solidFill>
                      <a:schemeClr val="bg1"/>
                    </a:solidFill>
                    <a:latin typeface="微软雅黑" panose="020b0503020204020204" charset="-122"/>
                    <a:ea typeface="微软雅黑" panose="020b0503020204020204" charset="-122"/>
                    <a:cs typeface="Arial" panose="020b0604020202020204" pitchFamily="34" charset="0"/>
                  </a:rPr>
                  <a:t>添加标题</a:t>
                </a:r>
                <a:endParaRPr lang="zh-CN" altLang="en-US" sz="2400">
                  <a:solidFill>
                    <a:schemeClr val="bg1"/>
                  </a:solidFill>
                  <a:latin typeface="微软雅黑" panose="020b0503020204020204" charset="-122"/>
                  <a:ea typeface="微软雅黑" panose="020b0503020204020204" charset="-122"/>
                  <a:cs typeface="Arial" panose="020b0604020202020204" pitchFamily="34" charset="0"/>
                </a:endParaRPr>
              </a:p>
            </p:txBody>
          </p:sp>
        </p:grpSp>
        <p:grpSp>
          <p:nvGrpSpPr>
            <p:cNvPr id="8" name="组合 11"/>
            <p:cNvGrpSpPr/>
            <p:nvPr/>
          </p:nvGrpSpPr>
          <p:grpSpPr>
            <a:xfrm>
              <a:off x="895350" y="2919424"/>
              <a:ext cx="1336965" cy="1336965"/>
              <a:chOff x="1835696" y="3183818"/>
              <a:chExt cx="1336965" cy="1336965"/>
            </a:xfrm>
          </p:grpSpPr>
          <p:grpSp>
            <p:nvGrpSpPr>
              <p:cNvPr id="39" name="组合 12"/>
              <p:cNvGrpSpPr/>
              <p:nvPr/>
            </p:nvGrpSpPr>
            <p:grpSpPr>
              <a:xfrm>
                <a:off x="1835696" y="3183818"/>
                <a:ext cx="1336965" cy="1336965"/>
                <a:chOff x="966782" y="1738840"/>
                <a:chExt cx="1336965" cy="1336965"/>
              </a:xfrm>
            </p:grpSpPr>
            <p:sp>
              <p:nvSpPr>
                <p:cNvPr id="41" name="矩形 14"/>
                <p:cNvSpPr/>
                <p:nvPr/>
              </p:nvSpPr>
              <p:spPr>
                <a:xfrm>
                  <a:off x="966782" y="1738840"/>
                  <a:ext cx="1336965" cy="1336965"/>
                </a:xfrm>
                <a:prstGeom prst="rect">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2">
                        <a:lumMod val="10000"/>
                      </a:schemeClr>
                    </a:solidFill>
                    <a:latin typeface="微软雅黑" panose="020b0503020204020204" charset="-122"/>
                    <a:ea typeface="微软雅黑" panose="020b0503020204020204" charset="-122"/>
                  </a:endParaRPr>
                </a:p>
              </p:txBody>
            </p:sp>
            <p:sp>
              <p:nvSpPr>
                <p:cNvPr id="42" name="矩形 15"/>
                <p:cNvSpPr/>
                <p:nvPr/>
              </p:nvSpPr>
              <p:spPr>
                <a:xfrm>
                  <a:off x="1943708" y="1738840"/>
                  <a:ext cx="360039" cy="3600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bg1">
                          <a:lumMod val="50000"/>
                        </a:schemeClr>
                      </a:solidFill>
                      <a:latin typeface="微软雅黑" panose="020b0503020204020204" charset="-122"/>
                      <a:ea typeface="微软雅黑" panose="020b0503020204020204" charset="-122"/>
                    </a:rPr>
                    <a:t>O</a:t>
                  </a:r>
                  <a:endParaRPr lang="zh-CN" altLang="en-US" sz="3200">
                    <a:solidFill>
                      <a:schemeClr val="bg1">
                        <a:lumMod val="50000"/>
                      </a:schemeClr>
                    </a:solidFill>
                    <a:latin typeface="微软雅黑" panose="020b0503020204020204" charset="-122"/>
                    <a:ea typeface="微软雅黑" panose="020b0503020204020204" charset="-122"/>
                  </a:endParaRPr>
                </a:p>
              </p:txBody>
            </p:sp>
          </p:grpSp>
          <p:sp>
            <p:nvSpPr>
              <p:cNvPr id="40" name="矩形 13"/>
              <p:cNvSpPr/>
              <p:nvPr/>
            </p:nvSpPr>
            <p:spPr>
              <a:xfrm>
                <a:off x="2006389" y="3721495"/>
                <a:ext cx="995578" cy="324645"/>
              </a:xfrm>
              <a:prstGeom prst="rect">
                <a:avLst/>
              </a:prstGeom>
            </p:spPr>
            <p:txBody>
              <a:bodyPr wrap="none">
                <a:spAutoFit/>
              </a:bodyPr>
              <a:lstStyle/>
              <a:p>
                <a:pPr algn="ctr"/>
                <a:r>
                  <a:rPr lang="zh-CN" altLang="en-US" sz="2400">
                    <a:solidFill>
                      <a:schemeClr val="bg1"/>
                    </a:solidFill>
                    <a:latin typeface="微软雅黑" panose="020b0503020204020204" charset="-122"/>
                    <a:ea typeface="微软雅黑" panose="020b0503020204020204" charset="-122"/>
                    <a:cs typeface="Arial" panose="020b0604020202020204" pitchFamily="34" charset="0"/>
                  </a:rPr>
                  <a:t>添加标题</a:t>
                </a:r>
                <a:endParaRPr lang="zh-CN" altLang="en-US" sz="2400">
                  <a:solidFill>
                    <a:schemeClr val="bg1"/>
                  </a:solidFill>
                  <a:latin typeface="微软雅黑" panose="020b0503020204020204" charset="-122"/>
                  <a:ea typeface="微软雅黑" panose="020b0503020204020204" charset="-122"/>
                  <a:cs typeface="Arial" panose="020b0604020202020204" pitchFamily="34" charset="0"/>
                </a:endParaRPr>
              </a:p>
            </p:txBody>
          </p:sp>
        </p:grpSp>
        <p:grpSp>
          <p:nvGrpSpPr>
            <p:cNvPr id="9" name="组合 16"/>
            <p:cNvGrpSpPr/>
            <p:nvPr/>
          </p:nvGrpSpPr>
          <p:grpSpPr>
            <a:xfrm>
              <a:off x="2448340" y="2919424"/>
              <a:ext cx="1336965" cy="1336965"/>
              <a:chOff x="3388686" y="3183818"/>
              <a:chExt cx="1336965" cy="1336965"/>
            </a:xfrm>
          </p:grpSpPr>
          <p:grpSp>
            <p:nvGrpSpPr>
              <p:cNvPr id="35" name="组合 17"/>
              <p:cNvGrpSpPr/>
              <p:nvPr/>
            </p:nvGrpSpPr>
            <p:grpSpPr>
              <a:xfrm>
                <a:off x="3388686" y="3183818"/>
                <a:ext cx="1336965" cy="1336965"/>
                <a:chOff x="966782" y="1738840"/>
                <a:chExt cx="1336965" cy="1336965"/>
              </a:xfrm>
            </p:grpSpPr>
            <p:sp>
              <p:nvSpPr>
                <p:cNvPr id="37" name="矩形 19"/>
                <p:cNvSpPr/>
                <p:nvPr/>
              </p:nvSpPr>
              <p:spPr>
                <a:xfrm>
                  <a:off x="966782" y="1738840"/>
                  <a:ext cx="1336965" cy="1336965"/>
                </a:xfrm>
                <a:prstGeom prst="rect">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2">
                        <a:lumMod val="10000"/>
                      </a:schemeClr>
                    </a:solidFill>
                    <a:latin typeface="微软雅黑" panose="020b0503020204020204" charset="-122"/>
                    <a:ea typeface="微软雅黑" panose="020b0503020204020204" charset="-122"/>
                  </a:endParaRPr>
                </a:p>
              </p:txBody>
            </p:sp>
            <p:sp>
              <p:nvSpPr>
                <p:cNvPr id="38" name="矩形 20"/>
                <p:cNvSpPr/>
                <p:nvPr/>
              </p:nvSpPr>
              <p:spPr>
                <a:xfrm>
                  <a:off x="966782" y="1738840"/>
                  <a:ext cx="360039" cy="36003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bg1">
                          <a:lumMod val="50000"/>
                        </a:schemeClr>
                      </a:solidFill>
                      <a:latin typeface="微软雅黑" panose="020b0503020204020204" charset="-122"/>
                      <a:ea typeface="微软雅黑" panose="020b0503020204020204" charset="-122"/>
                    </a:rPr>
                    <a:t>T</a:t>
                  </a:r>
                  <a:endParaRPr lang="zh-CN" altLang="en-US" sz="3200">
                    <a:solidFill>
                      <a:schemeClr val="bg1">
                        <a:lumMod val="50000"/>
                      </a:schemeClr>
                    </a:solidFill>
                    <a:latin typeface="微软雅黑" panose="020b0503020204020204" charset="-122"/>
                    <a:ea typeface="微软雅黑" panose="020b0503020204020204" charset="-122"/>
                  </a:endParaRPr>
                </a:p>
              </p:txBody>
            </p:sp>
          </p:grpSp>
          <p:sp>
            <p:nvSpPr>
              <p:cNvPr id="36" name="矩形 18"/>
              <p:cNvSpPr/>
              <p:nvPr/>
            </p:nvSpPr>
            <p:spPr>
              <a:xfrm>
                <a:off x="3559379" y="3721495"/>
                <a:ext cx="995578" cy="324645"/>
              </a:xfrm>
              <a:prstGeom prst="rect">
                <a:avLst/>
              </a:prstGeom>
            </p:spPr>
            <p:txBody>
              <a:bodyPr wrap="none">
                <a:spAutoFit/>
              </a:bodyPr>
              <a:lstStyle/>
              <a:p>
                <a:pPr algn="ctr"/>
                <a:r>
                  <a:rPr lang="zh-CN" altLang="en-US" sz="2400">
                    <a:solidFill>
                      <a:schemeClr val="bg1"/>
                    </a:solidFill>
                    <a:latin typeface="微软雅黑" panose="020b0503020204020204" charset="-122"/>
                    <a:ea typeface="微软雅黑" panose="020b0503020204020204" charset="-122"/>
                    <a:cs typeface="Arial" panose="020b0604020202020204" pitchFamily="34" charset="0"/>
                  </a:rPr>
                  <a:t>添加标题</a:t>
                </a:r>
                <a:endParaRPr lang="zh-CN" altLang="en-US" sz="2400">
                  <a:solidFill>
                    <a:schemeClr val="bg1"/>
                  </a:solidFill>
                  <a:latin typeface="微软雅黑" panose="020b0503020204020204" charset="-122"/>
                  <a:ea typeface="微软雅黑" panose="020b0503020204020204" charset="-122"/>
                  <a:cs typeface="Arial" panose="020b0604020202020204" pitchFamily="34" charset="0"/>
                </a:endParaRPr>
              </a:p>
            </p:txBody>
          </p:sp>
        </p:grpSp>
        <p:sp>
          <p:nvSpPr>
            <p:cNvPr id="34" name="矩形 27"/>
            <p:cNvSpPr/>
            <p:nvPr/>
          </p:nvSpPr>
          <p:spPr>
            <a:xfrm>
              <a:off x="-617934" y="1416347"/>
              <a:ext cx="1212009" cy="281359"/>
            </a:xfrm>
            <a:prstGeom prst="rect">
              <a:avLst/>
            </a:prstGeom>
          </p:spPr>
          <p:txBody>
            <a:bodyPr wrap="none">
              <a:spAutoFit/>
            </a:bodyPr>
            <a:lstStyle/>
            <a:p>
              <a:pPr>
                <a:defRPr/>
              </a:pPr>
              <a:r>
                <a:rPr lang="zh-CN" altLang="en-US" sz="2000">
                  <a:solidFill>
                    <a:schemeClr val="bg1">
                      <a:lumMod val="50000"/>
                    </a:schemeClr>
                  </a:solidFill>
                  <a:latin typeface="微软雅黑" panose="020b0503020204020204" charset="-122"/>
                  <a:ea typeface="微软雅黑" panose="020b0503020204020204" charset="-122"/>
                </a:rPr>
                <a:t>点击添加标题</a:t>
              </a:r>
              <a:endParaRPr lang="en-US" altLang="zh-CN" sz="2000">
                <a:solidFill>
                  <a:schemeClr val="bg1">
                    <a:lumMod val="50000"/>
                  </a:schemeClr>
                </a:solidFill>
                <a:latin typeface="微软雅黑" panose="020b0503020204020204" charset="-122"/>
                <a:ea typeface="微软雅黑" panose="020b0503020204020204" charset="-122"/>
              </a:endParaRPr>
            </a:p>
          </p:txBody>
        </p:sp>
        <p:sp>
          <p:nvSpPr>
            <p:cNvPr id="32" name="矩形 39"/>
            <p:cNvSpPr/>
            <p:nvPr/>
          </p:nvSpPr>
          <p:spPr>
            <a:xfrm>
              <a:off x="-617934" y="2193550"/>
              <a:ext cx="1212009" cy="281359"/>
            </a:xfrm>
            <a:prstGeom prst="rect">
              <a:avLst/>
            </a:prstGeom>
          </p:spPr>
          <p:txBody>
            <a:bodyPr wrap="none">
              <a:spAutoFit/>
            </a:bodyPr>
            <a:lstStyle/>
            <a:p>
              <a:pPr>
                <a:defRPr/>
              </a:pPr>
              <a:r>
                <a:rPr lang="zh-CN" altLang="en-US" sz="2000">
                  <a:solidFill>
                    <a:schemeClr val="bg1">
                      <a:lumMod val="50000"/>
                    </a:schemeClr>
                  </a:solidFill>
                  <a:latin typeface="微软雅黑" panose="020b0503020204020204" charset="-122"/>
                  <a:ea typeface="微软雅黑" panose="020b0503020204020204" charset="-122"/>
                </a:rPr>
                <a:t>点击添加标题</a:t>
              </a:r>
              <a:endParaRPr lang="en-US" altLang="zh-CN" sz="2000">
                <a:solidFill>
                  <a:schemeClr val="bg1">
                    <a:lumMod val="50000"/>
                  </a:schemeClr>
                </a:solidFill>
                <a:latin typeface="微软雅黑" panose="020b0503020204020204" charset="-122"/>
                <a:ea typeface="微软雅黑" panose="020b0503020204020204" charset="-122"/>
              </a:endParaRPr>
            </a:p>
          </p:txBody>
        </p:sp>
        <p:sp>
          <p:nvSpPr>
            <p:cNvPr id="30" name="矩形 42"/>
            <p:cNvSpPr/>
            <p:nvPr/>
          </p:nvSpPr>
          <p:spPr>
            <a:xfrm>
              <a:off x="-617934" y="2970756"/>
              <a:ext cx="1212009" cy="281359"/>
            </a:xfrm>
            <a:prstGeom prst="rect">
              <a:avLst/>
            </a:prstGeom>
          </p:spPr>
          <p:txBody>
            <a:bodyPr wrap="none">
              <a:spAutoFit/>
            </a:bodyPr>
            <a:lstStyle/>
            <a:p>
              <a:pPr>
                <a:defRPr/>
              </a:pPr>
              <a:r>
                <a:rPr lang="zh-CN" altLang="en-US" sz="2000">
                  <a:solidFill>
                    <a:schemeClr val="bg1">
                      <a:lumMod val="50000"/>
                    </a:schemeClr>
                  </a:solidFill>
                  <a:latin typeface="微软雅黑" panose="020b0503020204020204" charset="-122"/>
                  <a:ea typeface="微软雅黑" panose="020b0503020204020204" charset="-122"/>
                </a:rPr>
                <a:t>点击添加标题</a:t>
              </a:r>
              <a:endParaRPr lang="en-US" altLang="zh-CN" sz="2000">
                <a:solidFill>
                  <a:schemeClr val="bg1">
                    <a:lumMod val="50000"/>
                  </a:schemeClr>
                </a:solidFill>
                <a:latin typeface="微软雅黑" panose="020b0503020204020204" charset="-122"/>
                <a:ea typeface="微软雅黑" panose="020b0503020204020204" charset="-122"/>
              </a:endParaRPr>
            </a:p>
          </p:txBody>
        </p:sp>
        <p:sp>
          <p:nvSpPr>
            <p:cNvPr id="28" name="矩形 45"/>
            <p:cNvSpPr/>
            <p:nvPr/>
          </p:nvSpPr>
          <p:spPr>
            <a:xfrm>
              <a:off x="-617934" y="3747960"/>
              <a:ext cx="1212009" cy="281359"/>
            </a:xfrm>
            <a:prstGeom prst="rect">
              <a:avLst/>
            </a:prstGeom>
          </p:spPr>
          <p:txBody>
            <a:bodyPr wrap="none">
              <a:spAutoFit/>
            </a:bodyPr>
            <a:lstStyle/>
            <a:p>
              <a:pPr>
                <a:defRPr/>
              </a:pPr>
              <a:r>
                <a:rPr lang="zh-CN" altLang="en-US" sz="2000">
                  <a:solidFill>
                    <a:schemeClr val="bg1">
                      <a:lumMod val="50000"/>
                    </a:schemeClr>
                  </a:solidFill>
                  <a:latin typeface="微软雅黑" panose="020b0503020204020204" charset="-122"/>
                  <a:ea typeface="微软雅黑" panose="020b0503020204020204" charset="-122"/>
                </a:rPr>
                <a:t>点击添加标题</a:t>
              </a:r>
              <a:endParaRPr lang="en-US" altLang="zh-CN" sz="2000">
                <a:solidFill>
                  <a:schemeClr val="bg1">
                    <a:lumMod val="50000"/>
                  </a:schemeClr>
                </a:solidFill>
                <a:latin typeface="微软雅黑" panose="020b0503020204020204" charset="-122"/>
                <a:ea typeface="微软雅黑" panose="020b0503020204020204" charset="-122"/>
              </a:endParaRPr>
            </a:p>
          </p:txBody>
        </p:sp>
        <p:grpSp>
          <p:nvGrpSpPr>
            <p:cNvPr id="17" name="组合 101"/>
            <p:cNvGrpSpPr>
              <a:grpSpLocks noChangeAspect="1"/>
            </p:cNvGrpSpPr>
            <p:nvPr/>
          </p:nvGrpSpPr>
          <p:grpSpPr>
            <a:xfrm>
              <a:off x="1428750" y="1657350"/>
              <a:ext cx="345473" cy="265571"/>
              <a:chOff x="8204201" y="339725"/>
              <a:chExt cx="954087" cy="733425"/>
            </a:xfrm>
            <a:solidFill>
              <a:schemeClr val="bg1"/>
            </a:solidFill>
          </p:grpSpPr>
          <p:sp>
            <p:nvSpPr>
              <p:cNvPr id="25" name="Freeform 6"/>
              <p:cNvSpPr>
                <a:spLocks noEditPoints="1"/>
              </p:cNvSpPr>
              <p:nvPr/>
            </p:nvSpPr>
            <p:spPr bwMode="auto">
              <a:xfrm>
                <a:off x="8204201" y="438150"/>
                <a:ext cx="631825" cy="635000"/>
              </a:xfrm>
              <a:custGeom>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p>
            </p:txBody>
          </p:sp>
          <p:sp>
            <p:nvSpPr>
              <p:cNvPr id="26" name="Freeform 7"/>
              <p:cNvSpPr>
                <a:spLocks noEditPoints="1"/>
              </p:cNvSpPr>
              <p:nvPr/>
            </p:nvSpPr>
            <p:spPr bwMode="auto">
              <a:xfrm>
                <a:off x="8783638" y="339725"/>
                <a:ext cx="374650" cy="379413"/>
              </a:xfrm>
              <a:custGeom>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p>
            </p:txBody>
          </p:sp>
        </p:grpSp>
        <p:grpSp>
          <p:nvGrpSpPr>
            <p:cNvPr id="18" name="组合 98"/>
            <p:cNvGrpSpPr/>
            <p:nvPr/>
          </p:nvGrpSpPr>
          <p:grpSpPr>
            <a:xfrm>
              <a:off x="2952750" y="1638300"/>
              <a:ext cx="308005" cy="270079"/>
              <a:chOff x="1123950" y="3781426"/>
              <a:chExt cx="850900" cy="746125"/>
            </a:xfrm>
            <a:solidFill>
              <a:schemeClr val="bg1"/>
            </a:solidFill>
          </p:grpSpPr>
          <p:sp>
            <p:nvSpPr>
              <p:cNvPr id="23" name="Freeform 10"/>
              <p:cNvSpPr/>
              <p:nvPr/>
            </p:nvSpPr>
            <p:spPr bwMode="auto">
              <a:xfrm>
                <a:off x="1123950" y="3897313"/>
                <a:ext cx="850900" cy="630238"/>
              </a:xfrm>
              <a:custGeom>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p>
            </p:txBody>
          </p:sp>
          <p:sp>
            <p:nvSpPr>
              <p:cNvPr id="24" name="Freeform 11"/>
              <p:cNvSpPr/>
              <p:nvPr/>
            </p:nvSpPr>
            <p:spPr bwMode="auto">
              <a:xfrm>
                <a:off x="1341438" y="3781426"/>
                <a:ext cx="415925" cy="95250"/>
              </a:xfrm>
              <a:custGeom>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p>
            </p:txBody>
          </p:sp>
        </p:grpSp>
        <p:sp>
          <p:nvSpPr>
            <p:cNvPr id="19" name="Freeform 5"/>
            <p:cNvSpPr>
              <a:spLocks noEditPoints="1"/>
            </p:cNvSpPr>
            <p:nvPr/>
          </p:nvSpPr>
          <p:spPr bwMode="auto">
            <a:xfrm>
              <a:off x="1438275" y="3028950"/>
              <a:ext cx="193652" cy="320072"/>
            </a:xfrm>
            <a:custGeom>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6"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p:spPr>
          <p:txBody>
            <a:bodyPr vert="horz" wrap="square" lIns="68580" tIns="34290" rIns="68580" bIns="34290" numCol="1" anchor="t" anchorCtr="0" compatLnSpc="1"/>
            <a:lstStyle/>
            <a:p>
              <a:endParaRPr lang="zh-CN" altLang="en-US" sz="2800"/>
            </a:p>
          </p:txBody>
        </p:sp>
        <p:grpSp>
          <p:nvGrpSpPr>
            <p:cNvPr id="20" name="组合 78"/>
            <p:cNvGrpSpPr>
              <a:grpSpLocks noChangeAspect="1"/>
            </p:cNvGrpSpPr>
            <p:nvPr/>
          </p:nvGrpSpPr>
          <p:grpSpPr>
            <a:xfrm>
              <a:off x="3014661" y="3060552"/>
              <a:ext cx="319089" cy="273198"/>
              <a:chOff x="2162176" y="-104775"/>
              <a:chExt cx="1655763" cy="1417638"/>
            </a:xfrm>
            <a:solidFill>
              <a:schemeClr val="bg1"/>
            </a:solidFill>
          </p:grpSpPr>
          <p:sp>
            <p:nvSpPr>
              <p:cNvPr id="21" name="Freeform 3767"/>
              <p:cNvSpPr/>
              <p:nvPr/>
            </p:nvSpPr>
            <p:spPr bwMode="auto">
              <a:xfrm>
                <a:off x="2311401" y="104775"/>
                <a:ext cx="1370013" cy="1208088"/>
              </a:xfrm>
              <a:custGeom>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solidFill>
                </a:endParaRPr>
              </a:p>
            </p:txBody>
          </p:sp>
          <p:sp>
            <p:nvSpPr>
              <p:cNvPr id="22" name="Freeform 3768"/>
              <p:cNvSpPr/>
              <p:nvPr/>
            </p:nvSpPr>
            <p:spPr bwMode="auto">
              <a:xfrm>
                <a:off x="2162176" y="-104775"/>
                <a:ext cx="1655763" cy="552450"/>
              </a:xfrm>
              <a:custGeom>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solidFill>
                </a:endParaRPr>
              </a:p>
            </p:txBody>
          </p:sp>
        </p:grpSp>
      </p:grpSp>
      <p:sp>
        <p:nvSpPr>
          <p:cNvPr id="51" name="矩形 50"/>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29"/>
          <p:cNvSpPr>
            <a:spLocks noChangeArrowheads="1"/>
          </p:cNvSpPr>
          <p:nvPr/>
        </p:nvSpPr>
        <p:spPr bwMode="auto">
          <a:xfrm>
            <a:off x="7781941" y="1887730"/>
            <a:ext cx="31771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50">
                <a:solidFill>
                  <a:schemeClr val="bg1">
                    <a:lumMod val="50000"/>
                  </a:schemeClr>
                </a:solidFill>
                <a:latin typeface="Calibri" panose="020f0502020204030204" pitchFamily="34" charset="0"/>
                <a:sym typeface="Calibri" panose="020f0502020204030204" pitchFamily="34" charset="0"/>
              </a:rPr>
              <a:t>                       </a:t>
            </a:r>
            <a:r>
              <a:rPr lang="en-US" altLang="zh-CN" sz="2000">
                <a:solidFill>
                  <a:schemeClr val="bg1">
                    <a:lumMod val="50000"/>
                  </a:schemeClr>
                </a:solidFill>
                <a:latin typeface="Calibri" panose="020f0502020204030204" pitchFamily="34" charset="0"/>
                <a:sym typeface="Calibri" panose="020f0502020204030204" pitchFamily="34" charset="0"/>
              </a:rPr>
              <a:t>YOUR  TITLE</a:t>
            </a:r>
            <a:endParaRPr lang="en-US" altLang="zh-CN"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Click here to add you to the center of the</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narrative thought Click here to add you</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to the center of the narrative thought</a:t>
            </a:r>
            <a:endParaRPr lang="en-US" altLang="zh-CN" sz="1400">
              <a:solidFill>
                <a:schemeClr val="bg1">
                  <a:lumMod val="50000"/>
                </a:schemeClr>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None/>
            </a:pPr>
            <a:endParaRPr lang="zh-CN" altLang="en-US" sz="11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53" name="文本框 29"/>
          <p:cNvSpPr>
            <a:spLocks noChangeArrowheads="1"/>
          </p:cNvSpPr>
          <p:nvPr/>
        </p:nvSpPr>
        <p:spPr bwMode="auto">
          <a:xfrm>
            <a:off x="7781941" y="3051413"/>
            <a:ext cx="31771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50">
                <a:solidFill>
                  <a:schemeClr val="bg1">
                    <a:lumMod val="50000"/>
                  </a:schemeClr>
                </a:solidFill>
                <a:latin typeface="Calibri" panose="020f0502020204030204" pitchFamily="34" charset="0"/>
                <a:sym typeface="Calibri" panose="020f0502020204030204" pitchFamily="34" charset="0"/>
              </a:rPr>
              <a:t>                       </a:t>
            </a:r>
            <a:r>
              <a:rPr lang="en-US" altLang="zh-CN" sz="2000">
                <a:solidFill>
                  <a:schemeClr val="bg1">
                    <a:lumMod val="50000"/>
                  </a:schemeClr>
                </a:solidFill>
                <a:latin typeface="Calibri" panose="020f0502020204030204" pitchFamily="34" charset="0"/>
                <a:sym typeface="Calibri" panose="020f0502020204030204" pitchFamily="34" charset="0"/>
              </a:rPr>
              <a:t>YOUR  TITLE</a:t>
            </a:r>
            <a:endParaRPr lang="en-US" altLang="zh-CN"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Click here to add you to the center of the</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narrative thought Click here to add you</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to the center of the narrative thought</a:t>
            </a:r>
            <a:endParaRPr lang="en-US" altLang="zh-CN" sz="1400">
              <a:solidFill>
                <a:schemeClr val="bg1">
                  <a:lumMod val="50000"/>
                </a:schemeClr>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None/>
            </a:pPr>
            <a:endParaRPr lang="zh-CN" altLang="en-US" sz="11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54" name="文本框 29"/>
          <p:cNvSpPr>
            <a:spLocks noChangeArrowheads="1"/>
          </p:cNvSpPr>
          <p:nvPr/>
        </p:nvSpPr>
        <p:spPr bwMode="auto">
          <a:xfrm>
            <a:off x="7781941" y="4263491"/>
            <a:ext cx="31771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50">
                <a:solidFill>
                  <a:schemeClr val="bg1">
                    <a:lumMod val="50000"/>
                  </a:schemeClr>
                </a:solidFill>
                <a:latin typeface="Calibri" panose="020f0502020204030204" pitchFamily="34" charset="0"/>
                <a:sym typeface="Calibri" panose="020f0502020204030204" pitchFamily="34" charset="0"/>
              </a:rPr>
              <a:t>                       </a:t>
            </a:r>
            <a:r>
              <a:rPr lang="en-US" altLang="zh-CN" sz="2000">
                <a:solidFill>
                  <a:schemeClr val="bg1">
                    <a:lumMod val="50000"/>
                  </a:schemeClr>
                </a:solidFill>
                <a:latin typeface="Calibri" panose="020f0502020204030204" pitchFamily="34" charset="0"/>
                <a:sym typeface="Calibri" panose="020f0502020204030204" pitchFamily="34" charset="0"/>
              </a:rPr>
              <a:t>YOUR  TITLE</a:t>
            </a:r>
            <a:endParaRPr lang="en-US" altLang="zh-CN"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Click here to add you to the center of the</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narrative thought Click here to add you</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to the center of the narrative thought</a:t>
            </a:r>
            <a:endParaRPr lang="en-US" altLang="zh-CN" sz="1400">
              <a:solidFill>
                <a:schemeClr val="bg1">
                  <a:lumMod val="50000"/>
                </a:schemeClr>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None/>
            </a:pPr>
            <a:endParaRPr lang="zh-CN" altLang="en-US" sz="11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55" name="文本框 29"/>
          <p:cNvSpPr>
            <a:spLocks noChangeArrowheads="1"/>
          </p:cNvSpPr>
          <p:nvPr/>
        </p:nvSpPr>
        <p:spPr bwMode="auto">
          <a:xfrm>
            <a:off x="7781941" y="5331115"/>
            <a:ext cx="31771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50">
                <a:solidFill>
                  <a:schemeClr val="bg1">
                    <a:lumMod val="50000"/>
                  </a:schemeClr>
                </a:solidFill>
                <a:latin typeface="Calibri" panose="020f0502020204030204" pitchFamily="34" charset="0"/>
                <a:sym typeface="Calibri" panose="020f0502020204030204" pitchFamily="34" charset="0"/>
              </a:rPr>
              <a:t>                       </a:t>
            </a:r>
            <a:r>
              <a:rPr lang="en-US" altLang="zh-CN" sz="2000">
                <a:solidFill>
                  <a:schemeClr val="bg1">
                    <a:lumMod val="50000"/>
                  </a:schemeClr>
                </a:solidFill>
                <a:latin typeface="Calibri" panose="020f0502020204030204" pitchFamily="34" charset="0"/>
                <a:sym typeface="Calibri" panose="020f0502020204030204" pitchFamily="34" charset="0"/>
              </a:rPr>
              <a:t>YOUR  TITLE</a:t>
            </a:r>
            <a:endParaRPr lang="en-US" altLang="zh-CN"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Click here to add you to the center of the</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narrative thought Click here to add you</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to the center of the narrative thought</a:t>
            </a:r>
            <a:endParaRPr lang="en-US" altLang="zh-CN" sz="1400">
              <a:solidFill>
                <a:schemeClr val="bg1">
                  <a:lumMod val="50000"/>
                </a:schemeClr>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None/>
            </a:pPr>
            <a:endParaRPr lang="zh-CN" altLang="en-US" sz="11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20" presetClass="entr" presetSubtype="0" fill="hold" grpId="1"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edge">
                                      <p:cBhvr>
                                        <p:cTn id="18" dur="500"/>
                                        <p:tgtEl>
                                          <p:spTgt spid="51"/>
                                        </p:tgtEl>
                                      </p:cBhvr>
                                    </p:animEffect>
                                  </p:childTnLst>
                                </p:cTn>
                              </p:par>
                            </p:childTnLst>
                          </p:cTn>
                        </p:par>
                        <p:par>
                          <p:cTn id="19" fill="hold" nodeType="afterGroup">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250"/>
                                        <p:tgtEl>
                                          <p:spTgt spid="52"/>
                                        </p:tgtEl>
                                      </p:cBhvr>
                                    </p:animEffect>
                                    <p:anim calcmode="lin" valueType="num">
                                      <p:cBhvr>
                                        <p:cTn id="23" dur="250" fill="hold"/>
                                        <p:tgtEl>
                                          <p:spTgt spid="52"/>
                                        </p:tgtEl>
                                        <p:attrNameLst>
                                          <p:attrName>ppt_x</p:attrName>
                                        </p:attrNameLst>
                                      </p:cBhvr>
                                      <p:tavLst>
                                        <p:tav tm="0">
                                          <p:val>
                                            <p:strVal val="#ppt_x"/>
                                          </p:val>
                                        </p:tav>
                                        <p:tav tm="100000">
                                          <p:val>
                                            <p:strVal val="#ppt_x"/>
                                          </p:val>
                                        </p:tav>
                                      </p:tavLst>
                                    </p:anim>
                                    <p:anim calcmode="lin" valueType="num">
                                      <p:cBhvr>
                                        <p:cTn id="24" dur="250" fill="hold"/>
                                        <p:tgtEl>
                                          <p:spTgt spid="52"/>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250"/>
                            </p:stCondLst>
                            <p:childTnLst>
                              <p:par>
                                <p:cTn id="26" presetID="42"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250"/>
                                        <p:tgtEl>
                                          <p:spTgt spid="53"/>
                                        </p:tgtEl>
                                      </p:cBhvr>
                                    </p:animEffect>
                                    <p:anim calcmode="lin" valueType="num">
                                      <p:cBhvr>
                                        <p:cTn id="29" dur="250" fill="hold"/>
                                        <p:tgtEl>
                                          <p:spTgt spid="53"/>
                                        </p:tgtEl>
                                        <p:attrNameLst>
                                          <p:attrName>ppt_x</p:attrName>
                                        </p:attrNameLst>
                                      </p:cBhvr>
                                      <p:tavLst>
                                        <p:tav tm="0">
                                          <p:val>
                                            <p:strVal val="#ppt_x"/>
                                          </p:val>
                                        </p:tav>
                                        <p:tav tm="100000">
                                          <p:val>
                                            <p:strVal val="#ppt_x"/>
                                          </p:val>
                                        </p:tav>
                                      </p:tavLst>
                                    </p:anim>
                                    <p:anim calcmode="lin" valueType="num">
                                      <p:cBhvr>
                                        <p:cTn id="30" dur="250" fill="hold"/>
                                        <p:tgtEl>
                                          <p:spTgt spid="53"/>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250"/>
                                        <p:tgtEl>
                                          <p:spTgt spid="54"/>
                                        </p:tgtEl>
                                      </p:cBhvr>
                                    </p:animEffect>
                                    <p:anim calcmode="lin" valueType="num">
                                      <p:cBhvr>
                                        <p:cTn id="35" dur="250" fill="hold"/>
                                        <p:tgtEl>
                                          <p:spTgt spid="54"/>
                                        </p:tgtEl>
                                        <p:attrNameLst>
                                          <p:attrName>ppt_x</p:attrName>
                                        </p:attrNameLst>
                                      </p:cBhvr>
                                      <p:tavLst>
                                        <p:tav tm="0">
                                          <p:val>
                                            <p:strVal val="#ppt_x"/>
                                          </p:val>
                                        </p:tav>
                                        <p:tav tm="100000">
                                          <p:val>
                                            <p:strVal val="#ppt_x"/>
                                          </p:val>
                                        </p:tav>
                                      </p:tavLst>
                                    </p:anim>
                                    <p:anim calcmode="lin" valueType="num">
                                      <p:cBhvr>
                                        <p:cTn id="36" dur="250" fill="hold"/>
                                        <p:tgtEl>
                                          <p:spTgt spid="54"/>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2750"/>
                            </p:stCondLst>
                            <p:childTnLst>
                              <p:par>
                                <p:cTn id="38" presetID="42" presetClass="entr" presetSubtype="0"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250"/>
                                        <p:tgtEl>
                                          <p:spTgt spid="55"/>
                                        </p:tgtEl>
                                      </p:cBhvr>
                                    </p:animEffect>
                                    <p:anim calcmode="lin" valueType="num">
                                      <p:cBhvr>
                                        <p:cTn id="41" dur="250" fill="hold"/>
                                        <p:tgtEl>
                                          <p:spTgt spid="55"/>
                                        </p:tgtEl>
                                        <p:attrNameLst>
                                          <p:attrName>ppt_x</p:attrName>
                                        </p:attrNameLst>
                                      </p:cBhvr>
                                      <p:tavLst>
                                        <p:tav tm="0">
                                          <p:val>
                                            <p:strVal val="#ppt_x"/>
                                          </p:val>
                                        </p:tav>
                                        <p:tav tm="100000">
                                          <p:val>
                                            <p:strVal val="#ppt_x"/>
                                          </p:val>
                                        </p:tav>
                                      </p:tavLst>
                                    </p:anim>
                                    <p:anim calcmode="lin" valueType="num">
                                      <p:cBhvr>
                                        <p:cTn id="42" dur="25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1" animBg="1"/>
      <p:bldP spid="52" grpId="0"/>
      <p:bldP spid="53" grpId="0"/>
      <p:bldP spid="54" grpId="0"/>
      <p:bldP spid="55"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1" name="组合 10"/>
          <p:cNvGrpSpPr/>
          <p:nvPr/>
        </p:nvGrpSpPr>
        <p:grpSpPr>
          <a:xfrm>
            <a:off x="1331005" y="328040"/>
            <a:ext cx="2311400" cy="660323"/>
            <a:chOff x="4830762" y="1203782"/>
            <a:chExt cx="2311400" cy="660323"/>
          </a:xfrm>
        </p:grpSpPr>
        <p:sp>
          <p:nvSpPr>
            <p:cNvPr id="12"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3"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grpSp>
        <p:nvGrpSpPr>
          <p:cNvPr id="45" name="组合 44"/>
          <p:cNvGrpSpPr/>
          <p:nvPr/>
        </p:nvGrpSpPr>
        <p:grpSpPr>
          <a:xfrm>
            <a:off x="1331005" y="2546044"/>
            <a:ext cx="10380760" cy="2845454"/>
            <a:chOff x="1079879" y="2467519"/>
            <a:chExt cx="7465918" cy="2046472"/>
          </a:xfrm>
        </p:grpSpPr>
        <p:grpSp>
          <p:nvGrpSpPr>
            <p:cNvPr id="46" name="组合 45"/>
            <p:cNvGrpSpPr/>
            <p:nvPr/>
          </p:nvGrpSpPr>
          <p:grpSpPr>
            <a:xfrm>
              <a:off x="1079879" y="2467519"/>
              <a:ext cx="675000" cy="675000"/>
              <a:chOff x="992393" y="2467519"/>
              <a:chExt cx="675000" cy="675000"/>
            </a:xfrm>
          </p:grpSpPr>
          <p:sp>
            <p:nvSpPr>
              <p:cNvPr id="74" name="椭圆 73"/>
              <p:cNvSpPr/>
              <p:nvPr/>
            </p:nvSpPr>
            <p:spPr>
              <a:xfrm>
                <a:off x="992393" y="2467519"/>
                <a:ext cx="675000" cy="675000"/>
              </a:xfrm>
              <a:prstGeom prst="ellipse">
                <a:avLst/>
              </a:prstGeom>
              <a:solidFill>
                <a:srgbClr val="E9639E"/>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charset="-122"/>
                  <a:ea typeface="微软雅黑" panose="020b0503020204020204" charset="-122"/>
                </a:endParaRPr>
              </a:p>
            </p:txBody>
          </p:sp>
          <p:sp>
            <p:nvSpPr>
              <p:cNvPr id="75" name="Freeform 21"/>
              <p:cNvSpPr>
                <a:spLocks noEditPoints="1"/>
              </p:cNvSpPr>
              <p:nvPr/>
            </p:nvSpPr>
            <p:spPr bwMode="auto">
              <a:xfrm>
                <a:off x="1140893" y="2602519"/>
                <a:ext cx="378000" cy="405000"/>
              </a:xfrm>
              <a:custGeom>
                <a:gdLst>
                  <a:gd name="T0" fmla="*/ 75 w 89"/>
                  <a:gd name="T1" fmla="*/ 21 h 95"/>
                  <a:gd name="T2" fmla="*/ 89 w 89"/>
                  <a:gd name="T3" fmla="*/ 53 h 95"/>
                  <a:gd name="T4" fmla="*/ 78 w 89"/>
                  <a:gd name="T5" fmla="*/ 80 h 95"/>
                  <a:gd name="T6" fmla="*/ 48 w 89"/>
                  <a:gd name="T7" fmla="*/ 53 h 95"/>
                  <a:gd name="T8" fmla="*/ 75 w 89"/>
                  <a:gd name="T9" fmla="*/ 21 h 95"/>
                  <a:gd name="T10" fmla="*/ 76 w 89"/>
                  <a:gd name="T11" fmla="*/ 83 h 95"/>
                  <a:gd name="T12" fmla="*/ 70 w 89"/>
                  <a:gd name="T13" fmla="*/ 88 h 95"/>
                  <a:gd name="T14" fmla="*/ 74 w 89"/>
                  <a:gd name="T15" fmla="*/ 81 h 95"/>
                  <a:gd name="T16" fmla="*/ 76 w 89"/>
                  <a:gd name="T17" fmla="*/ 83 h 95"/>
                  <a:gd name="T18" fmla="*/ 65 w 89"/>
                  <a:gd name="T19" fmla="*/ 92 h 95"/>
                  <a:gd name="T20" fmla="*/ 72 w 89"/>
                  <a:gd name="T21" fmla="*/ 79 h 95"/>
                  <a:gd name="T22" fmla="*/ 70 w 89"/>
                  <a:gd name="T23" fmla="*/ 77 h 95"/>
                  <a:gd name="T24" fmla="*/ 60 w 89"/>
                  <a:gd name="T25" fmla="*/ 93 h 95"/>
                  <a:gd name="T26" fmla="*/ 65 w 89"/>
                  <a:gd name="T27" fmla="*/ 92 h 95"/>
                  <a:gd name="T28" fmla="*/ 59 w 89"/>
                  <a:gd name="T29" fmla="*/ 91 h 95"/>
                  <a:gd name="T30" fmla="*/ 68 w 89"/>
                  <a:gd name="T31" fmla="*/ 75 h 95"/>
                  <a:gd name="T32" fmla="*/ 66 w 89"/>
                  <a:gd name="T33" fmla="*/ 73 h 95"/>
                  <a:gd name="T34" fmla="*/ 57 w 89"/>
                  <a:gd name="T35" fmla="*/ 88 h 95"/>
                  <a:gd name="T36" fmla="*/ 59 w 89"/>
                  <a:gd name="T37" fmla="*/ 91 h 95"/>
                  <a:gd name="T38" fmla="*/ 56 w 89"/>
                  <a:gd name="T39" fmla="*/ 84 h 95"/>
                  <a:gd name="T40" fmla="*/ 64 w 89"/>
                  <a:gd name="T41" fmla="*/ 72 h 95"/>
                  <a:gd name="T42" fmla="*/ 62 w 89"/>
                  <a:gd name="T43" fmla="*/ 70 h 95"/>
                  <a:gd name="T44" fmla="*/ 55 w 89"/>
                  <a:gd name="T45" fmla="*/ 81 h 95"/>
                  <a:gd name="T46" fmla="*/ 56 w 89"/>
                  <a:gd name="T47" fmla="*/ 84 h 95"/>
                  <a:gd name="T48" fmla="*/ 54 w 89"/>
                  <a:gd name="T49" fmla="*/ 78 h 95"/>
                  <a:gd name="T50" fmla="*/ 60 w 89"/>
                  <a:gd name="T51" fmla="*/ 68 h 95"/>
                  <a:gd name="T52" fmla="*/ 58 w 89"/>
                  <a:gd name="T53" fmla="*/ 66 h 95"/>
                  <a:gd name="T54" fmla="*/ 53 w 89"/>
                  <a:gd name="T55" fmla="*/ 74 h 95"/>
                  <a:gd name="T56" fmla="*/ 54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9 w 89"/>
                  <a:gd name="T69" fmla="*/ 65 h 95"/>
                  <a:gd name="T70" fmla="*/ 51 w 89"/>
                  <a:gd name="T71" fmla="*/ 60 h 95"/>
                  <a:gd name="T72" fmla="*/ 49 w 89"/>
                  <a:gd name="T73" fmla="*/ 59 h 95"/>
                  <a:gd name="T74" fmla="*/ 48 w 89"/>
                  <a:gd name="T75" fmla="*/ 61 h 95"/>
                  <a:gd name="T76" fmla="*/ 49 w 89"/>
                  <a:gd name="T77" fmla="*/ 65 h 95"/>
                  <a:gd name="T78" fmla="*/ 46 w 89"/>
                  <a:gd name="T79" fmla="*/ 58 h 95"/>
                  <a:gd name="T80" fmla="*/ 45 w 89"/>
                  <a:gd name="T81" fmla="*/ 55 h 95"/>
                  <a:gd name="T82" fmla="*/ 47 w 89"/>
                  <a:gd name="T83" fmla="*/ 57 h 95"/>
                  <a:gd name="T84" fmla="*/ 46 w 89"/>
                  <a:gd name="T85" fmla="*/ 58 h 95"/>
                  <a:gd name="T86" fmla="*/ 60 w 89"/>
                  <a:gd name="T87" fmla="*/ 17 h 95"/>
                  <a:gd name="T88" fmla="*/ 42 w 89"/>
                  <a:gd name="T89" fmla="*/ 54 h 95"/>
                  <a:gd name="T90" fmla="*/ 37 w 89"/>
                  <a:gd name="T91" fmla="*/ 13 h 95"/>
                  <a:gd name="T92" fmla="*/ 0 w 89"/>
                  <a:gd name="T93" fmla="*/ 54 h 95"/>
                  <a:gd name="T94" fmla="*/ 42 w 89"/>
                  <a:gd name="T95" fmla="*/ 95 h 95"/>
                  <a:gd name="T96" fmla="*/ 56 w 89"/>
                  <a:gd name="T97" fmla="*/ 92 h 95"/>
                  <a:gd name="T98" fmla="*/ 42 w 89"/>
                  <a:gd name="T99" fmla="*/ 54 h 95"/>
                  <a:gd name="T100" fmla="*/ 69 w 89"/>
                  <a:gd name="T101" fmla="*/ 23 h 95"/>
                  <a:gd name="T102" fmla="*/ 60 w 89"/>
                  <a:gd name="T103" fmla="*/ 17 h 95"/>
                  <a:gd name="T104" fmla="*/ 43 w 89"/>
                  <a:gd name="T105" fmla="*/ 0 h 95"/>
                  <a:gd name="T106" fmla="*/ 39 w 89"/>
                  <a:gd name="T107" fmla="*/ 0 h 95"/>
                  <a:gd name="T108" fmla="*/ 43 w 89"/>
                  <a:gd name="T109" fmla="*/ 41 h 95"/>
                  <a:gd name="T110" fmla="*/ 62 w 89"/>
                  <a:gd name="T111" fmla="*/ 4 h 95"/>
                  <a:gd name="T112" fmla="*/ 43 w 89"/>
                  <a:gd name="T113"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1"/>
                    </a:moveTo>
                    <a:cubicBezTo>
                      <a:pt x="84" y="29"/>
                      <a:pt x="89" y="40"/>
                      <a:pt x="89" y="53"/>
                    </a:cubicBezTo>
                    <a:cubicBezTo>
                      <a:pt x="89" y="63"/>
                      <a:pt x="85" y="73"/>
                      <a:pt x="78" y="80"/>
                    </a:cubicBezTo>
                    <a:cubicBezTo>
                      <a:pt x="48" y="53"/>
                      <a:pt x="48" y="53"/>
                      <a:pt x="48" y="53"/>
                    </a:cubicBezTo>
                    <a:cubicBezTo>
                      <a:pt x="75" y="21"/>
                      <a:pt x="75" y="21"/>
                      <a:pt x="75" y="21"/>
                    </a:cubicBezTo>
                    <a:close/>
                    <a:moveTo>
                      <a:pt x="76" y="83"/>
                    </a:moveTo>
                    <a:cubicBezTo>
                      <a:pt x="74" y="85"/>
                      <a:pt x="72" y="87"/>
                      <a:pt x="70" y="88"/>
                    </a:cubicBezTo>
                    <a:cubicBezTo>
                      <a:pt x="74" y="81"/>
                      <a:pt x="74" y="81"/>
                      <a:pt x="74" y="81"/>
                    </a:cubicBezTo>
                    <a:cubicBezTo>
                      <a:pt x="76" y="83"/>
                      <a:pt x="76" y="83"/>
                      <a:pt x="76" y="83"/>
                    </a:cubicBezTo>
                    <a:close/>
                    <a:moveTo>
                      <a:pt x="65" y="92"/>
                    </a:moveTo>
                    <a:cubicBezTo>
                      <a:pt x="72" y="79"/>
                      <a:pt x="72" y="79"/>
                      <a:pt x="72" y="79"/>
                    </a:cubicBezTo>
                    <a:cubicBezTo>
                      <a:pt x="70" y="77"/>
                      <a:pt x="70" y="77"/>
                      <a:pt x="70" y="77"/>
                    </a:cubicBezTo>
                    <a:cubicBezTo>
                      <a:pt x="60" y="93"/>
                      <a:pt x="60" y="93"/>
                      <a:pt x="60" y="93"/>
                    </a:cubicBezTo>
                    <a:cubicBezTo>
                      <a:pt x="62" y="93"/>
                      <a:pt x="63" y="92"/>
                      <a:pt x="65" y="92"/>
                    </a:cubicBezTo>
                    <a:close/>
                    <a:moveTo>
                      <a:pt x="59" y="91"/>
                    </a:moveTo>
                    <a:cubicBezTo>
                      <a:pt x="68" y="75"/>
                      <a:pt x="68" y="75"/>
                      <a:pt x="68" y="75"/>
                    </a:cubicBezTo>
                    <a:cubicBezTo>
                      <a:pt x="66" y="73"/>
                      <a:pt x="66" y="73"/>
                      <a:pt x="66" y="73"/>
                    </a:cubicBezTo>
                    <a:cubicBezTo>
                      <a:pt x="57" y="88"/>
                      <a:pt x="57" y="88"/>
                      <a:pt x="57" y="88"/>
                    </a:cubicBezTo>
                    <a:cubicBezTo>
                      <a:pt x="59" y="91"/>
                      <a:pt x="59" y="91"/>
                      <a:pt x="59" y="91"/>
                    </a:cubicBezTo>
                    <a:close/>
                    <a:moveTo>
                      <a:pt x="56" y="84"/>
                    </a:moveTo>
                    <a:cubicBezTo>
                      <a:pt x="64" y="72"/>
                      <a:pt x="64" y="72"/>
                      <a:pt x="64" y="72"/>
                    </a:cubicBezTo>
                    <a:cubicBezTo>
                      <a:pt x="62" y="70"/>
                      <a:pt x="62" y="70"/>
                      <a:pt x="62" y="70"/>
                    </a:cubicBezTo>
                    <a:cubicBezTo>
                      <a:pt x="55" y="81"/>
                      <a:pt x="55" y="81"/>
                      <a:pt x="55" y="81"/>
                    </a:cubicBezTo>
                    <a:cubicBezTo>
                      <a:pt x="56" y="84"/>
                      <a:pt x="56" y="84"/>
                      <a:pt x="56" y="84"/>
                    </a:cubicBezTo>
                    <a:close/>
                    <a:moveTo>
                      <a:pt x="54" y="78"/>
                    </a:moveTo>
                    <a:cubicBezTo>
                      <a:pt x="60" y="68"/>
                      <a:pt x="60" y="68"/>
                      <a:pt x="60" y="68"/>
                    </a:cubicBezTo>
                    <a:cubicBezTo>
                      <a:pt x="58" y="66"/>
                      <a:pt x="58" y="66"/>
                      <a:pt x="58" y="66"/>
                    </a:cubicBezTo>
                    <a:cubicBezTo>
                      <a:pt x="53" y="74"/>
                      <a:pt x="53" y="74"/>
                      <a:pt x="53" y="74"/>
                    </a:cubicBezTo>
                    <a:cubicBezTo>
                      <a:pt x="54" y="78"/>
                      <a:pt x="54" y="78"/>
                      <a:pt x="54"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9" y="65"/>
                    </a:moveTo>
                    <a:cubicBezTo>
                      <a:pt x="51" y="60"/>
                      <a:pt x="51" y="60"/>
                      <a:pt x="51" y="60"/>
                    </a:cubicBezTo>
                    <a:cubicBezTo>
                      <a:pt x="49" y="59"/>
                      <a:pt x="49" y="59"/>
                      <a:pt x="49" y="59"/>
                    </a:cubicBezTo>
                    <a:cubicBezTo>
                      <a:pt x="48" y="61"/>
                      <a:pt x="48" y="61"/>
                      <a:pt x="48" y="61"/>
                    </a:cubicBezTo>
                    <a:cubicBezTo>
                      <a:pt x="49" y="65"/>
                      <a:pt x="49" y="65"/>
                      <a:pt x="49" y="65"/>
                    </a:cubicBezTo>
                    <a:close/>
                    <a:moveTo>
                      <a:pt x="46" y="58"/>
                    </a:moveTo>
                    <a:cubicBezTo>
                      <a:pt x="45" y="55"/>
                      <a:pt x="45" y="55"/>
                      <a:pt x="45" y="55"/>
                    </a:cubicBezTo>
                    <a:cubicBezTo>
                      <a:pt x="47" y="57"/>
                      <a:pt x="47" y="57"/>
                      <a:pt x="47" y="57"/>
                    </a:cubicBezTo>
                    <a:cubicBezTo>
                      <a:pt x="46" y="58"/>
                      <a:pt x="46" y="58"/>
                      <a:pt x="46" y="58"/>
                    </a:cubicBezTo>
                    <a:close/>
                    <a:moveTo>
                      <a:pt x="60" y="17"/>
                    </a:moveTo>
                    <a:cubicBezTo>
                      <a:pt x="42" y="54"/>
                      <a:pt x="42" y="54"/>
                      <a:pt x="42" y="54"/>
                    </a:cubicBezTo>
                    <a:cubicBezTo>
                      <a:pt x="42" y="54"/>
                      <a:pt x="38" y="27"/>
                      <a:pt x="37" y="13"/>
                    </a:cubicBezTo>
                    <a:cubicBezTo>
                      <a:pt x="16" y="15"/>
                      <a:pt x="0" y="33"/>
                      <a:pt x="0" y="54"/>
                    </a:cubicBezTo>
                    <a:cubicBezTo>
                      <a:pt x="0" y="77"/>
                      <a:pt x="19" y="95"/>
                      <a:pt x="42" y="95"/>
                    </a:cubicBezTo>
                    <a:cubicBezTo>
                      <a:pt x="47" y="95"/>
                      <a:pt x="52" y="94"/>
                      <a:pt x="56" y="92"/>
                    </a:cubicBezTo>
                    <a:cubicBezTo>
                      <a:pt x="42" y="54"/>
                      <a:pt x="42" y="54"/>
                      <a:pt x="42" y="54"/>
                    </a:cubicBezTo>
                    <a:cubicBezTo>
                      <a:pt x="69" y="23"/>
                      <a:pt x="69" y="23"/>
                      <a:pt x="69" y="23"/>
                    </a:cubicBezTo>
                    <a:cubicBezTo>
                      <a:pt x="66" y="20"/>
                      <a:pt x="63" y="18"/>
                      <a:pt x="60" y="17"/>
                    </a:cubicBezTo>
                    <a:close/>
                    <a:moveTo>
                      <a:pt x="43" y="0"/>
                    </a:moveTo>
                    <a:cubicBezTo>
                      <a:pt x="42" y="0"/>
                      <a:pt x="40" y="0"/>
                      <a:pt x="39" y="0"/>
                    </a:cubicBezTo>
                    <a:cubicBezTo>
                      <a:pt x="40" y="15"/>
                      <a:pt x="43" y="41"/>
                      <a:pt x="43" y="41"/>
                    </a:cubicBezTo>
                    <a:cubicBezTo>
                      <a:pt x="62" y="4"/>
                      <a:pt x="62" y="4"/>
                      <a:pt x="62" y="4"/>
                    </a:cubicBezTo>
                    <a:cubicBezTo>
                      <a:pt x="56" y="1"/>
                      <a:pt x="50" y="0"/>
                      <a:pt x="43" y="0"/>
                    </a:cubicBezTo>
                    <a:close/>
                  </a:path>
                </a:pathLst>
              </a:custGeom>
              <a:solidFill>
                <a:schemeClr val="bg1"/>
              </a:solidFill>
              <a:ln>
                <a:noFill/>
              </a:ln>
            </p:spPr>
            <p:txBody>
              <a:bodyPr vert="horz" wrap="square" lIns="68580" tIns="34290" rIns="68580" bIns="34290" numCol="1" anchor="t" anchorCtr="0" compatLnSpc="1"/>
              <a:lstStyle/>
              <a:p>
                <a:endParaRPr lang="zh-CN" altLang="en-US" sz="1400">
                  <a:solidFill>
                    <a:schemeClr val="bg1">
                      <a:lumMod val="50000"/>
                    </a:schemeClr>
                  </a:solidFill>
                  <a:latin typeface="微软雅黑" panose="020b0503020204020204" charset="-122"/>
                  <a:ea typeface="微软雅黑" panose="020b0503020204020204" charset="-122"/>
                </a:endParaRPr>
              </a:p>
            </p:txBody>
          </p:sp>
        </p:grpSp>
        <p:grpSp>
          <p:nvGrpSpPr>
            <p:cNvPr id="47" name="组合 46"/>
            <p:cNvGrpSpPr/>
            <p:nvPr/>
          </p:nvGrpSpPr>
          <p:grpSpPr>
            <a:xfrm>
              <a:off x="3496998" y="2467519"/>
              <a:ext cx="675000" cy="675000"/>
              <a:chOff x="3446502" y="2467519"/>
              <a:chExt cx="675000" cy="675000"/>
            </a:xfrm>
          </p:grpSpPr>
          <p:sp>
            <p:nvSpPr>
              <p:cNvPr id="72" name="椭圆 71"/>
              <p:cNvSpPr/>
              <p:nvPr/>
            </p:nvSpPr>
            <p:spPr>
              <a:xfrm>
                <a:off x="3446502" y="2467519"/>
                <a:ext cx="675000" cy="675000"/>
              </a:xfrm>
              <a:prstGeom prst="ellipse">
                <a:avLst/>
              </a:prstGeom>
              <a:solidFill>
                <a:srgbClr val="E9639E"/>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charset="-122"/>
                  <a:ea typeface="微软雅黑" panose="020b0503020204020204" charset="-122"/>
                </a:endParaRPr>
              </a:p>
            </p:txBody>
          </p:sp>
          <p:sp>
            <p:nvSpPr>
              <p:cNvPr id="73" name="Freeform 5"/>
              <p:cNvSpPr>
                <a:spLocks noEditPoints="1"/>
              </p:cNvSpPr>
              <p:nvPr/>
            </p:nvSpPr>
            <p:spPr bwMode="auto">
              <a:xfrm>
                <a:off x="3622077" y="2646071"/>
                <a:ext cx="323851" cy="317897"/>
              </a:xfrm>
              <a:custGeom>
                <a:gdLst>
                  <a:gd name="T0" fmla="*/ 112 w 112"/>
                  <a:gd name="T1" fmla="*/ 93 h 110"/>
                  <a:gd name="T2" fmla="*/ 0 w 112"/>
                  <a:gd name="T3" fmla="*/ 93 h 110"/>
                  <a:gd name="T4" fmla="*/ 9 w 112"/>
                  <a:gd name="T5" fmla="*/ 86 h 110"/>
                  <a:gd name="T6" fmla="*/ 103 w 112"/>
                  <a:gd name="T7" fmla="*/ 86 h 110"/>
                  <a:gd name="T8" fmla="*/ 29 w 112"/>
                  <a:gd name="T9" fmla="*/ 4 h 110"/>
                  <a:gd name="T10" fmla="*/ 29 w 112"/>
                  <a:gd name="T11" fmla="*/ 24 h 110"/>
                  <a:gd name="T12" fmla="*/ 29 w 112"/>
                  <a:gd name="T13" fmla="*/ 4 h 110"/>
                  <a:gd name="T14" fmla="*/ 73 w 112"/>
                  <a:gd name="T15" fmla="*/ 14 h 110"/>
                  <a:gd name="T16" fmla="*/ 93 w 112"/>
                  <a:gd name="T17" fmla="*/ 14 h 110"/>
                  <a:gd name="T18" fmla="*/ 73 w 112"/>
                  <a:gd name="T19" fmla="*/ 62 h 110"/>
                  <a:gd name="T20" fmla="*/ 80 w 112"/>
                  <a:gd name="T21" fmla="*/ 89 h 110"/>
                  <a:gd name="T22" fmla="*/ 86 w 112"/>
                  <a:gd name="T23" fmla="*/ 89 h 110"/>
                  <a:gd name="T24" fmla="*/ 94 w 112"/>
                  <a:gd name="T25" fmla="*/ 59 h 110"/>
                  <a:gd name="T26" fmla="*/ 99 w 112"/>
                  <a:gd name="T27" fmla="*/ 36 h 110"/>
                  <a:gd name="T28" fmla="*/ 78 w 112"/>
                  <a:gd name="T29" fmla="*/ 26 h 110"/>
                  <a:gd name="T30" fmla="*/ 78 w 112"/>
                  <a:gd name="T31" fmla="*/ 35 h 110"/>
                  <a:gd name="T32" fmla="*/ 73 w 112"/>
                  <a:gd name="T33" fmla="*/ 62 h 110"/>
                  <a:gd name="T34" fmla="*/ 67 w 112"/>
                  <a:gd name="T35" fmla="*/ 11 h 110"/>
                  <a:gd name="T36" fmla="*/ 45 w 112"/>
                  <a:gd name="T37" fmla="*/ 11 h 110"/>
                  <a:gd name="T38" fmla="*/ 67 w 112"/>
                  <a:gd name="T39" fmla="*/ 60 h 110"/>
                  <a:gd name="T40" fmla="*/ 73 w 112"/>
                  <a:gd name="T41" fmla="*/ 35 h 110"/>
                  <a:gd name="T42" fmla="*/ 49 w 112"/>
                  <a:gd name="T43" fmla="*/ 24 h 110"/>
                  <a:gd name="T44" fmla="*/ 39 w 112"/>
                  <a:gd name="T45" fmla="*/ 51 h 110"/>
                  <a:gd name="T46" fmla="*/ 45 w 112"/>
                  <a:gd name="T47" fmla="*/ 93 h 110"/>
                  <a:gd name="T48" fmla="*/ 56 w 112"/>
                  <a:gd name="T49" fmla="*/ 72 h 110"/>
                  <a:gd name="T50" fmla="*/ 67 w 112"/>
                  <a:gd name="T51" fmla="*/ 93 h 110"/>
                  <a:gd name="T52" fmla="*/ 39 w 112"/>
                  <a:gd name="T53" fmla="*/ 62 h 110"/>
                  <a:gd name="T54" fmla="*/ 34 w 112"/>
                  <a:gd name="T55" fmla="*/ 35 h 110"/>
                  <a:gd name="T56" fmla="*/ 34 w 112"/>
                  <a:gd name="T57" fmla="*/ 26 h 110"/>
                  <a:gd name="T58" fmla="*/ 13 w 112"/>
                  <a:gd name="T59" fmla="*/ 36 h 110"/>
                  <a:gd name="T60" fmla="*/ 18 w 112"/>
                  <a:gd name="T61" fmla="*/ 59 h 110"/>
                  <a:gd name="T62" fmla="*/ 26 w 112"/>
                  <a:gd name="T63" fmla="*/ 89 h 110"/>
                  <a:gd name="T64" fmla="*/ 32 w 112"/>
                  <a:gd name="T65" fmla="*/ 89 h 110"/>
                  <a:gd name="T66" fmla="*/ 39 w 112"/>
                  <a:gd name="T67" fmla="*/ 62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10">
                    <a:moveTo>
                      <a:pt x="100" y="82"/>
                    </a:moveTo>
                    <a:cubicBezTo>
                      <a:pt x="107" y="85"/>
                      <a:pt x="112" y="89"/>
                      <a:pt x="112" y="93"/>
                    </a:cubicBezTo>
                    <a:cubicBezTo>
                      <a:pt x="112" y="102"/>
                      <a:pt x="87" y="110"/>
                      <a:pt x="56" y="110"/>
                    </a:cubicBezTo>
                    <a:cubicBezTo>
                      <a:pt x="25" y="110"/>
                      <a:pt x="0" y="102"/>
                      <a:pt x="0" y="93"/>
                    </a:cubicBezTo>
                    <a:cubicBezTo>
                      <a:pt x="0" y="89"/>
                      <a:pt x="5" y="85"/>
                      <a:pt x="12" y="82"/>
                    </a:cubicBezTo>
                    <a:cubicBezTo>
                      <a:pt x="10" y="83"/>
                      <a:pt x="9" y="85"/>
                      <a:pt x="9" y="86"/>
                    </a:cubicBezTo>
                    <a:cubicBezTo>
                      <a:pt x="9" y="92"/>
                      <a:pt x="30" y="98"/>
                      <a:pt x="56" y="98"/>
                    </a:cubicBezTo>
                    <a:cubicBezTo>
                      <a:pt x="82" y="98"/>
                      <a:pt x="103" y="92"/>
                      <a:pt x="103" y="86"/>
                    </a:cubicBezTo>
                    <a:cubicBezTo>
                      <a:pt x="103" y="85"/>
                      <a:pt x="102" y="83"/>
                      <a:pt x="100" y="82"/>
                    </a:cubicBezTo>
                    <a:close/>
                    <a:moveTo>
                      <a:pt x="29" y="4"/>
                    </a:moveTo>
                    <a:cubicBezTo>
                      <a:pt x="34" y="4"/>
                      <a:pt x="39" y="9"/>
                      <a:pt x="39" y="14"/>
                    </a:cubicBezTo>
                    <a:cubicBezTo>
                      <a:pt x="39" y="20"/>
                      <a:pt x="34" y="24"/>
                      <a:pt x="29" y="24"/>
                    </a:cubicBezTo>
                    <a:cubicBezTo>
                      <a:pt x="23" y="24"/>
                      <a:pt x="19" y="20"/>
                      <a:pt x="19" y="14"/>
                    </a:cubicBezTo>
                    <a:cubicBezTo>
                      <a:pt x="19" y="9"/>
                      <a:pt x="23" y="4"/>
                      <a:pt x="29" y="4"/>
                    </a:cubicBezTo>
                    <a:close/>
                    <a:moveTo>
                      <a:pt x="83" y="4"/>
                    </a:moveTo>
                    <a:cubicBezTo>
                      <a:pt x="78" y="4"/>
                      <a:pt x="73" y="9"/>
                      <a:pt x="73" y="14"/>
                    </a:cubicBezTo>
                    <a:cubicBezTo>
                      <a:pt x="73" y="20"/>
                      <a:pt x="78" y="24"/>
                      <a:pt x="83" y="24"/>
                    </a:cubicBezTo>
                    <a:cubicBezTo>
                      <a:pt x="89" y="24"/>
                      <a:pt x="93" y="20"/>
                      <a:pt x="93" y="14"/>
                    </a:cubicBezTo>
                    <a:cubicBezTo>
                      <a:pt x="93" y="9"/>
                      <a:pt x="89" y="4"/>
                      <a:pt x="83" y="4"/>
                    </a:cubicBezTo>
                    <a:close/>
                    <a:moveTo>
                      <a:pt x="73" y="62"/>
                    </a:moveTo>
                    <a:cubicBezTo>
                      <a:pt x="73" y="89"/>
                      <a:pt x="73" y="89"/>
                      <a:pt x="73" y="89"/>
                    </a:cubicBezTo>
                    <a:cubicBezTo>
                      <a:pt x="80" y="89"/>
                      <a:pt x="80" y="89"/>
                      <a:pt x="80" y="89"/>
                    </a:cubicBezTo>
                    <a:cubicBezTo>
                      <a:pt x="83" y="70"/>
                      <a:pt x="83" y="70"/>
                      <a:pt x="83" y="70"/>
                    </a:cubicBezTo>
                    <a:cubicBezTo>
                      <a:pt x="86" y="89"/>
                      <a:pt x="86" y="89"/>
                      <a:pt x="86" y="89"/>
                    </a:cubicBezTo>
                    <a:cubicBezTo>
                      <a:pt x="94" y="89"/>
                      <a:pt x="94" y="89"/>
                      <a:pt x="94" y="89"/>
                    </a:cubicBezTo>
                    <a:cubicBezTo>
                      <a:pt x="94" y="59"/>
                      <a:pt x="94" y="59"/>
                      <a:pt x="94" y="59"/>
                    </a:cubicBezTo>
                    <a:cubicBezTo>
                      <a:pt x="97" y="58"/>
                      <a:pt x="99" y="55"/>
                      <a:pt x="99" y="51"/>
                    </a:cubicBezTo>
                    <a:cubicBezTo>
                      <a:pt x="99" y="36"/>
                      <a:pt x="99" y="36"/>
                      <a:pt x="99" y="36"/>
                    </a:cubicBezTo>
                    <a:cubicBezTo>
                      <a:pt x="99" y="30"/>
                      <a:pt x="95" y="26"/>
                      <a:pt x="89" y="26"/>
                    </a:cubicBezTo>
                    <a:cubicBezTo>
                      <a:pt x="78" y="26"/>
                      <a:pt x="78" y="26"/>
                      <a:pt x="78" y="26"/>
                    </a:cubicBezTo>
                    <a:cubicBezTo>
                      <a:pt x="77" y="26"/>
                      <a:pt x="76" y="26"/>
                      <a:pt x="75" y="26"/>
                    </a:cubicBezTo>
                    <a:cubicBezTo>
                      <a:pt x="77" y="29"/>
                      <a:pt x="78" y="32"/>
                      <a:pt x="78" y="35"/>
                    </a:cubicBezTo>
                    <a:cubicBezTo>
                      <a:pt x="78" y="51"/>
                      <a:pt x="78" y="51"/>
                      <a:pt x="78" y="51"/>
                    </a:cubicBezTo>
                    <a:cubicBezTo>
                      <a:pt x="78" y="55"/>
                      <a:pt x="76" y="59"/>
                      <a:pt x="73" y="62"/>
                    </a:cubicBezTo>
                    <a:close/>
                    <a:moveTo>
                      <a:pt x="56" y="0"/>
                    </a:moveTo>
                    <a:cubicBezTo>
                      <a:pt x="62" y="0"/>
                      <a:pt x="67" y="5"/>
                      <a:pt x="67" y="11"/>
                    </a:cubicBezTo>
                    <a:cubicBezTo>
                      <a:pt x="67" y="17"/>
                      <a:pt x="62" y="22"/>
                      <a:pt x="56" y="22"/>
                    </a:cubicBezTo>
                    <a:cubicBezTo>
                      <a:pt x="50" y="22"/>
                      <a:pt x="45" y="17"/>
                      <a:pt x="45" y="11"/>
                    </a:cubicBezTo>
                    <a:cubicBezTo>
                      <a:pt x="45" y="5"/>
                      <a:pt x="50" y="0"/>
                      <a:pt x="56" y="0"/>
                    </a:cubicBezTo>
                    <a:close/>
                    <a:moveTo>
                      <a:pt x="67" y="60"/>
                    </a:moveTo>
                    <a:cubicBezTo>
                      <a:pt x="70" y="59"/>
                      <a:pt x="73" y="55"/>
                      <a:pt x="73" y="51"/>
                    </a:cubicBezTo>
                    <a:cubicBezTo>
                      <a:pt x="73" y="35"/>
                      <a:pt x="73" y="35"/>
                      <a:pt x="73" y="35"/>
                    </a:cubicBezTo>
                    <a:cubicBezTo>
                      <a:pt x="73" y="29"/>
                      <a:pt x="68" y="24"/>
                      <a:pt x="62" y="24"/>
                    </a:cubicBezTo>
                    <a:cubicBezTo>
                      <a:pt x="49" y="24"/>
                      <a:pt x="49" y="24"/>
                      <a:pt x="49" y="24"/>
                    </a:cubicBezTo>
                    <a:cubicBezTo>
                      <a:pt x="44" y="24"/>
                      <a:pt x="39" y="29"/>
                      <a:pt x="39" y="35"/>
                    </a:cubicBezTo>
                    <a:cubicBezTo>
                      <a:pt x="39" y="51"/>
                      <a:pt x="39" y="51"/>
                      <a:pt x="39" y="51"/>
                    </a:cubicBezTo>
                    <a:cubicBezTo>
                      <a:pt x="39" y="55"/>
                      <a:pt x="41" y="59"/>
                      <a:pt x="45" y="60"/>
                    </a:cubicBezTo>
                    <a:cubicBezTo>
                      <a:pt x="45" y="93"/>
                      <a:pt x="45" y="93"/>
                      <a:pt x="45" y="93"/>
                    </a:cubicBezTo>
                    <a:cubicBezTo>
                      <a:pt x="53" y="93"/>
                      <a:pt x="53" y="93"/>
                      <a:pt x="53" y="93"/>
                    </a:cubicBezTo>
                    <a:cubicBezTo>
                      <a:pt x="56" y="72"/>
                      <a:pt x="56" y="72"/>
                      <a:pt x="56" y="72"/>
                    </a:cubicBezTo>
                    <a:cubicBezTo>
                      <a:pt x="59" y="93"/>
                      <a:pt x="59" y="93"/>
                      <a:pt x="59" y="93"/>
                    </a:cubicBezTo>
                    <a:cubicBezTo>
                      <a:pt x="67" y="93"/>
                      <a:pt x="67" y="93"/>
                      <a:pt x="67" y="93"/>
                    </a:cubicBezTo>
                    <a:cubicBezTo>
                      <a:pt x="67" y="60"/>
                      <a:pt x="67" y="60"/>
                      <a:pt x="67" y="60"/>
                    </a:cubicBezTo>
                    <a:close/>
                    <a:moveTo>
                      <a:pt x="39" y="62"/>
                    </a:moveTo>
                    <a:cubicBezTo>
                      <a:pt x="36" y="59"/>
                      <a:pt x="34" y="55"/>
                      <a:pt x="34" y="51"/>
                    </a:cubicBezTo>
                    <a:cubicBezTo>
                      <a:pt x="34" y="35"/>
                      <a:pt x="34" y="35"/>
                      <a:pt x="34" y="35"/>
                    </a:cubicBezTo>
                    <a:cubicBezTo>
                      <a:pt x="34" y="32"/>
                      <a:pt x="35" y="29"/>
                      <a:pt x="37" y="26"/>
                    </a:cubicBezTo>
                    <a:cubicBezTo>
                      <a:pt x="36" y="26"/>
                      <a:pt x="35" y="26"/>
                      <a:pt x="34" y="26"/>
                    </a:cubicBezTo>
                    <a:cubicBezTo>
                      <a:pt x="23" y="26"/>
                      <a:pt x="23" y="26"/>
                      <a:pt x="23" y="26"/>
                    </a:cubicBezTo>
                    <a:cubicBezTo>
                      <a:pt x="17" y="26"/>
                      <a:pt x="13" y="30"/>
                      <a:pt x="13" y="36"/>
                    </a:cubicBezTo>
                    <a:cubicBezTo>
                      <a:pt x="13" y="51"/>
                      <a:pt x="13" y="51"/>
                      <a:pt x="13" y="51"/>
                    </a:cubicBezTo>
                    <a:cubicBezTo>
                      <a:pt x="13" y="55"/>
                      <a:pt x="15" y="58"/>
                      <a:pt x="18" y="59"/>
                    </a:cubicBezTo>
                    <a:cubicBezTo>
                      <a:pt x="18" y="89"/>
                      <a:pt x="18" y="89"/>
                      <a:pt x="18" y="89"/>
                    </a:cubicBezTo>
                    <a:cubicBezTo>
                      <a:pt x="26" y="89"/>
                      <a:pt x="26" y="89"/>
                      <a:pt x="26" y="89"/>
                    </a:cubicBezTo>
                    <a:cubicBezTo>
                      <a:pt x="29" y="70"/>
                      <a:pt x="29" y="70"/>
                      <a:pt x="29" y="70"/>
                    </a:cubicBezTo>
                    <a:cubicBezTo>
                      <a:pt x="32" y="89"/>
                      <a:pt x="32" y="89"/>
                      <a:pt x="32" y="89"/>
                    </a:cubicBezTo>
                    <a:cubicBezTo>
                      <a:pt x="39" y="89"/>
                      <a:pt x="39" y="89"/>
                      <a:pt x="39" y="89"/>
                    </a:cubicBezTo>
                    <a:lnTo>
                      <a:pt x="39" y="62"/>
                    </a:lnTo>
                    <a:close/>
                  </a:path>
                </a:pathLst>
              </a:custGeom>
              <a:solidFill>
                <a:schemeClr val="bg1"/>
              </a:solidFill>
              <a:ln>
                <a:noFill/>
              </a:ln>
            </p:spPr>
            <p:txBody>
              <a:bodyPr vert="horz" wrap="square" lIns="68580" tIns="34290" rIns="68580" bIns="34290" numCol="1" anchor="t" anchorCtr="0" compatLnSpc="1"/>
              <a:lstStyle/>
              <a:p>
                <a:endParaRPr lang="zh-CN" altLang="en-US" sz="1400">
                  <a:solidFill>
                    <a:schemeClr val="bg1">
                      <a:lumMod val="50000"/>
                    </a:schemeClr>
                  </a:solidFill>
                  <a:latin typeface="微软雅黑" panose="020b0503020204020204" charset="-122"/>
                  <a:ea typeface="微软雅黑" panose="020b0503020204020204" charset="-122"/>
                </a:endParaRPr>
              </a:p>
            </p:txBody>
          </p:sp>
        </p:grpSp>
        <p:grpSp>
          <p:nvGrpSpPr>
            <p:cNvPr id="48" name="组合 47"/>
            <p:cNvGrpSpPr/>
            <p:nvPr/>
          </p:nvGrpSpPr>
          <p:grpSpPr>
            <a:xfrm>
              <a:off x="5914118" y="2467519"/>
              <a:ext cx="675000" cy="675000"/>
              <a:chOff x="5826632" y="2467519"/>
              <a:chExt cx="675000" cy="675000"/>
            </a:xfrm>
          </p:grpSpPr>
          <p:sp>
            <p:nvSpPr>
              <p:cNvPr id="70" name="椭圆 69"/>
              <p:cNvSpPr/>
              <p:nvPr/>
            </p:nvSpPr>
            <p:spPr>
              <a:xfrm>
                <a:off x="5826632" y="2467519"/>
                <a:ext cx="675000" cy="675000"/>
              </a:xfrm>
              <a:prstGeom prst="ellipse">
                <a:avLst/>
              </a:prstGeom>
              <a:solidFill>
                <a:srgbClr val="E9639E"/>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charset="-122"/>
                  <a:ea typeface="微软雅黑" panose="020b0503020204020204" charset="-122"/>
                </a:endParaRPr>
              </a:p>
            </p:txBody>
          </p:sp>
          <p:sp>
            <p:nvSpPr>
              <p:cNvPr id="71" name="Freeform 41"/>
              <p:cNvSpPr>
                <a:spLocks noEditPoints="1"/>
              </p:cNvSpPr>
              <p:nvPr/>
            </p:nvSpPr>
            <p:spPr bwMode="auto">
              <a:xfrm>
                <a:off x="6036736" y="2681195"/>
                <a:ext cx="254793" cy="247649"/>
              </a:xfrm>
              <a:custGeom>
                <a:gdLst>
                  <a:gd name="T0" fmla="*/ 35 w 69"/>
                  <a:gd name="T1" fmla="*/ 0 h 67"/>
                  <a:gd name="T2" fmla="*/ 56 w 69"/>
                  <a:gd name="T3" fmla="*/ 0 h 67"/>
                  <a:gd name="T4" fmla="*/ 54 w 69"/>
                  <a:gd name="T5" fmla="*/ 6 h 67"/>
                  <a:gd name="T6" fmla="*/ 69 w 69"/>
                  <a:gd name="T7" fmla="*/ 6 h 67"/>
                  <a:gd name="T8" fmla="*/ 67 w 69"/>
                  <a:gd name="T9" fmla="*/ 22 h 67"/>
                  <a:gd name="T10" fmla="*/ 55 w 69"/>
                  <a:gd name="T11" fmla="*/ 36 h 67"/>
                  <a:gd name="T12" fmla="*/ 59 w 69"/>
                  <a:gd name="T13" fmla="*/ 39 h 67"/>
                  <a:gd name="T14" fmla="*/ 51 w 69"/>
                  <a:gd name="T15" fmla="*/ 41 h 67"/>
                  <a:gd name="T16" fmla="*/ 51 w 69"/>
                  <a:gd name="T17" fmla="*/ 37 h 67"/>
                  <a:gd name="T18" fmla="*/ 45 w 69"/>
                  <a:gd name="T19" fmla="*/ 47 h 67"/>
                  <a:gd name="T20" fmla="*/ 45 w 69"/>
                  <a:gd name="T21" fmla="*/ 59 h 67"/>
                  <a:gd name="T22" fmla="*/ 53 w 69"/>
                  <a:gd name="T23" fmla="*/ 67 h 67"/>
                  <a:gd name="T24" fmla="*/ 21 w 69"/>
                  <a:gd name="T25" fmla="*/ 59 h 67"/>
                  <a:gd name="T26" fmla="*/ 27 w 69"/>
                  <a:gd name="T27" fmla="*/ 59 h 67"/>
                  <a:gd name="T28" fmla="*/ 34 w 69"/>
                  <a:gd name="T29" fmla="*/ 57 h 67"/>
                  <a:gd name="T30" fmla="*/ 30 w 69"/>
                  <a:gd name="T31" fmla="*/ 47 h 67"/>
                  <a:gd name="T32" fmla="*/ 27 w 69"/>
                  <a:gd name="T33" fmla="*/ 42 h 67"/>
                  <a:gd name="T34" fmla="*/ 19 w 69"/>
                  <a:gd name="T35" fmla="*/ 39 h 67"/>
                  <a:gd name="T36" fmla="*/ 16 w 69"/>
                  <a:gd name="T37" fmla="*/ 40 h 67"/>
                  <a:gd name="T38" fmla="*/ 12 w 69"/>
                  <a:gd name="T39" fmla="*/ 35 h 67"/>
                  <a:gd name="T40" fmla="*/ 15 w 69"/>
                  <a:gd name="T41" fmla="*/ 34 h 67"/>
                  <a:gd name="T42" fmla="*/ 1 w 69"/>
                  <a:gd name="T43" fmla="*/ 8 h 67"/>
                  <a:gd name="T44" fmla="*/ 2 w 69"/>
                  <a:gd name="T45" fmla="*/ 6 h 67"/>
                  <a:gd name="T46" fmla="*/ 17 w 69"/>
                  <a:gd name="T47" fmla="*/ 6 h 67"/>
                  <a:gd name="T48" fmla="*/ 24 w 69"/>
                  <a:gd name="T49" fmla="*/ 4 h 67"/>
                  <a:gd name="T50" fmla="*/ 29 w 69"/>
                  <a:gd name="T51" fmla="*/ 35 h 67"/>
                  <a:gd name="T52" fmla="*/ 24 w 69"/>
                  <a:gd name="T53" fmla="*/ 4 h 67"/>
                  <a:gd name="T54" fmla="*/ 53 w 69"/>
                  <a:gd name="T55" fmla="*/ 30 h 67"/>
                  <a:gd name="T56" fmla="*/ 65 w 69"/>
                  <a:gd name="T57" fmla="*/ 10 h 67"/>
                  <a:gd name="T58" fmla="*/ 55 w 69"/>
                  <a:gd name="T59" fmla="*/ 15 h 67"/>
                  <a:gd name="T60" fmla="*/ 17 w 69"/>
                  <a:gd name="T61" fmla="*/ 30 h 67"/>
                  <a:gd name="T62" fmla="*/ 14 w 69"/>
                  <a:gd name="T63" fmla="*/ 15 h 67"/>
                  <a:gd name="T64" fmla="*/ 4 w 69"/>
                  <a:gd name="T65" fmla="*/ 10 h 67"/>
                  <a:gd name="T66" fmla="*/ 17 w 69"/>
                  <a:gd name="T67" fmla="*/ 30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67">
                    <a:moveTo>
                      <a:pt x="14" y="0"/>
                    </a:moveTo>
                    <a:cubicBezTo>
                      <a:pt x="35" y="0"/>
                      <a:pt x="35" y="0"/>
                      <a:pt x="35" y="0"/>
                    </a:cubicBezTo>
                    <a:cubicBezTo>
                      <a:pt x="35" y="0"/>
                      <a:pt x="35" y="0"/>
                      <a:pt x="35" y="0"/>
                    </a:cubicBezTo>
                    <a:cubicBezTo>
                      <a:pt x="56" y="0"/>
                      <a:pt x="56" y="0"/>
                      <a:pt x="56" y="0"/>
                    </a:cubicBezTo>
                    <a:cubicBezTo>
                      <a:pt x="55" y="2"/>
                      <a:pt x="54" y="4"/>
                      <a:pt x="53" y="6"/>
                    </a:cubicBezTo>
                    <a:cubicBezTo>
                      <a:pt x="54" y="6"/>
                      <a:pt x="54" y="6"/>
                      <a:pt x="54" y="6"/>
                    </a:cubicBezTo>
                    <a:cubicBezTo>
                      <a:pt x="67" y="6"/>
                      <a:pt x="67" y="6"/>
                      <a:pt x="67" y="6"/>
                    </a:cubicBezTo>
                    <a:cubicBezTo>
                      <a:pt x="69" y="6"/>
                      <a:pt x="69" y="6"/>
                      <a:pt x="69" y="6"/>
                    </a:cubicBezTo>
                    <a:cubicBezTo>
                      <a:pt x="69" y="8"/>
                      <a:pt x="69" y="8"/>
                      <a:pt x="69" y="8"/>
                    </a:cubicBezTo>
                    <a:cubicBezTo>
                      <a:pt x="69" y="12"/>
                      <a:pt x="69" y="17"/>
                      <a:pt x="67" y="22"/>
                    </a:cubicBezTo>
                    <a:cubicBezTo>
                      <a:pt x="65" y="27"/>
                      <a:pt x="62" y="31"/>
                      <a:pt x="55" y="34"/>
                    </a:cubicBezTo>
                    <a:cubicBezTo>
                      <a:pt x="55" y="36"/>
                      <a:pt x="55" y="36"/>
                      <a:pt x="55" y="36"/>
                    </a:cubicBezTo>
                    <a:cubicBezTo>
                      <a:pt x="57" y="35"/>
                      <a:pt x="57" y="35"/>
                      <a:pt x="57" y="35"/>
                    </a:cubicBezTo>
                    <a:cubicBezTo>
                      <a:pt x="59" y="39"/>
                      <a:pt x="59" y="39"/>
                      <a:pt x="59" y="39"/>
                    </a:cubicBezTo>
                    <a:cubicBezTo>
                      <a:pt x="53" y="40"/>
                      <a:pt x="53" y="40"/>
                      <a:pt x="53" y="40"/>
                    </a:cubicBezTo>
                    <a:cubicBezTo>
                      <a:pt x="51" y="41"/>
                      <a:pt x="51" y="41"/>
                      <a:pt x="51" y="41"/>
                    </a:cubicBezTo>
                    <a:cubicBezTo>
                      <a:pt x="51" y="39"/>
                      <a:pt x="51" y="39"/>
                      <a:pt x="51" y="39"/>
                    </a:cubicBezTo>
                    <a:cubicBezTo>
                      <a:pt x="51" y="37"/>
                      <a:pt x="51" y="37"/>
                      <a:pt x="51" y="37"/>
                    </a:cubicBezTo>
                    <a:cubicBezTo>
                      <a:pt x="50" y="38"/>
                      <a:pt x="48" y="40"/>
                      <a:pt x="45" y="41"/>
                    </a:cubicBezTo>
                    <a:cubicBezTo>
                      <a:pt x="45" y="47"/>
                      <a:pt x="45" y="47"/>
                      <a:pt x="45" y="47"/>
                    </a:cubicBezTo>
                    <a:cubicBezTo>
                      <a:pt x="41" y="47"/>
                      <a:pt x="41" y="47"/>
                      <a:pt x="41" y="47"/>
                    </a:cubicBezTo>
                    <a:cubicBezTo>
                      <a:pt x="41" y="52"/>
                      <a:pt x="42" y="56"/>
                      <a:pt x="45" y="59"/>
                    </a:cubicBezTo>
                    <a:cubicBezTo>
                      <a:pt x="50" y="59"/>
                      <a:pt x="50" y="59"/>
                      <a:pt x="50" y="59"/>
                    </a:cubicBezTo>
                    <a:cubicBezTo>
                      <a:pt x="53" y="67"/>
                      <a:pt x="53" y="67"/>
                      <a:pt x="53" y="67"/>
                    </a:cubicBezTo>
                    <a:cubicBezTo>
                      <a:pt x="18" y="67"/>
                      <a:pt x="18" y="67"/>
                      <a:pt x="18" y="67"/>
                    </a:cubicBezTo>
                    <a:cubicBezTo>
                      <a:pt x="21" y="59"/>
                      <a:pt x="21" y="59"/>
                      <a:pt x="21" y="59"/>
                    </a:cubicBezTo>
                    <a:cubicBezTo>
                      <a:pt x="25" y="59"/>
                      <a:pt x="25" y="59"/>
                      <a:pt x="25" y="59"/>
                    </a:cubicBezTo>
                    <a:cubicBezTo>
                      <a:pt x="27" y="59"/>
                      <a:pt x="27" y="59"/>
                      <a:pt x="27" y="59"/>
                    </a:cubicBezTo>
                    <a:cubicBezTo>
                      <a:pt x="34" y="59"/>
                      <a:pt x="34" y="59"/>
                      <a:pt x="34" y="59"/>
                    </a:cubicBezTo>
                    <a:cubicBezTo>
                      <a:pt x="34" y="57"/>
                      <a:pt x="34" y="57"/>
                      <a:pt x="34" y="57"/>
                    </a:cubicBezTo>
                    <a:cubicBezTo>
                      <a:pt x="29" y="56"/>
                      <a:pt x="29" y="56"/>
                      <a:pt x="29" y="56"/>
                    </a:cubicBezTo>
                    <a:cubicBezTo>
                      <a:pt x="30" y="53"/>
                      <a:pt x="31" y="51"/>
                      <a:pt x="30" y="47"/>
                    </a:cubicBezTo>
                    <a:cubicBezTo>
                      <a:pt x="27" y="47"/>
                      <a:pt x="27" y="47"/>
                      <a:pt x="27" y="47"/>
                    </a:cubicBezTo>
                    <a:cubicBezTo>
                      <a:pt x="27" y="42"/>
                      <a:pt x="27" y="42"/>
                      <a:pt x="27" y="42"/>
                    </a:cubicBezTo>
                    <a:cubicBezTo>
                      <a:pt x="23" y="40"/>
                      <a:pt x="20" y="38"/>
                      <a:pt x="19" y="36"/>
                    </a:cubicBezTo>
                    <a:cubicBezTo>
                      <a:pt x="19" y="39"/>
                      <a:pt x="19" y="39"/>
                      <a:pt x="19" y="39"/>
                    </a:cubicBezTo>
                    <a:cubicBezTo>
                      <a:pt x="19" y="41"/>
                      <a:pt x="19" y="41"/>
                      <a:pt x="19" y="41"/>
                    </a:cubicBezTo>
                    <a:cubicBezTo>
                      <a:pt x="16" y="40"/>
                      <a:pt x="16" y="40"/>
                      <a:pt x="16" y="40"/>
                    </a:cubicBezTo>
                    <a:cubicBezTo>
                      <a:pt x="11" y="39"/>
                      <a:pt x="11" y="39"/>
                      <a:pt x="11" y="39"/>
                    </a:cubicBezTo>
                    <a:cubicBezTo>
                      <a:pt x="12" y="35"/>
                      <a:pt x="12" y="35"/>
                      <a:pt x="12" y="35"/>
                    </a:cubicBezTo>
                    <a:cubicBezTo>
                      <a:pt x="15" y="36"/>
                      <a:pt x="15" y="36"/>
                      <a:pt x="15" y="36"/>
                    </a:cubicBezTo>
                    <a:cubicBezTo>
                      <a:pt x="15" y="34"/>
                      <a:pt x="15" y="34"/>
                      <a:pt x="15" y="34"/>
                    </a:cubicBezTo>
                    <a:cubicBezTo>
                      <a:pt x="8" y="31"/>
                      <a:pt x="5" y="27"/>
                      <a:pt x="3" y="22"/>
                    </a:cubicBezTo>
                    <a:cubicBezTo>
                      <a:pt x="1" y="17"/>
                      <a:pt x="0" y="12"/>
                      <a:pt x="1" y="8"/>
                    </a:cubicBezTo>
                    <a:cubicBezTo>
                      <a:pt x="1" y="6"/>
                      <a:pt x="1" y="6"/>
                      <a:pt x="1" y="6"/>
                    </a:cubicBezTo>
                    <a:cubicBezTo>
                      <a:pt x="2" y="6"/>
                      <a:pt x="2" y="6"/>
                      <a:pt x="2" y="6"/>
                    </a:cubicBezTo>
                    <a:cubicBezTo>
                      <a:pt x="16" y="6"/>
                      <a:pt x="16" y="6"/>
                      <a:pt x="16" y="6"/>
                    </a:cubicBezTo>
                    <a:cubicBezTo>
                      <a:pt x="17" y="6"/>
                      <a:pt x="17" y="6"/>
                      <a:pt x="17" y="6"/>
                    </a:cubicBezTo>
                    <a:cubicBezTo>
                      <a:pt x="16" y="4"/>
                      <a:pt x="15" y="2"/>
                      <a:pt x="14" y="0"/>
                    </a:cubicBezTo>
                    <a:close/>
                    <a:moveTo>
                      <a:pt x="24" y="4"/>
                    </a:moveTo>
                    <a:cubicBezTo>
                      <a:pt x="24" y="13"/>
                      <a:pt x="24" y="21"/>
                      <a:pt x="23" y="29"/>
                    </a:cubicBezTo>
                    <a:cubicBezTo>
                      <a:pt x="23" y="33"/>
                      <a:pt x="27" y="33"/>
                      <a:pt x="29" y="35"/>
                    </a:cubicBezTo>
                    <a:cubicBezTo>
                      <a:pt x="30" y="4"/>
                      <a:pt x="30" y="4"/>
                      <a:pt x="30" y="4"/>
                    </a:cubicBezTo>
                    <a:cubicBezTo>
                      <a:pt x="28" y="4"/>
                      <a:pt x="26" y="4"/>
                      <a:pt x="24" y="4"/>
                    </a:cubicBezTo>
                    <a:close/>
                    <a:moveTo>
                      <a:pt x="52" y="15"/>
                    </a:moveTo>
                    <a:cubicBezTo>
                      <a:pt x="52" y="21"/>
                      <a:pt x="53" y="26"/>
                      <a:pt x="53" y="30"/>
                    </a:cubicBezTo>
                    <a:cubicBezTo>
                      <a:pt x="59" y="28"/>
                      <a:pt x="62" y="24"/>
                      <a:pt x="64" y="20"/>
                    </a:cubicBezTo>
                    <a:cubicBezTo>
                      <a:pt x="65" y="17"/>
                      <a:pt x="65" y="13"/>
                      <a:pt x="65" y="10"/>
                    </a:cubicBezTo>
                    <a:cubicBezTo>
                      <a:pt x="55" y="10"/>
                      <a:pt x="55" y="10"/>
                      <a:pt x="55" y="10"/>
                    </a:cubicBezTo>
                    <a:cubicBezTo>
                      <a:pt x="55" y="15"/>
                      <a:pt x="55" y="15"/>
                      <a:pt x="55" y="15"/>
                    </a:cubicBezTo>
                    <a:cubicBezTo>
                      <a:pt x="52" y="15"/>
                      <a:pt x="52" y="15"/>
                      <a:pt x="52" y="15"/>
                    </a:cubicBezTo>
                    <a:close/>
                    <a:moveTo>
                      <a:pt x="17" y="30"/>
                    </a:moveTo>
                    <a:cubicBezTo>
                      <a:pt x="17" y="26"/>
                      <a:pt x="18" y="21"/>
                      <a:pt x="18" y="15"/>
                    </a:cubicBezTo>
                    <a:cubicBezTo>
                      <a:pt x="14" y="15"/>
                      <a:pt x="14" y="15"/>
                      <a:pt x="14" y="15"/>
                    </a:cubicBezTo>
                    <a:cubicBezTo>
                      <a:pt x="14" y="10"/>
                      <a:pt x="14" y="10"/>
                      <a:pt x="14" y="10"/>
                    </a:cubicBezTo>
                    <a:cubicBezTo>
                      <a:pt x="4" y="10"/>
                      <a:pt x="4" y="10"/>
                      <a:pt x="4" y="10"/>
                    </a:cubicBezTo>
                    <a:cubicBezTo>
                      <a:pt x="4" y="13"/>
                      <a:pt x="5" y="17"/>
                      <a:pt x="6" y="20"/>
                    </a:cubicBezTo>
                    <a:cubicBezTo>
                      <a:pt x="8" y="24"/>
                      <a:pt x="11" y="28"/>
                      <a:pt x="17" y="30"/>
                    </a:cubicBezTo>
                    <a:close/>
                  </a:path>
                </a:pathLst>
              </a:custGeom>
              <a:solidFill>
                <a:schemeClr val="bg1"/>
              </a:solidFill>
              <a:ln>
                <a:noFill/>
              </a:ln>
            </p:spPr>
            <p:txBody>
              <a:bodyPr vert="horz" wrap="square" lIns="68580" tIns="34290" rIns="68580" bIns="34290" numCol="1" anchor="t" anchorCtr="0" compatLnSpc="1"/>
              <a:lstStyle/>
              <a:p>
                <a:endParaRPr lang="zh-CN" altLang="en-US" sz="1400">
                  <a:solidFill>
                    <a:schemeClr val="bg1">
                      <a:lumMod val="50000"/>
                    </a:schemeClr>
                  </a:solidFill>
                  <a:latin typeface="微软雅黑" panose="020b0503020204020204" charset="-122"/>
                  <a:ea typeface="微软雅黑" panose="020b0503020204020204" charset="-122"/>
                </a:endParaRPr>
              </a:p>
            </p:txBody>
          </p:sp>
        </p:grpSp>
        <p:grpSp>
          <p:nvGrpSpPr>
            <p:cNvPr id="49" name="组合 48"/>
            <p:cNvGrpSpPr/>
            <p:nvPr/>
          </p:nvGrpSpPr>
          <p:grpSpPr>
            <a:xfrm>
              <a:off x="1079879" y="3838991"/>
              <a:ext cx="675000" cy="675000"/>
              <a:chOff x="992393" y="3838991"/>
              <a:chExt cx="675000" cy="675000"/>
            </a:xfrm>
          </p:grpSpPr>
          <p:sp>
            <p:nvSpPr>
              <p:cNvPr id="68" name="椭圆 67"/>
              <p:cNvSpPr/>
              <p:nvPr/>
            </p:nvSpPr>
            <p:spPr>
              <a:xfrm>
                <a:off x="992393" y="3838991"/>
                <a:ext cx="675000" cy="675000"/>
              </a:xfrm>
              <a:prstGeom prst="ellipse">
                <a:avLst/>
              </a:prstGeom>
              <a:solidFill>
                <a:srgbClr val="E9639E"/>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charset="-122"/>
                  <a:ea typeface="微软雅黑" panose="020b0503020204020204" charset="-122"/>
                </a:endParaRPr>
              </a:p>
            </p:txBody>
          </p:sp>
          <p:sp>
            <p:nvSpPr>
              <p:cNvPr id="69" name="Freeform 37"/>
              <p:cNvSpPr>
                <a:spLocks noEditPoints="1"/>
              </p:cNvSpPr>
              <p:nvPr/>
            </p:nvSpPr>
            <p:spPr bwMode="auto">
              <a:xfrm>
                <a:off x="1179930" y="4025079"/>
                <a:ext cx="299927" cy="302825"/>
              </a:xfrm>
              <a:custGeom>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1 h 85"/>
                  <a:gd name="T16" fmla="*/ 21 w 85"/>
                  <a:gd name="T17" fmla="*/ 61 h 85"/>
                  <a:gd name="T18" fmla="*/ 21 w 85"/>
                  <a:gd name="T19" fmla="*/ 68 h 85"/>
                  <a:gd name="T20" fmla="*/ 27 w 85"/>
                  <a:gd name="T21" fmla="*/ 68 h 85"/>
                  <a:gd name="T22" fmla="*/ 27 w 85"/>
                  <a:gd name="T23" fmla="*/ 61 h 85"/>
                  <a:gd name="T24" fmla="*/ 30 w 85"/>
                  <a:gd name="T25" fmla="*/ 61 h 85"/>
                  <a:gd name="T26" fmla="*/ 30 w 85"/>
                  <a:gd name="T27" fmla="*/ 57 h 85"/>
                  <a:gd name="T28" fmla="*/ 54 w 85"/>
                  <a:gd name="T29" fmla="*/ 57 h 85"/>
                  <a:gd name="T30" fmla="*/ 54 w 85"/>
                  <a:gd name="T31" fmla="*/ 61 h 85"/>
                  <a:gd name="T32" fmla="*/ 57 w 85"/>
                  <a:gd name="T33" fmla="*/ 61 h 85"/>
                  <a:gd name="T34" fmla="*/ 57 w 85"/>
                  <a:gd name="T35" fmla="*/ 68 h 85"/>
                  <a:gd name="T36" fmla="*/ 63 w 85"/>
                  <a:gd name="T37" fmla="*/ 68 h 85"/>
                  <a:gd name="T38" fmla="*/ 63 w 85"/>
                  <a:gd name="T39" fmla="*/ 61 h 85"/>
                  <a:gd name="T40" fmla="*/ 66 w 85"/>
                  <a:gd name="T41" fmla="*/ 61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a:noFill/>
              </a:ln>
            </p:spPr>
            <p:txBody>
              <a:bodyPr vert="horz" wrap="square" lIns="68580" tIns="34290" rIns="68580" bIns="34290" numCol="1" anchor="t" anchorCtr="0" compatLnSpc="1"/>
              <a:lstStyle/>
              <a:p>
                <a:endParaRPr lang="zh-CN" altLang="en-US" sz="1400">
                  <a:solidFill>
                    <a:schemeClr val="bg1">
                      <a:lumMod val="50000"/>
                    </a:schemeClr>
                  </a:solidFill>
                  <a:latin typeface="微软雅黑" panose="020b0503020204020204" charset="-122"/>
                  <a:ea typeface="微软雅黑" panose="020b0503020204020204" charset="-122"/>
                </a:endParaRPr>
              </a:p>
            </p:txBody>
          </p:sp>
        </p:grpSp>
        <p:grpSp>
          <p:nvGrpSpPr>
            <p:cNvPr id="50" name="组合 49"/>
            <p:cNvGrpSpPr/>
            <p:nvPr/>
          </p:nvGrpSpPr>
          <p:grpSpPr>
            <a:xfrm>
              <a:off x="3496998" y="3838991"/>
              <a:ext cx="675000" cy="675000"/>
              <a:chOff x="3446502" y="3838991"/>
              <a:chExt cx="675000" cy="675000"/>
            </a:xfrm>
          </p:grpSpPr>
          <p:sp>
            <p:nvSpPr>
              <p:cNvPr id="66" name="椭圆 65"/>
              <p:cNvSpPr/>
              <p:nvPr/>
            </p:nvSpPr>
            <p:spPr>
              <a:xfrm>
                <a:off x="3446502" y="3838991"/>
                <a:ext cx="675000" cy="675000"/>
              </a:xfrm>
              <a:prstGeom prst="ellipse">
                <a:avLst/>
              </a:prstGeom>
              <a:solidFill>
                <a:srgbClr val="E9639E"/>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charset="-122"/>
                  <a:ea typeface="微软雅黑" panose="020b0503020204020204" charset="-122"/>
                </a:endParaRPr>
              </a:p>
            </p:txBody>
          </p:sp>
          <p:sp>
            <p:nvSpPr>
              <p:cNvPr id="67" name="Freeform 25"/>
              <p:cNvSpPr>
                <a:spLocks noEditPoints="1"/>
              </p:cNvSpPr>
              <p:nvPr/>
            </p:nvSpPr>
            <p:spPr bwMode="auto">
              <a:xfrm>
                <a:off x="3557289" y="4025079"/>
                <a:ext cx="453426" cy="302825"/>
              </a:xfrm>
              <a:custGeom>
                <a:gdLst>
                  <a:gd name="T0" fmla="*/ 10 w 115"/>
                  <a:gd name="T1" fmla="*/ 0 h 76"/>
                  <a:gd name="T2" fmla="*/ 14 w 115"/>
                  <a:gd name="T3" fmla="*/ 42 h 76"/>
                  <a:gd name="T4" fmla="*/ 24 w 115"/>
                  <a:gd name="T5" fmla="*/ 43 h 76"/>
                  <a:gd name="T6" fmla="*/ 54 w 115"/>
                  <a:gd name="T7" fmla="*/ 24 h 76"/>
                  <a:gd name="T8" fmla="*/ 71 w 115"/>
                  <a:gd name="T9" fmla="*/ 28 h 76"/>
                  <a:gd name="T10" fmla="*/ 42 w 115"/>
                  <a:gd name="T11" fmla="*/ 12 h 76"/>
                  <a:gd name="T12" fmla="*/ 26 w 115"/>
                  <a:gd name="T13" fmla="*/ 13 h 76"/>
                  <a:gd name="T14" fmla="*/ 20 w 115"/>
                  <a:gd name="T15" fmla="*/ 22 h 76"/>
                  <a:gd name="T16" fmla="*/ 25 w 115"/>
                  <a:gd name="T17" fmla="*/ 5 h 76"/>
                  <a:gd name="T18" fmla="*/ 115 w 115"/>
                  <a:gd name="T19" fmla="*/ 32 h 76"/>
                  <a:gd name="T20" fmla="*/ 100 w 115"/>
                  <a:gd name="T21" fmla="*/ 38 h 76"/>
                  <a:gd name="T22" fmla="*/ 84 w 115"/>
                  <a:gd name="T23" fmla="*/ 46 h 76"/>
                  <a:gd name="T24" fmla="*/ 74 w 115"/>
                  <a:gd name="T25" fmla="*/ 69 h 76"/>
                  <a:gd name="T26" fmla="*/ 67 w 115"/>
                  <a:gd name="T27" fmla="*/ 76 h 76"/>
                  <a:gd name="T28" fmla="*/ 64 w 115"/>
                  <a:gd name="T29" fmla="*/ 64 h 76"/>
                  <a:gd name="T30" fmla="*/ 53 w 115"/>
                  <a:gd name="T31" fmla="*/ 73 h 76"/>
                  <a:gd name="T32" fmla="*/ 53 w 115"/>
                  <a:gd name="T33" fmla="*/ 59 h 76"/>
                  <a:gd name="T34" fmla="*/ 40 w 115"/>
                  <a:gd name="T35" fmla="*/ 68 h 76"/>
                  <a:gd name="T36" fmla="*/ 48 w 115"/>
                  <a:gd name="T37" fmla="*/ 48 h 76"/>
                  <a:gd name="T38" fmla="*/ 31 w 115"/>
                  <a:gd name="T39" fmla="*/ 59 h 76"/>
                  <a:gd name="T40" fmla="*/ 50 w 115"/>
                  <a:gd name="T41" fmla="*/ 30 h 76"/>
                  <a:gd name="T42" fmla="*/ 69 w 115"/>
                  <a:gd name="T43" fmla="*/ 37 h 76"/>
                  <a:gd name="T44" fmla="*/ 69 w 115"/>
                  <a:gd name="T45" fmla="*/ 19 h 76"/>
                  <a:gd name="T46" fmla="*/ 89 w 115"/>
                  <a:gd name="T47" fmla="*/ 27 h 76"/>
                  <a:gd name="T48" fmla="*/ 81 w 115"/>
                  <a:gd name="T49" fmla="*/ 14 h 76"/>
                  <a:gd name="T50" fmla="*/ 79 w 115"/>
                  <a:gd name="T51" fmla="*/ 12 h 76"/>
                  <a:gd name="T52" fmla="*/ 97 w 115"/>
                  <a:gd name="T53" fmla="*/ 52 h 76"/>
                  <a:gd name="T54" fmla="*/ 85 w 115"/>
                  <a:gd name="T55" fmla="*/ 53 h 76"/>
                  <a:gd name="T56" fmla="*/ 97 w 115"/>
                  <a:gd name="T57" fmla="*/ 52 h 76"/>
                  <a:gd name="T58" fmla="*/ 86 w 115"/>
                  <a:gd name="T59" fmla="*/ 67 h 76"/>
                  <a:gd name="T60" fmla="*/ 76 w 115"/>
                  <a:gd name="T61" fmla="*/ 63 h 76"/>
                  <a:gd name="T62" fmla="*/ 87 w 115"/>
                  <a:gd name="T63" fmla="*/ 65 h 76"/>
                  <a:gd name="T64" fmla="*/ 81 w 115"/>
                  <a:gd name="T65" fmla="*/ 54 h 76"/>
                  <a:gd name="T66" fmla="*/ 87 w 115"/>
                  <a:gd name="T67" fmla="*/ 65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bg1"/>
              </a:solidFill>
              <a:ln>
                <a:noFill/>
              </a:ln>
            </p:spPr>
            <p:txBody>
              <a:bodyPr vert="horz" wrap="square" lIns="68580" tIns="34290" rIns="68580" bIns="34290" numCol="1" anchor="t" anchorCtr="0" compatLnSpc="1"/>
              <a:lstStyle/>
              <a:p>
                <a:endParaRPr lang="zh-CN" altLang="en-US" sz="1400">
                  <a:solidFill>
                    <a:schemeClr val="bg1">
                      <a:lumMod val="50000"/>
                    </a:schemeClr>
                  </a:solidFill>
                  <a:latin typeface="微软雅黑" panose="020b0503020204020204" charset="-122"/>
                  <a:ea typeface="微软雅黑" panose="020b0503020204020204" charset="-122"/>
                </a:endParaRPr>
              </a:p>
            </p:txBody>
          </p:sp>
        </p:grpSp>
        <p:grpSp>
          <p:nvGrpSpPr>
            <p:cNvPr id="51" name="组合 50"/>
            <p:cNvGrpSpPr/>
            <p:nvPr/>
          </p:nvGrpSpPr>
          <p:grpSpPr>
            <a:xfrm>
              <a:off x="5914118" y="3838991"/>
              <a:ext cx="675000" cy="675000"/>
              <a:chOff x="5826632" y="3838991"/>
              <a:chExt cx="675000" cy="675000"/>
            </a:xfrm>
          </p:grpSpPr>
          <p:sp>
            <p:nvSpPr>
              <p:cNvPr id="64" name="椭圆 63"/>
              <p:cNvSpPr/>
              <p:nvPr/>
            </p:nvSpPr>
            <p:spPr>
              <a:xfrm>
                <a:off x="5826632" y="3838991"/>
                <a:ext cx="675000" cy="675000"/>
              </a:xfrm>
              <a:prstGeom prst="ellipse">
                <a:avLst/>
              </a:prstGeom>
              <a:solidFill>
                <a:srgbClr val="E9639E"/>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lumMod val="50000"/>
                    </a:schemeClr>
                  </a:solidFill>
                  <a:latin typeface="微软雅黑" panose="020b0503020204020204" charset="-122"/>
                  <a:ea typeface="微软雅黑" panose="020b0503020204020204" charset="-122"/>
                </a:endParaRPr>
              </a:p>
            </p:txBody>
          </p:sp>
          <p:sp>
            <p:nvSpPr>
              <p:cNvPr id="65" name="Freeform 17"/>
              <p:cNvSpPr>
                <a:spLocks noEditPoints="1"/>
              </p:cNvSpPr>
              <p:nvPr/>
            </p:nvSpPr>
            <p:spPr bwMode="auto">
              <a:xfrm>
                <a:off x="6056132" y="4000991"/>
                <a:ext cx="216000" cy="351000"/>
              </a:xfrm>
              <a:custGeom>
                <a:gdLst>
                  <a:gd name="T0" fmla="*/ 57 w 67"/>
                  <a:gd name="T1" fmla="*/ 10 h 106"/>
                  <a:gd name="T2" fmla="*/ 62 w 67"/>
                  <a:gd name="T3" fmla="*/ 51 h 106"/>
                  <a:gd name="T4" fmla="*/ 51 w 67"/>
                  <a:gd name="T5" fmla="*/ 65 h 106"/>
                  <a:gd name="T6" fmla="*/ 55 w 67"/>
                  <a:gd name="T7" fmla="*/ 65 h 106"/>
                  <a:gd name="T8" fmla="*/ 57 w 67"/>
                  <a:gd name="T9" fmla="*/ 73 h 106"/>
                  <a:gd name="T10" fmla="*/ 56 w 67"/>
                  <a:gd name="T11" fmla="*/ 79 h 106"/>
                  <a:gd name="T12" fmla="*/ 57 w 67"/>
                  <a:gd name="T13" fmla="*/ 86 h 106"/>
                  <a:gd name="T14" fmla="*/ 55 w 67"/>
                  <a:gd name="T15" fmla="*/ 93 h 106"/>
                  <a:gd name="T16" fmla="*/ 15 w 67"/>
                  <a:gd name="T17" fmla="*/ 97 h 106"/>
                  <a:gd name="T18" fmla="*/ 12 w 67"/>
                  <a:gd name="T19" fmla="*/ 94 h 106"/>
                  <a:gd name="T20" fmla="*/ 12 w 67"/>
                  <a:gd name="T21" fmla="*/ 83 h 106"/>
                  <a:gd name="T22" fmla="*/ 12 w 67"/>
                  <a:gd name="T23" fmla="*/ 82 h 106"/>
                  <a:gd name="T24" fmla="*/ 12 w 67"/>
                  <a:gd name="T25" fmla="*/ 71 h 106"/>
                  <a:gd name="T26" fmla="*/ 14 w 67"/>
                  <a:gd name="T27" fmla="*/ 69 h 106"/>
                  <a:gd name="T28" fmla="*/ 16 w 67"/>
                  <a:gd name="T29" fmla="*/ 62 h 106"/>
                  <a:gd name="T30" fmla="*/ 0 w 67"/>
                  <a:gd name="T31" fmla="*/ 34 h 106"/>
                  <a:gd name="T32" fmla="*/ 33 w 67"/>
                  <a:gd name="T33" fmla="*/ 0 h 106"/>
                  <a:gd name="T34" fmla="*/ 28 w 67"/>
                  <a:gd name="T35" fmla="*/ 40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1 h 106"/>
                  <a:gd name="T48" fmla="*/ 44 w 67"/>
                  <a:gd name="T49" fmla="*/ 66 h 106"/>
                  <a:gd name="T50" fmla="*/ 44 w 67"/>
                  <a:gd name="T51" fmla="*/ 58 h 106"/>
                  <a:gd name="T52" fmla="*/ 56 w 67"/>
                  <a:gd name="T53" fmla="*/ 47 h 106"/>
                  <a:gd name="T54" fmla="*/ 52 w 67"/>
                  <a:gd name="T55" fmla="*/ 15 h 106"/>
                  <a:gd name="T56" fmla="*/ 14 w 67"/>
                  <a:gd name="T57" fmla="*/ 15 h 106"/>
                  <a:gd name="T58" fmla="*/ 11 w 67"/>
                  <a:gd name="T59" fmla="*/ 47 h 106"/>
                  <a:gd name="T60" fmla="*/ 23 w 67"/>
                  <a:gd name="T61" fmla="*/ 58 h 106"/>
                  <a:gd name="T62" fmla="*/ 23 w 67"/>
                  <a:gd name="T63" fmla="*/ 67 h 106"/>
                  <a:gd name="T64" fmla="*/ 29 w 67"/>
                  <a:gd name="T65" fmla="*/ 51 h 106"/>
                  <a:gd name="T66" fmla="*/ 25 w 67"/>
                  <a:gd name="T67" fmla="*/ 38 h 106"/>
                  <a:gd name="T68" fmla="*/ 40 w 67"/>
                  <a:gd name="T69" fmla="*/ 42 h 106"/>
                  <a:gd name="T70" fmla="*/ 36 w 67"/>
                  <a:gd name="T71" fmla="*/ 41 h 106"/>
                  <a:gd name="T72" fmla="*/ 30 w 67"/>
                  <a:gd name="T73" fmla="*/ 41 h 106"/>
                  <a:gd name="T74" fmla="*/ 27 w 67"/>
                  <a:gd name="T75" fmla="*/ 42 h 106"/>
                  <a:gd name="T76" fmla="*/ 32 w 67"/>
                  <a:gd name="T77" fmla="*/ 50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89 h 106"/>
                  <a:gd name="T94" fmla="*/ 50 w 67"/>
                  <a:gd name="T95" fmla="*/ 86 h 106"/>
                  <a:gd name="T96" fmla="*/ 50 w 67"/>
                  <a:gd name="T97" fmla="*/ 73 h 106"/>
                  <a:gd name="T98" fmla="*/ 17 w 67"/>
                  <a:gd name="T99" fmla="*/ 76 h 106"/>
                  <a:gd name="T100" fmla="*/ 50 w 67"/>
                  <a:gd name="T101" fmla="*/ 74 h 106"/>
                  <a:gd name="T102" fmla="*/ 50 w 67"/>
                  <a:gd name="T103"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bg1"/>
              </a:solidFill>
              <a:ln>
                <a:noFill/>
              </a:ln>
            </p:spPr>
            <p:txBody>
              <a:bodyPr vert="horz" wrap="square" lIns="68580" tIns="34290" rIns="68580" bIns="34290" numCol="1" anchor="t" anchorCtr="0" compatLnSpc="1"/>
              <a:lstStyle/>
              <a:p>
                <a:endParaRPr lang="zh-CN" altLang="en-US" sz="1400">
                  <a:solidFill>
                    <a:schemeClr val="bg1">
                      <a:lumMod val="50000"/>
                    </a:schemeClr>
                  </a:solidFill>
                  <a:latin typeface="微软雅黑" panose="020b0503020204020204" charset="-122"/>
                  <a:ea typeface="微软雅黑" panose="020b0503020204020204" charset="-122"/>
                </a:endParaRPr>
              </a:p>
            </p:txBody>
          </p:sp>
        </p:grpSp>
        <p:sp>
          <p:nvSpPr>
            <p:cNvPr id="52" name="文本框 29"/>
            <p:cNvSpPr txBox="1"/>
            <p:nvPr/>
          </p:nvSpPr>
          <p:spPr>
            <a:xfrm>
              <a:off x="1800139" y="2606916"/>
              <a:ext cx="1801467" cy="296216"/>
            </a:xfrm>
            <a:prstGeom prst="rect">
              <a:avLst/>
            </a:prstGeom>
            <a:noFill/>
            <a:ln>
              <a:noFill/>
            </a:ln>
          </p:spPr>
          <p:txBody>
            <a:bodyPr wrap="square" rtlCol="0">
              <a:spAutoFit/>
            </a:bodyPr>
            <a:lstStyle/>
            <a:p>
              <a:r>
                <a:rPr lang="en-US" altLang="zh-CN" sz="2000">
                  <a:solidFill>
                    <a:schemeClr val="bg1">
                      <a:lumMod val="50000"/>
                    </a:schemeClr>
                  </a:solidFill>
                  <a:latin typeface="微软雅黑" panose="020b0503020204020204" charset="-122"/>
                  <a:ea typeface="微软雅黑" panose="020b0503020204020204" charset="-122"/>
                </a:rPr>
                <a:t>Enter your title</a:t>
              </a:r>
              <a:endParaRPr lang="zh-CN" altLang="en-US" sz="2000">
                <a:solidFill>
                  <a:schemeClr val="bg1">
                    <a:lumMod val="50000"/>
                  </a:schemeClr>
                </a:solidFill>
                <a:latin typeface="微软雅黑" panose="020b0503020204020204" charset="-122"/>
                <a:ea typeface="微软雅黑" panose="020b0503020204020204" charset="-122"/>
              </a:endParaRPr>
            </a:p>
          </p:txBody>
        </p:sp>
        <p:sp>
          <p:nvSpPr>
            <p:cNvPr id="53" name="文本框 30"/>
            <p:cNvSpPr txBox="1"/>
            <p:nvPr/>
          </p:nvSpPr>
          <p:spPr>
            <a:xfrm>
              <a:off x="1832734" y="2867452"/>
              <a:ext cx="1801467" cy="188152"/>
            </a:xfrm>
            <a:prstGeom prst="rect">
              <a:avLst/>
            </a:prstGeom>
            <a:noFill/>
            <a:ln>
              <a:noFill/>
            </a:ln>
          </p:spPr>
          <p:txBody>
            <a:bodyPr wrap="square" rtlCol="0">
              <a:spAutoFit/>
            </a:bodyPr>
            <a:lstStyle/>
            <a:p>
              <a:r>
                <a:rPr lang="en-US" altLang="zh-CN" sz="1100">
                  <a:solidFill>
                    <a:schemeClr val="bg1">
                      <a:lumMod val="50000"/>
                    </a:schemeClr>
                  </a:solidFill>
                  <a:latin typeface="微软雅黑" panose="020b0503020204020204" charset="-122"/>
                  <a:ea typeface="微软雅黑" panose="020b0503020204020204" charset="-122"/>
                </a:rPr>
                <a:t>Please Enter your title</a:t>
              </a:r>
              <a:endParaRPr lang="zh-CN" altLang="en-US" sz="1100">
                <a:solidFill>
                  <a:schemeClr val="bg1">
                    <a:lumMod val="50000"/>
                  </a:schemeClr>
                </a:solidFill>
                <a:latin typeface="微软雅黑" panose="020b0503020204020204" charset="-122"/>
                <a:ea typeface="微软雅黑" panose="020b0503020204020204" charset="-122"/>
              </a:endParaRPr>
            </a:p>
          </p:txBody>
        </p:sp>
        <p:sp>
          <p:nvSpPr>
            <p:cNvPr id="54" name="文本框 31"/>
            <p:cNvSpPr txBox="1"/>
            <p:nvPr/>
          </p:nvSpPr>
          <p:spPr>
            <a:xfrm>
              <a:off x="4254451" y="2606916"/>
              <a:ext cx="1801467" cy="296216"/>
            </a:xfrm>
            <a:prstGeom prst="rect">
              <a:avLst/>
            </a:prstGeom>
            <a:noFill/>
            <a:ln>
              <a:noFill/>
            </a:ln>
          </p:spPr>
          <p:txBody>
            <a:bodyPr wrap="square" rtlCol="0">
              <a:spAutoFit/>
            </a:bodyPr>
            <a:lstStyle/>
            <a:p>
              <a:r>
                <a:rPr lang="en-US" altLang="zh-CN" sz="2000">
                  <a:solidFill>
                    <a:schemeClr val="bg1">
                      <a:lumMod val="50000"/>
                    </a:schemeClr>
                  </a:solidFill>
                  <a:latin typeface="微软雅黑" panose="020b0503020204020204" charset="-122"/>
                  <a:ea typeface="微软雅黑" panose="020b0503020204020204" charset="-122"/>
                </a:rPr>
                <a:t>Enter your title</a:t>
              </a:r>
              <a:endParaRPr lang="zh-CN" altLang="en-US" sz="2000">
                <a:solidFill>
                  <a:schemeClr val="bg1">
                    <a:lumMod val="50000"/>
                  </a:schemeClr>
                </a:solidFill>
                <a:latin typeface="微软雅黑" panose="020b0503020204020204" charset="-122"/>
                <a:ea typeface="微软雅黑" panose="020b0503020204020204" charset="-122"/>
              </a:endParaRPr>
            </a:p>
          </p:txBody>
        </p:sp>
        <p:sp>
          <p:nvSpPr>
            <p:cNvPr id="55" name="文本框 32"/>
            <p:cNvSpPr txBox="1"/>
            <p:nvPr/>
          </p:nvSpPr>
          <p:spPr>
            <a:xfrm>
              <a:off x="4287046" y="2867452"/>
              <a:ext cx="1801467" cy="188152"/>
            </a:xfrm>
            <a:prstGeom prst="rect">
              <a:avLst/>
            </a:prstGeom>
            <a:noFill/>
            <a:ln>
              <a:noFill/>
            </a:ln>
          </p:spPr>
          <p:txBody>
            <a:bodyPr wrap="square" rtlCol="0">
              <a:spAutoFit/>
            </a:bodyPr>
            <a:lstStyle/>
            <a:p>
              <a:r>
                <a:rPr lang="en-US" altLang="zh-CN" sz="1100">
                  <a:solidFill>
                    <a:schemeClr val="bg1">
                      <a:lumMod val="50000"/>
                    </a:schemeClr>
                  </a:solidFill>
                  <a:latin typeface="微软雅黑" panose="020b0503020204020204" charset="-122"/>
                  <a:ea typeface="微软雅黑" panose="020b0503020204020204" charset="-122"/>
                </a:rPr>
                <a:t>Please Enter your title</a:t>
              </a:r>
              <a:endParaRPr lang="zh-CN" altLang="en-US" sz="1100">
                <a:solidFill>
                  <a:schemeClr val="bg1">
                    <a:lumMod val="50000"/>
                  </a:schemeClr>
                </a:solidFill>
                <a:latin typeface="微软雅黑" panose="020b0503020204020204" charset="-122"/>
                <a:ea typeface="微软雅黑" panose="020b0503020204020204" charset="-122"/>
              </a:endParaRPr>
            </a:p>
          </p:txBody>
        </p:sp>
        <p:sp>
          <p:nvSpPr>
            <p:cNvPr id="56" name="文本框 33"/>
            <p:cNvSpPr txBox="1"/>
            <p:nvPr/>
          </p:nvSpPr>
          <p:spPr>
            <a:xfrm>
              <a:off x="6711735" y="2606916"/>
              <a:ext cx="1801467" cy="296216"/>
            </a:xfrm>
            <a:prstGeom prst="rect">
              <a:avLst/>
            </a:prstGeom>
            <a:noFill/>
            <a:ln>
              <a:noFill/>
            </a:ln>
          </p:spPr>
          <p:txBody>
            <a:bodyPr wrap="square" rtlCol="0">
              <a:spAutoFit/>
            </a:bodyPr>
            <a:lstStyle/>
            <a:p>
              <a:r>
                <a:rPr lang="en-US" altLang="zh-CN" sz="2000">
                  <a:solidFill>
                    <a:schemeClr val="bg1">
                      <a:lumMod val="50000"/>
                    </a:schemeClr>
                  </a:solidFill>
                  <a:latin typeface="微软雅黑" panose="020b0503020204020204" charset="-122"/>
                  <a:ea typeface="微软雅黑" panose="020b0503020204020204" charset="-122"/>
                </a:rPr>
                <a:t>Enter your title</a:t>
              </a:r>
              <a:endParaRPr lang="zh-CN" altLang="en-US" sz="2000">
                <a:solidFill>
                  <a:schemeClr val="bg1">
                    <a:lumMod val="50000"/>
                  </a:schemeClr>
                </a:solidFill>
                <a:latin typeface="微软雅黑" panose="020b0503020204020204" charset="-122"/>
                <a:ea typeface="微软雅黑" panose="020b0503020204020204" charset="-122"/>
              </a:endParaRPr>
            </a:p>
          </p:txBody>
        </p:sp>
        <p:sp>
          <p:nvSpPr>
            <p:cNvPr id="57" name="文本框 34"/>
            <p:cNvSpPr txBox="1"/>
            <p:nvPr/>
          </p:nvSpPr>
          <p:spPr>
            <a:xfrm>
              <a:off x="6744330" y="2867452"/>
              <a:ext cx="1801467" cy="188152"/>
            </a:xfrm>
            <a:prstGeom prst="rect">
              <a:avLst/>
            </a:prstGeom>
            <a:noFill/>
            <a:ln>
              <a:noFill/>
            </a:ln>
          </p:spPr>
          <p:txBody>
            <a:bodyPr wrap="square" rtlCol="0">
              <a:spAutoFit/>
            </a:bodyPr>
            <a:lstStyle/>
            <a:p>
              <a:r>
                <a:rPr lang="en-US" altLang="zh-CN" sz="1100">
                  <a:solidFill>
                    <a:schemeClr val="bg1">
                      <a:lumMod val="50000"/>
                    </a:schemeClr>
                  </a:solidFill>
                  <a:latin typeface="微软雅黑" panose="020b0503020204020204" charset="-122"/>
                  <a:ea typeface="微软雅黑" panose="020b0503020204020204" charset="-122"/>
                </a:rPr>
                <a:t>Please Enter your title</a:t>
              </a:r>
              <a:endParaRPr lang="zh-CN" altLang="en-US" sz="1100">
                <a:solidFill>
                  <a:schemeClr val="bg1">
                    <a:lumMod val="50000"/>
                  </a:schemeClr>
                </a:solidFill>
                <a:latin typeface="微软雅黑" panose="020b0503020204020204" charset="-122"/>
                <a:ea typeface="微软雅黑" panose="020b0503020204020204" charset="-122"/>
              </a:endParaRPr>
            </a:p>
          </p:txBody>
        </p:sp>
        <p:sp>
          <p:nvSpPr>
            <p:cNvPr id="58" name="文本框 35"/>
            <p:cNvSpPr txBox="1"/>
            <p:nvPr/>
          </p:nvSpPr>
          <p:spPr>
            <a:xfrm>
              <a:off x="6711735" y="3983165"/>
              <a:ext cx="1801467" cy="296216"/>
            </a:xfrm>
            <a:prstGeom prst="rect">
              <a:avLst/>
            </a:prstGeom>
            <a:noFill/>
            <a:ln>
              <a:noFill/>
            </a:ln>
          </p:spPr>
          <p:txBody>
            <a:bodyPr wrap="square" rtlCol="0">
              <a:spAutoFit/>
            </a:bodyPr>
            <a:lstStyle/>
            <a:p>
              <a:r>
                <a:rPr lang="en-US" altLang="zh-CN" sz="2000">
                  <a:solidFill>
                    <a:schemeClr val="bg1">
                      <a:lumMod val="50000"/>
                    </a:schemeClr>
                  </a:solidFill>
                  <a:latin typeface="微软雅黑" panose="020b0503020204020204" charset="-122"/>
                  <a:ea typeface="微软雅黑" panose="020b0503020204020204" charset="-122"/>
                </a:rPr>
                <a:t>Enter your title</a:t>
              </a:r>
              <a:endParaRPr lang="zh-CN" altLang="en-US" sz="2000">
                <a:solidFill>
                  <a:schemeClr val="bg1">
                    <a:lumMod val="50000"/>
                  </a:schemeClr>
                </a:solidFill>
                <a:latin typeface="微软雅黑" panose="020b0503020204020204" charset="-122"/>
                <a:ea typeface="微软雅黑" panose="020b0503020204020204" charset="-122"/>
              </a:endParaRPr>
            </a:p>
          </p:txBody>
        </p:sp>
        <p:sp>
          <p:nvSpPr>
            <p:cNvPr id="59" name="文本框 36"/>
            <p:cNvSpPr txBox="1"/>
            <p:nvPr/>
          </p:nvSpPr>
          <p:spPr>
            <a:xfrm>
              <a:off x="6744330" y="4243704"/>
              <a:ext cx="1801467" cy="188152"/>
            </a:xfrm>
            <a:prstGeom prst="rect">
              <a:avLst/>
            </a:prstGeom>
            <a:noFill/>
            <a:ln>
              <a:noFill/>
            </a:ln>
          </p:spPr>
          <p:txBody>
            <a:bodyPr wrap="square" rtlCol="0">
              <a:spAutoFit/>
            </a:bodyPr>
            <a:lstStyle/>
            <a:p>
              <a:r>
                <a:rPr lang="en-US" altLang="zh-CN" sz="1100">
                  <a:solidFill>
                    <a:schemeClr val="bg1">
                      <a:lumMod val="50000"/>
                    </a:schemeClr>
                  </a:solidFill>
                  <a:latin typeface="微软雅黑" panose="020b0503020204020204" charset="-122"/>
                  <a:ea typeface="微软雅黑" panose="020b0503020204020204" charset="-122"/>
                </a:rPr>
                <a:t>Please Enter your title</a:t>
              </a:r>
              <a:endParaRPr lang="zh-CN" altLang="en-US" sz="1100">
                <a:solidFill>
                  <a:schemeClr val="bg1">
                    <a:lumMod val="50000"/>
                  </a:schemeClr>
                </a:solidFill>
                <a:latin typeface="微软雅黑" panose="020b0503020204020204" charset="-122"/>
                <a:ea typeface="微软雅黑" panose="020b0503020204020204" charset="-122"/>
              </a:endParaRPr>
            </a:p>
          </p:txBody>
        </p:sp>
        <p:sp>
          <p:nvSpPr>
            <p:cNvPr id="60" name="文本框 37"/>
            <p:cNvSpPr txBox="1"/>
            <p:nvPr/>
          </p:nvSpPr>
          <p:spPr>
            <a:xfrm>
              <a:off x="4254451" y="3983165"/>
              <a:ext cx="1801467" cy="296216"/>
            </a:xfrm>
            <a:prstGeom prst="rect">
              <a:avLst/>
            </a:prstGeom>
            <a:noFill/>
            <a:ln>
              <a:noFill/>
            </a:ln>
          </p:spPr>
          <p:txBody>
            <a:bodyPr wrap="square" rtlCol="0">
              <a:spAutoFit/>
            </a:bodyPr>
            <a:lstStyle/>
            <a:p>
              <a:r>
                <a:rPr lang="en-US" altLang="zh-CN" sz="2000">
                  <a:solidFill>
                    <a:schemeClr val="bg1">
                      <a:lumMod val="50000"/>
                    </a:schemeClr>
                  </a:solidFill>
                  <a:latin typeface="微软雅黑" panose="020b0503020204020204" charset="-122"/>
                  <a:ea typeface="微软雅黑" panose="020b0503020204020204" charset="-122"/>
                </a:rPr>
                <a:t>Enter your title</a:t>
              </a:r>
              <a:endParaRPr lang="zh-CN" altLang="en-US" sz="2000">
                <a:solidFill>
                  <a:schemeClr val="bg1">
                    <a:lumMod val="50000"/>
                  </a:schemeClr>
                </a:solidFill>
                <a:latin typeface="微软雅黑" panose="020b0503020204020204" charset="-122"/>
                <a:ea typeface="微软雅黑" panose="020b0503020204020204" charset="-122"/>
              </a:endParaRPr>
            </a:p>
          </p:txBody>
        </p:sp>
        <p:sp>
          <p:nvSpPr>
            <p:cNvPr id="61" name="文本框 38"/>
            <p:cNvSpPr txBox="1"/>
            <p:nvPr/>
          </p:nvSpPr>
          <p:spPr>
            <a:xfrm>
              <a:off x="4287044" y="4243704"/>
              <a:ext cx="1801467" cy="188152"/>
            </a:xfrm>
            <a:prstGeom prst="rect">
              <a:avLst/>
            </a:prstGeom>
            <a:noFill/>
            <a:ln>
              <a:noFill/>
            </a:ln>
          </p:spPr>
          <p:txBody>
            <a:bodyPr wrap="square" rtlCol="0">
              <a:spAutoFit/>
            </a:bodyPr>
            <a:lstStyle/>
            <a:p>
              <a:r>
                <a:rPr lang="en-US" altLang="zh-CN" sz="1100">
                  <a:solidFill>
                    <a:schemeClr val="bg1">
                      <a:lumMod val="50000"/>
                    </a:schemeClr>
                  </a:solidFill>
                  <a:latin typeface="微软雅黑" panose="020b0503020204020204" charset="-122"/>
                  <a:ea typeface="微软雅黑" panose="020b0503020204020204" charset="-122"/>
                </a:rPr>
                <a:t>Please Enter your title</a:t>
              </a:r>
              <a:endParaRPr lang="zh-CN" altLang="en-US" sz="1100">
                <a:solidFill>
                  <a:schemeClr val="bg1">
                    <a:lumMod val="50000"/>
                  </a:schemeClr>
                </a:solidFill>
                <a:latin typeface="微软雅黑" panose="020b0503020204020204" charset="-122"/>
                <a:ea typeface="微软雅黑" panose="020b0503020204020204" charset="-122"/>
              </a:endParaRPr>
            </a:p>
          </p:txBody>
        </p:sp>
        <p:sp>
          <p:nvSpPr>
            <p:cNvPr id="62" name="文本框 39"/>
            <p:cNvSpPr txBox="1"/>
            <p:nvPr/>
          </p:nvSpPr>
          <p:spPr>
            <a:xfrm>
              <a:off x="1800139" y="3983165"/>
              <a:ext cx="1801467" cy="296216"/>
            </a:xfrm>
            <a:prstGeom prst="rect">
              <a:avLst/>
            </a:prstGeom>
            <a:noFill/>
            <a:ln>
              <a:noFill/>
            </a:ln>
          </p:spPr>
          <p:txBody>
            <a:bodyPr wrap="square" rtlCol="0">
              <a:spAutoFit/>
            </a:bodyPr>
            <a:lstStyle/>
            <a:p>
              <a:r>
                <a:rPr lang="en-US" altLang="zh-CN" sz="2000">
                  <a:solidFill>
                    <a:schemeClr val="bg1">
                      <a:lumMod val="50000"/>
                    </a:schemeClr>
                  </a:solidFill>
                  <a:latin typeface="微软雅黑" panose="020b0503020204020204" charset="-122"/>
                  <a:ea typeface="微软雅黑" panose="020b0503020204020204" charset="-122"/>
                </a:rPr>
                <a:t>Enter your title</a:t>
              </a:r>
              <a:endParaRPr lang="zh-CN" altLang="en-US" sz="2000">
                <a:solidFill>
                  <a:schemeClr val="bg1">
                    <a:lumMod val="50000"/>
                  </a:schemeClr>
                </a:solidFill>
                <a:latin typeface="微软雅黑" panose="020b0503020204020204" charset="-122"/>
                <a:ea typeface="微软雅黑" panose="020b0503020204020204" charset="-122"/>
              </a:endParaRPr>
            </a:p>
          </p:txBody>
        </p:sp>
        <p:sp>
          <p:nvSpPr>
            <p:cNvPr id="63" name="文本框 40"/>
            <p:cNvSpPr txBox="1"/>
            <p:nvPr/>
          </p:nvSpPr>
          <p:spPr>
            <a:xfrm>
              <a:off x="1832734" y="4243704"/>
              <a:ext cx="1801467" cy="188152"/>
            </a:xfrm>
            <a:prstGeom prst="rect">
              <a:avLst/>
            </a:prstGeom>
            <a:noFill/>
            <a:ln>
              <a:noFill/>
            </a:ln>
          </p:spPr>
          <p:txBody>
            <a:bodyPr wrap="square" rtlCol="0">
              <a:spAutoFit/>
            </a:bodyPr>
            <a:lstStyle/>
            <a:p>
              <a:r>
                <a:rPr lang="en-US" altLang="zh-CN" sz="1100">
                  <a:solidFill>
                    <a:schemeClr val="bg1">
                      <a:lumMod val="50000"/>
                    </a:schemeClr>
                  </a:solidFill>
                  <a:latin typeface="微软雅黑" panose="020b0503020204020204" charset="-122"/>
                  <a:ea typeface="微软雅黑" panose="020b0503020204020204" charset="-122"/>
                </a:rPr>
                <a:t>Please Enter your title</a:t>
              </a:r>
              <a:endParaRPr lang="zh-CN" altLang="en-US" sz="1100">
                <a:solidFill>
                  <a:schemeClr val="bg1">
                    <a:lumMod val="50000"/>
                  </a:schemeClr>
                </a:solidFill>
                <a:latin typeface="微软雅黑" panose="020b0503020204020204" charset="-122"/>
                <a:ea typeface="微软雅黑" panose="020b0503020204020204" charset="-122"/>
              </a:endParaRPr>
            </a:p>
          </p:txBody>
        </p:sp>
      </p:grpSp>
      <p:sp>
        <p:nvSpPr>
          <p:cNvPr id="36" name="矩形 35"/>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20" presetClass="entr" presetSubtype="0" fill="hold" grpId="1"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edge">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1" name="组合 10"/>
          <p:cNvGrpSpPr/>
          <p:nvPr/>
        </p:nvGrpSpPr>
        <p:grpSpPr>
          <a:xfrm>
            <a:off x="1331005" y="328040"/>
            <a:ext cx="2311400" cy="660323"/>
            <a:chOff x="4830762" y="1203782"/>
            <a:chExt cx="2311400" cy="660323"/>
          </a:xfrm>
        </p:grpSpPr>
        <p:sp>
          <p:nvSpPr>
            <p:cNvPr id="12"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3"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sp>
        <p:nvSpPr>
          <p:cNvPr id="29" name="Pie 5"/>
          <p:cNvSpPr/>
          <p:nvPr/>
        </p:nvSpPr>
        <p:spPr>
          <a:xfrm>
            <a:off x="1777063" y="2890044"/>
            <a:ext cx="931116" cy="931115"/>
          </a:xfrm>
          <a:prstGeom prst="pieWedge">
            <a:avLst/>
          </a:prstGeom>
          <a:solidFill>
            <a:srgbClr val="E9639E"/>
          </a:solidFill>
          <a:ln w="12700" cap="flat" cmpd="sng" algn="ctr">
            <a:noFill/>
            <a:prstDash val="solid"/>
            <a:miter lim="800000"/>
          </a:ln>
          <a:effectLst/>
        </p:spPr>
        <p:txBody>
          <a:bodyPr/>
          <a:lstStyle/>
          <a:p/>
        </p:txBody>
      </p:sp>
      <p:sp>
        <p:nvSpPr>
          <p:cNvPr id="30" name="Pie 13"/>
          <p:cNvSpPr/>
          <p:nvPr/>
        </p:nvSpPr>
        <p:spPr>
          <a:xfrm flipH="1">
            <a:off x="2744624" y="2890044"/>
            <a:ext cx="931116" cy="931115"/>
          </a:xfrm>
          <a:prstGeom prst="pieWedge">
            <a:avLst/>
          </a:prstGeom>
          <a:solidFill>
            <a:srgbClr val="E9639E">
              <a:alpha val="80000"/>
            </a:srgbClr>
          </a:solidFill>
          <a:ln w="12700" cap="flat" cmpd="sng" algn="ctr">
            <a:noFill/>
            <a:prstDash val="solid"/>
            <a:miter lim="800000"/>
          </a:ln>
          <a:effectLst/>
        </p:spPr>
        <p:txBody>
          <a:bodyPr/>
          <a:lstStyle/>
          <a:p/>
        </p:txBody>
      </p:sp>
      <p:sp>
        <p:nvSpPr>
          <p:cNvPr id="31" name="Pie 14"/>
          <p:cNvSpPr/>
          <p:nvPr/>
        </p:nvSpPr>
        <p:spPr>
          <a:xfrm rot="16200000">
            <a:off x="2744624" y="3856578"/>
            <a:ext cx="931116" cy="931115"/>
          </a:xfrm>
          <a:prstGeom prst="pieWedge">
            <a:avLst/>
          </a:prstGeom>
          <a:solidFill>
            <a:srgbClr val="E9639E"/>
          </a:solidFill>
          <a:ln w="12700" cap="flat" cmpd="sng" algn="ctr">
            <a:noFill/>
            <a:prstDash val="solid"/>
            <a:miter lim="800000"/>
          </a:ln>
          <a:effectLst/>
        </p:spPr>
        <p:txBody>
          <a:bodyPr/>
          <a:lstStyle/>
          <a:p/>
        </p:txBody>
      </p:sp>
      <p:sp>
        <p:nvSpPr>
          <p:cNvPr id="32" name="Pie 15"/>
          <p:cNvSpPr/>
          <p:nvPr/>
        </p:nvSpPr>
        <p:spPr>
          <a:xfrm rot="5400000" flipH="1">
            <a:off x="3712185" y="3856578"/>
            <a:ext cx="931116" cy="931115"/>
          </a:xfrm>
          <a:prstGeom prst="pieWedge">
            <a:avLst/>
          </a:prstGeom>
          <a:solidFill>
            <a:srgbClr val="E9639E">
              <a:alpha val="80000"/>
            </a:srgbClr>
          </a:solidFill>
          <a:ln w="12700" cap="flat" cmpd="sng" algn="ctr">
            <a:noFill/>
            <a:prstDash val="solid"/>
            <a:miter lim="800000"/>
          </a:ln>
          <a:effectLst/>
        </p:spPr>
        <p:txBody>
          <a:bodyPr/>
          <a:lstStyle/>
          <a:p/>
        </p:txBody>
      </p:sp>
      <p:sp>
        <p:nvSpPr>
          <p:cNvPr id="33" name="Pie 16"/>
          <p:cNvSpPr/>
          <p:nvPr/>
        </p:nvSpPr>
        <p:spPr>
          <a:xfrm>
            <a:off x="3712185" y="2890044"/>
            <a:ext cx="931116" cy="931115"/>
          </a:xfrm>
          <a:prstGeom prst="pieWedge">
            <a:avLst/>
          </a:prstGeom>
          <a:solidFill>
            <a:srgbClr val="E9639E"/>
          </a:solidFill>
          <a:ln w="12700" cap="flat" cmpd="sng" algn="ctr">
            <a:noFill/>
            <a:prstDash val="solid"/>
            <a:miter lim="800000"/>
          </a:ln>
          <a:effectLst/>
        </p:spPr>
        <p:txBody>
          <a:bodyPr/>
          <a:lstStyle/>
          <a:p/>
        </p:txBody>
      </p:sp>
      <p:sp>
        <p:nvSpPr>
          <p:cNvPr id="34" name="Pie 17"/>
          <p:cNvSpPr/>
          <p:nvPr/>
        </p:nvSpPr>
        <p:spPr>
          <a:xfrm flipH="1">
            <a:off x="4679746" y="2890044"/>
            <a:ext cx="931116" cy="931115"/>
          </a:xfrm>
          <a:prstGeom prst="pieWedge">
            <a:avLst/>
          </a:prstGeom>
          <a:solidFill>
            <a:srgbClr val="E9639E">
              <a:alpha val="80000"/>
            </a:srgbClr>
          </a:solidFill>
          <a:ln w="12700" cap="flat" cmpd="sng" algn="ctr">
            <a:noFill/>
            <a:prstDash val="solid"/>
            <a:miter lim="800000"/>
          </a:ln>
          <a:effectLst/>
        </p:spPr>
        <p:txBody>
          <a:bodyPr/>
          <a:lstStyle/>
          <a:p/>
        </p:txBody>
      </p:sp>
      <p:sp>
        <p:nvSpPr>
          <p:cNvPr id="35" name="Pie 18"/>
          <p:cNvSpPr/>
          <p:nvPr/>
        </p:nvSpPr>
        <p:spPr>
          <a:xfrm rot="16200000">
            <a:off x="4679746" y="3856578"/>
            <a:ext cx="931116" cy="931115"/>
          </a:xfrm>
          <a:prstGeom prst="pieWedge">
            <a:avLst/>
          </a:prstGeom>
          <a:solidFill>
            <a:srgbClr val="E9639E"/>
          </a:solidFill>
          <a:ln w="12700" cap="flat" cmpd="sng" algn="ctr">
            <a:noFill/>
            <a:prstDash val="solid"/>
            <a:miter lim="800000"/>
          </a:ln>
          <a:effectLst/>
        </p:spPr>
        <p:txBody>
          <a:bodyPr/>
          <a:lstStyle/>
          <a:p/>
        </p:txBody>
      </p:sp>
      <p:sp>
        <p:nvSpPr>
          <p:cNvPr id="36" name="Pie 19"/>
          <p:cNvSpPr/>
          <p:nvPr/>
        </p:nvSpPr>
        <p:spPr>
          <a:xfrm rot="5400000" flipH="1">
            <a:off x="5647307" y="3856578"/>
            <a:ext cx="931116" cy="931115"/>
          </a:xfrm>
          <a:prstGeom prst="pieWedge">
            <a:avLst/>
          </a:prstGeom>
          <a:solidFill>
            <a:srgbClr val="E9639E">
              <a:alpha val="80000"/>
            </a:srgbClr>
          </a:solidFill>
          <a:ln w="12700" cap="flat" cmpd="sng" algn="ctr">
            <a:noFill/>
            <a:prstDash val="solid"/>
            <a:miter lim="800000"/>
          </a:ln>
          <a:effectLst/>
        </p:spPr>
        <p:txBody>
          <a:bodyPr/>
          <a:lstStyle/>
          <a:p/>
        </p:txBody>
      </p:sp>
      <p:sp>
        <p:nvSpPr>
          <p:cNvPr id="37" name="Pie 20"/>
          <p:cNvSpPr/>
          <p:nvPr/>
        </p:nvSpPr>
        <p:spPr>
          <a:xfrm>
            <a:off x="5647307" y="2890044"/>
            <a:ext cx="931116" cy="931115"/>
          </a:xfrm>
          <a:prstGeom prst="pieWedge">
            <a:avLst/>
          </a:prstGeom>
          <a:solidFill>
            <a:srgbClr val="E9639E"/>
          </a:solidFill>
          <a:ln w="12700" cap="flat" cmpd="sng" algn="ctr">
            <a:noFill/>
            <a:prstDash val="solid"/>
            <a:miter lim="800000"/>
          </a:ln>
          <a:effectLst/>
        </p:spPr>
        <p:txBody>
          <a:bodyPr/>
          <a:lstStyle/>
          <a:p/>
        </p:txBody>
      </p:sp>
      <p:sp>
        <p:nvSpPr>
          <p:cNvPr id="38" name="Pie 21"/>
          <p:cNvSpPr/>
          <p:nvPr/>
        </p:nvSpPr>
        <p:spPr>
          <a:xfrm flipH="1">
            <a:off x="6614868" y="2890044"/>
            <a:ext cx="931116" cy="931115"/>
          </a:xfrm>
          <a:prstGeom prst="pieWedge">
            <a:avLst/>
          </a:prstGeom>
          <a:solidFill>
            <a:srgbClr val="E9639E">
              <a:alpha val="80000"/>
            </a:srgbClr>
          </a:solidFill>
          <a:ln w="12700" cap="flat" cmpd="sng" algn="ctr">
            <a:noFill/>
            <a:prstDash val="solid"/>
            <a:miter lim="800000"/>
          </a:ln>
          <a:effectLst/>
        </p:spPr>
        <p:txBody>
          <a:bodyPr/>
          <a:lstStyle/>
          <a:p/>
        </p:txBody>
      </p:sp>
      <p:sp>
        <p:nvSpPr>
          <p:cNvPr id="39" name="Pie 22"/>
          <p:cNvSpPr/>
          <p:nvPr/>
        </p:nvSpPr>
        <p:spPr>
          <a:xfrm rot="16200000">
            <a:off x="6614868" y="3856578"/>
            <a:ext cx="931116" cy="931115"/>
          </a:xfrm>
          <a:prstGeom prst="pieWedge">
            <a:avLst/>
          </a:prstGeom>
          <a:solidFill>
            <a:srgbClr val="E9639E"/>
          </a:solidFill>
          <a:ln w="12700" cap="flat" cmpd="sng" algn="ctr">
            <a:noFill/>
            <a:prstDash val="solid"/>
            <a:miter lim="800000"/>
          </a:ln>
          <a:effectLst/>
        </p:spPr>
        <p:txBody>
          <a:bodyPr/>
          <a:lstStyle/>
          <a:p/>
        </p:txBody>
      </p:sp>
      <p:sp>
        <p:nvSpPr>
          <p:cNvPr id="40" name="Pie 23"/>
          <p:cNvSpPr/>
          <p:nvPr/>
        </p:nvSpPr>
        <p:spPr>
          <a:xfrm rot="5400000" flipH="1">
            <a:off x="7582429" y="3856578"/>
            <a:ext cx="931116" cy="931115"/>
          </a:xfrm>
          <a:prstGeom prst="pieWedge">
            <a:avLst/>
          </a:prstGeom>
          <a:solidFill>
            <a:srgbClr val="E9639E">
              <a:alpha val="80000"/>
            </a:srgbClr>
          </a:solidFill>
          <a:ln w="12700" cap="flat" cmpd="sng" algn="ctr">
            <a:noFill/>
            <a:prstDash val="solid"/>
            <a:miter lim="800000"/>
          </a:ln>
          <a:effectLst/>
        </p:spPr>
        <p:txBody>
          <a:bodyPr/>
          <a:lstStyle/>
          <a:p/>
        </p:txBody>
      </p:sp>
      <p:sp>
        <p:nvSpPr>
          <p:cNvPr id="41" name="Pie 24"/>
          <p:cNvSpPr/>
          <p:nvPr/>
        </p:nvSpPr>
        <p:spPr>
          <a:xfrm>
            <a:off x="7582429" y="2890044"/>
            <a:ext cx="931116" cy="931115"/>
          </a:xfrm>
          <a:prstGeom prst="pieWedge">
            <a:avLst/>
          </a:prstGeom>
          <a:solidFill>
            <a:srgbClr val="E9639E"/>
          </a:solidFill>
          <a:ln w="12700" cap="flat" cmpd="sng" algn="ctr">
            <a:noFill/>
            <a:prstDash val="solid"/>
            <a:miter lim="800000"/>
          </a:ln>
          <a:effectLst/>
        </p:spPr>
        <p:txBody>
          <a:bodyPr/>
          <a:lstStyle/>
          <a:p/>
        </p:txBody>
      </p:sp>
      <p:sp>
        <p:nvSpPr>
          <p:cNvPr id="42" name="Pie 25"/>
          <p:cNvSpPr/>
          <p:nvPr/>
        </p:nvSpPr>
        <p:spPr>
          <a:xfrm flipH="1">
            <a:off x="8549990" y="2890043"/>
            <a:ext cx="931116" cy="931115"/>
          </a:xfrm>
          <a:prstGeom prst="pieWedge">
            <a:avLst/>
          </a:prstGeom>
          <a:solidFill>
            <a:srgbClr val="E9639E">
              <a:alpha val="80000"/>
            </a:srgbClr>
          </a:solidFill>
          <a:ln w="12700" cap="flat" cmpd="sng" algn="ctr">
            <a:noFill/>
            <a:prstDash val="solid"/>
            <a:miter lim="800000"/>
          </a:ln>
          <a:effectLst/>
        </p:spPr>
        <p:txBody>
          <a:bodyPr/>
          <a:lstStyle/>
          <a:p/>
        </p:txBody>
      </p:sp>
      <p:sp>
        <p:nvSpPr>
          <p:cNvPr id="43" name="Pie 26"/>
          <p:cNvSpPr/>
          <p:nvPr/>
        </p:nvSpPr>
        <p:spPr>
          <a:xfrm rot="16200000">
            <a:off x="8549991" y="3856576"/>
            <a:ext cx="931116" cy="931115"/>
          </a:xfrm>
          <a:prstGeom prst="pieWedge">
            <a:avLst/>
          </a:prstGeom>
          <a:solidFill>
            <a:srgbClr val="E9639E"/>
          </a:solidFill>
          <a:ln w="12700" cap="flat" cmpd="sng" algn="ctr">
            <a:noFill/>
            <a:prstDash val="solid"/>
            <a:miter lim="800000"/>
          </a:ln>
          <a:effectLst/>
        </p:spPr>
        <p:txBody>
          <a:bodyPr/>
          <a:lstStyle/>
          <a:p/>
        </p:txBody>
      </p:sp>
      <p:sp>
        <p:nvSpPr>
          <p:cNvPr id="44" name="Pie 27"/>
          <p:cNvSpPr/>
          <p:nvPr/>
        </p:nvSpPr>
        <p:spPr>
          <a:xfrm rot="5400000" flipH="1">
            <a:off x="9517552" y="3856576"/>
            <a:ext cx="931116" cy="931115"/>
          </a:xfrm>
          <a:prstGeom prst="pieWedge">
            <a:avLst/>
          </a:prstGeom>
          <a:solidFill>
            <a:srgbClr val="E9639E">
              <a:alpha val="80000"/>
            </a:srgbClr>
          </a:solidFill>
          <a:ln w="12700" cap="flat" cmpd="sng" algn="ctr">
            <a:noFill/>
            <a:prstDash val="solid"/>
            <a:miter lim="800000"/>
          </a:ln>
          <a:effectLst/>
        </p:spPr>
        <p:txBody>
          <a:bodyPr/>
          <a:lstStyle/>
          <a:p/>
        </p:txBody>
      </p:sp>
      <p:sp>
        <p:nvSpPr>
          <p:cNvPr id="45" name="Right Triangle 29"/>
          <p:cNvSpPr/>
          <p:nvPr/>
        </p:nvSpPr>
        <p:spPr>
          <a:xfrm flipH="1">
            <a:off x="2569956" y="2762453"/>
            <a:ext cx="138223" cy="138223"/>
          </a:xfrm>
          <a:prstGeom prst="rtTriangl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Right Triangle 31"/>
          <p:cNvSpPr/>
          <p:nvPr/>
        </p:nvSpPr>
        <p:spPr>
          <a:xfrm flipH="1">
            <a:off x="4505078" y="2762453"/>
            <a:ext cx="138223" cy="138223"/>
          </a:xfrm>
          <a:prstGeom prst="rtTriangl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7" name="Right Triangle 32"/>
          <p:cNvSpPr/>
          <p:nvPr/>
        </p:nvSpPr>
        <p:spPr>
          <a:xfrm flipH="1">
            <a:off x="6440200" y="2762453"/>
            <a:ext cx="138223" cy="138223"/>
          </a:xfrm>
          <a:prstGeom prst="rtTriangl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8" name="Right Triangle 33"/>
          <p:cNvSpPr/>
          <p:nvPr/>
        </p:nvSpPr>
        <p:spPr>
          <a:xfrm flipH="1">
            <a:off x="8375322" y="2762453"/>
            <a:ext cx="138223" cy="138223"/>
          </a:xfrm>
          <a:prstGeom prst="rtTriangl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9" name="Right Triangle 37"/>
          <p:cNvSpPr/>
          <p:nvPr/>
        </p:nvSpPr>
        <p:spPr>
          <a:xfrm flipH="1" flipV="1">
            <a:off x="3537516" y="4777059"/>
            <a:ext cx="138223" cy="138223"/>
          </a:xfrm>
          <a:prstGeom prst="rtTriangl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Right Triangle 38"/>
          <p:cNvSpPr/>
          <p:nvPr/>
        </p:nvSpPr>
        <p:spPr>
          <a:xfrm flipH="1" flipV="1">
            <a:off x="5472638" y="4777059"/>
            <a:ext cx="138223" cy="138223"/>
          </a:xfrm>
          <a:prstGeom prst="rtTriangl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1" name="Right Triangle 39"/>
          <p:cNvSpPr/>
          <p:nvPr/>
        </p:nvSpPr>
        <p:spPr>
          <a:xfrm flipH="1" flipV="1">
            <a:off x="7407759" y="4777058"/>
            <a:ext cx="138223" cy="138223"/>
          </a:xfrm>
          <a:prstGeom prst="rtTriangl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2" name="Right Triangle 40"/>
          <p:cNvSpPr/>
          <p:nvPr/>
        </p:nvSpPr>
        <p:spPr>
          <a:xfrm flipH="1" flipV="1">
            <a:off x="9342879" y="4777057"/>
            <a:ext cx="138223" cy="138223"/>
          </a:xfrm>
          <a:prstGeom prst="rtTriangl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3" name="Rectangle 45"/>
          <p:cNvSpPr/>
          <p:nvPr/>
        </p:nvSpPr>
        <p:spPr>
          <a:xfrm>
            <a:off x="2845543" y="1771197"/>
            <a:ext cx="1227591" cy="972574"/>
          </a:xfrm>
          <a:prstGeom prst="rect">
            <a:avLst/>
          </a:prstGeom>
        </p:spPr>
        <p:txBody>
          <a:bodyPr wrap="square">
            <a:spAutoFit/>
          </a:bodyPr>
          <a:lstStyle/>
          <a:p>
            <a:pPr marL="0" marR="0" lvl="0" indent="0" defTabSz="914400" eaLnBrk="1" fontAlgn="auto" latinLnBrk="0" hangingPunct="1">
              <a:lnSpc>
                <a:spcPct val="130000"/>
              </a:lnSpc>
              <a:spcBef>
                <a:spcPct val="0"/>
              </a:spcBef>
              <a:spcAft>
                <a:spcPct val="0"/>
              </a:spcAft>
              <a:buClrTx/>
              <a:buSzTx/>
              <a:buFontTx/>
              <a:buNone/>
              <a:defRPr/>
            </a:pPr>
            <a:r>
              <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LAYERS</a:t>
            </a:r>
            <a:endPar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30000"/>
              </a:lnSpc>
              <a:spcBef>
                <a:spcPct val="0"/>
              </a:spcBef>
              <a:spcAft>
                <a:spcPct val="0"/>
              </a:spcAft>
              <a:buClrTx/>
              <a:buSzTx/>
              <a:buFontTx/>
              <a:buNone/>
              <a:defRPr/>
            </a:pPr>
            <a:r>
              <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Assertively unleash flexible technology</a:t>
            </a:r>
            <a:endPar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46"/>
          <p:cNvSpPr/>
          <p:nvPr/>
        </p:nvSpPr>
        <p:spPr>
          <a:xfrm>
            <a:off x="4781938" y="1777752"/>
            <a:ext cx="1227591" cy="972574"/>
          </a:xfrm>
          <a:prstGeom prst="rect">
            <a:avLst/>
          </a:prstGeom>
        </p:spPr>
        <p:txBody>
          <a:bodyPr wrap="square">
            <a:spAutoFit/>
          </a:bodyPr>
          <a:lstStyle/>
          <a:p>
            <a:pPr marL="0" marR="0" lvl="0" indent="0" defTabSz="914400" eaLnBrk="1" fontAlgn="auto" latinLnBrk="0" hangingPunct="1">
              <a:lnSpc>
                <a:spcPct val="130000"/>
              </a:lnSpc>
              <a:spcBef>
                <a:spcPct val="0"/>
              </a:spcBef>
              <a:spcAft>
                <a:spcPct val="0"/>
              </a:spcAft>
              <a:buClrTx/>
              <a:buSzTx/>
              <a:buFontTx/>
              <a:buNone/>
              <a:defRPr/>
            </a:pPr>
            <a:r>
              <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OPTIONS</a:t>
            </a:r>
            <a:endPar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30000"/>
              </a:lnSpc>
              <a:spcBef>
                <a:spcPct val="0"/>
              </a:spcBef>
              <a:spcAft>
                <a:spcPct val="0"/>
              </a:spcAft>
              <a:buClrTx/>
              <a:buSzTx/>
              <a:buFontTx/>
              <a:buNone/>
              <a:defRPr/>
            </a:pPr>
            <a:r>
              <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Assertively unleash flexible technology</a:t>
            </a:r>
            <a:endPar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5" name="Rectangle 47"/>
          <p:cNvSpPr/>
          <p:nvPr/>
        </p:nvSpPr>
        <p:spPr>
          <a:xfrm>
            <a:off x="6718333" y="1777752"/>
            <a:ext cx="1227591" cy="972574"/>
          </a:xfrm>
          <a:prstGeom prst="rect">
            <a:avLst/>
          </a:prstGeom>
        </p:spPr>
        <p:txBody>
          <a:bodyPr wrap="square">
            <a:spAutoFit/>
          </a:bodyPr>
          <a:lstStyle/>
          <a:p>
            <a:pPr marL="0" marR="0" lvl="0" indent="0" defTabSz="914400" eaLnBrk="1" fontAlgn="auto" latinLnBrk="0" hangingPunct="1">
              <a:lnSpc>
                <a:spcPct val="130000"/>
              </a:lnSpc>
              <a:spcBef>
                <a:spcPct val="0"/>
              </a:spcBef>
              <a:spcAft>
                <a:spcPct val="0"/>
              </a:spcAft>
              <a:buClrTx/>
              <a:buSzTx/>
              <a:buFontTx/>
              <a:buNone/>
              <a:defRPr/>
            </a:pPr>
            <a:r>
              <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PROJECTS</a:t>
            </a:r>
            <a:endPar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30000"/>
              </a:lnSpc>
              <a:spcBef>
                <a:spcPct val="0"/>
              </a:spcBef>
              <a:spcAft>
                <a:spcPct val="0"/>
              </a:spcAft>
              <a:buClrTx/>
              <a:buSzTx/>
              <a:buFontTx/>
              <a:buNone/>
              <a:defRPr/>
            </a:pPr>
            <a:r>
              <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Assertively unleash flexible technology</a:t>
            </a:r>
            <a:endPar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6" name="Rectangle 48"/>
          <p:cNvSpPr/>
          <p:nvPr/>
        </p:nvSpPr>
        <p:spPr>
          <a:xfrm>
            <a:off x="8654728" y="1777752"/>
            <a:ext cx="1227591" cy="972574"/>
          </a:xfrm>
          <a:prstGeom prst="rect">
            <a:avLst/>
          </a:prstGeom>
        </p:spPr>
        <p:txBody>
          <a:bodyPr wrap="square">
            <a:spAutoFit/>
          </a:bodyPr>
          <a:lstStyle/>
          <a:p>
            <a:pPr marL="0" marR="0" lvl="0" indent="0" defTabSz="914400" eaLnBrk="1" fontAlgn="auto" latinLnBrk="0" hangingPunct="1">
              <a:lnSpc>
                <a:spcPct val="130000"/>
              </a:lnSpc>
              <a:spcBef>
                <a:spcPct val="0"/>
              </a:spcBef>
              <a:spcAft>
                <a:spcPct val="0"/>
              </a:spcAft>
              <a:buClrTx/>
              <a:buSzTx/>
              <a:buFontTx/>
              <a:buNone/>
              <a:defRPr/>
            </a:pPr>
            <a:r>
              <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RELOAD</a:t>
            </a:r>
            <a:endPar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30000"/>
              </a:lnSpc>
              <a:spcBef>
                <a:spcPct val="0"/>
              </a:spcBef>
              <a:spcAft>
                <a:spcPct val="0"/>
              </a:spcAft>
              <a:buClrTx/>
              <a:buSzTx/>
              <a:buFontTx/>
              <a:buNone/>
              <a:defRPr/>
            </a:pPr>
            <a:r>
              <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Assertively unleash flexible technology</a:t>
            </a:r>
            <a:endPar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7" name="Rectangle 49"/>
          <p:cNvSpPr/>
          <p:nvPr/>
        </p:nvSpPr>
        <p:spPr>
          <a:xfrm>
            <a:off x="3839189" y="5217277"/>
            <a:ext cx="1227591" cy="972574"/>
          </a:xfrm>
          <a:prstGeom prst="rect">
            <a:avLst/>
          </a:prstGeom>
        </p:spPr>
        <p:txBody>
          <a:bodyPr wrap="square">
            <a:spAutoFit/>
          </a:bodyPr>
          <a:lstStyle/>
          <a:p>
            <a:pPr marL="0" marR="0" lvl="0" indent="0" defTabSz="914400" eaLnBrk="1" fontAlgn="auto" latinLnBrk="0" hangingPunct="1">
              <a:lnSpc>
                <a:spcPct val="130000"/>
              </a:lnSpc>
              <a:spcBef>
                <a:spcPct val="0"/>
              </a:spcBef>
              <a:spcAft>
                <a:spcPct val="0"/>
              </a:spcAft>
              <a:buClrTx/>
              <a:buSzTx/>
              <a:buFontTx/>
              <a:buNone/>
              <a:defRPr/>
            </a:pPr>
            <a:r>
              <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PORTFOLIO</a:t>
            </a:r>
            <a:endPar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30000"/>
              </a:lnSpc>
              <a:spcBef>
                <a:spcPct val="0"/>
              </a:spcBef>
              <a:spcAft>
                <a:spcPct val="0"/>
              </a:spcAft>
              <a:buClrTx/>
              <a:buSzTx/>
              <a:buFontTx/>
              <a:buNone/>
              <a:defRPr/>
            </a:pPr>
            <a:r>
              <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Assertively unleash flexible technology</a:t>
            </a:r>
            <a:endPar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8" name="Rectangle 50"/>
          <p:cNvSpPr/>
          <p:nvPr/>
        </p:nvSpPr>
        <p:spPr>
          <a:xfrm>
            <a:off x="5826404" y="5217276"/>
            <a:ext cx="1227591" cy="972574"/>
          </a:xfrm>
          <a:prstGeom prst="rect">
            <a:avLst/>
          </a:prstGeom>
        </p:spPr>
        <p:txBody>
          <a:bodyPr wrap="square">
            <a:spAutoFit/>
          </a:bodyPr>
          <a:lstStyle/>
          <a:p>
            <a:pPr marL="0" marR="0" lvl="0" indent="0" defTabSz="914400" eaLnBrk="1" fontAlgn="auto" latinLnBrk="0" hangingPunct="1">
              <a:lnSpc>
                <a:spcPct val="130000"/>
              </a:lnSpc>
              <a:spcBef>
                <a:spcPct val="0"/>
              </a:spcBef>
              <a:spcAft>
                <a:spcPct val="0"/>
              </a:spcAft>
              <a:buClrTx/>
              <a:buSzTx/>
              <a:buFontTx/>
              <a:buNone/>
              <a:defRPr/>
            </a:pPr>
            <a:r>
              <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PUZZLE</a:t>
            </a:r>
            <a:endPar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30000"/>
              </a:lnSpc>
              <a:spcBef>
                <a:spcPct val="0"/>
              </a:spcBef>
              <a:spcAft>
                <a:spcPct val="0"/>
              </a:spcAft>
              <a:buClrTx/>
              <a:buSzTx/>
              <a:buFontTx/>
              <a:buNone/>
              <a:defRPr/>
            </a:pPr>
            <a:r>
              <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Assertively unleash flexible technology</a:t>
            </a:r>
            <a:endPar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9" name="Rectangle 51"/>
          <p:cNvSpPr/>
          <p:nvPr/>
        </p:nvSpPr>
        <p:spPr>
          <a:xfrm>
            <a:off x="7813619" y="5217276"/>
            <a:ext cx="1227591" cy="1192634"/>
          </a:xfrm>
          <a:prstGeom prst="rect">
            <a:avLst/>
          </a:prstGeom>
        </p:spPr>
        <p:txBody>
          <a:bodyPr wrap="square">
            <a:spAutoFit/>
          </a:bodyPr>
          <a:lstStyle/>
          <a:p>
            <a:pPr marL="0" marR="0" lvl="0" indent="0" defTabSz="914400" eaLnBrk="1" fontAlgn="auto" latinLnBrk="0" hangingPunct="1">
              <a:lnSpc>
                <a:spcPct val="130000"/>
              </a:lnSpc>
              <a:spcBef>
                <a:spcPct val="0"/>
              </a:spcBef>
              <a:spcAft>
                <a:spcPct val="0"/>
              </a:spcAft>
              <a:buClrTx/>
              <a:buSzTx/>
              <a:buFontTx/>
              <a:buNone/>
              <a:defRPr/>
            </a:pPr>
            <a:r>
              <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INFOGRAPHICS</a:t>
            </a:r>
            <a:endPar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30000"/>
              </a:lnSpc>
              <a:spcBef>
                <a:spcPct val="0"/>
              </a:spcBef>
              <a:spcAft>
                <a:spcPct val="0"/>
              </a:spcAft>
              <a:buClrTx/>
              <a:buSzTx/>
              <a:buFontTx/>
              <a:buNone/>
              <a:defRPr/>
            </a:pPr>
            <a:r>
              <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Assertively unleash flexible technology</a:t>
            </a:r>
            <a:endPar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0" name="Rectangle 52"/>
          <p:cNvSpPr/>
          <p:nvPr/>
        </p:nvSpPr>
        <p:spPr>
          <a:xfrm>
            <a:off x="9796949" y="5217276"/>
            <a:ext cx="1227591" cy="972574"/>
          </a:xfrm>
          <a:prstGeom prst="rect">
            <a:avLst/>
          </a:prstGeom>
        </p:spPr>
        <p:txBody>
          <a:bodyPr wrap="square">
            <a:spAutoFit/>
          </a:bodyPr>
          <a:lstStyle/>
          <a:p>
            <a:pPr marL="0" marR="0" lvl="0" indent="0" defTabSz="914400" eaLnBrk="1" fontAlgn="auto" latinLnBrk="0" hangingPunct="1">
              <a:lnSpc>
                <a:spcPct val="130000"/>
              </a:lnSpc>
              <a:spcBef>
                <a:spcPct val="0"/>
              </a:spcBef>
              <a:spcAft>
                <a:spcPct val="0"/>
              </a:spcAft>
              <a:buClrTx/>
              <a:buSzTx/>
              <a:buFontTx/>
              <a:buNone/>
              <a:defRPr/>
            </a:pPr>
            <a:r>
              <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DOWNLOAD</a:t>
            </a:r>
            <a:endPar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eaLnBrk="1" fontAlgn="auto" latinLnBrk="0" hangingPunct="1">
              <a:lnSpc>
                <a:spcPct val="130000"/>
              </a:lnSpc>
              <a:spcBef>
                <a:spcPct val="0"/>
              </a:spcBef>
              <a:spcAft>
                <a:spcPct val="0"/>
              </a:spcAft>
              <a:buClrTx/>
              <a:buSzTx/>
              <a:buFontTx/>
              <a:buNone/>
              <a:defRPr/>
            </a:pPr>
            <a:r>
              <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Assertively unleash flexible technology</a:t>
            </a:r>
            <a:endParaRPr kumimoji="0" lang="en-US" sz="1100" b="0" i="0" u="none" strike="noStrike" kern="0" cap="none" spc="0" normalizeH="0" baseline="0" noProof="0">
              <a:ln>
                <a:noFill/>
              </a:ln>
              <a:solidFill>
                <a:srgbClr val="AAB2BD">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1" name="矩形 60"/>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anim calcmode="lin" valueType="num">
                                      <p:cBhvr>
                                        <p:cTn id="23" dur="500" fill="hold"/>
                                        <p:tgtEl>
                                          <p:spTgt spid="31"/>
                                        </p:tgtEl>
                                        <p:attrNameLst>
                                          <p:attrName>ppt_x</p:attrName>
                                        </p:attrNameLst>
                                      </p:cBhvr>
                                      <p:tavLst>
                                        <p:tav tm="0">
                                          <p:val>
                                            <p:strVal val="#ppt_x"/>
                                          </p:val>
                                        </p:tav>
                                        <p:tav tm="100000">
                                          <p:val>
                                            <p:strVal val="#ppt_x"/>
                                          </p:val>
                                        </p:tav>
                                      </p:tavLst>
                                    </p:anim>
                                    <p:anim calcmode="lin" valueType="num">
                                      <p:cBhvr>
                                        <p:cTn id="24" dur="5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anim calcmode="lin" valueType="num">
                                      <p:cBhvr>
                                        <p:cTn id="28" dur="500" fill="hold"/>
                                        <p:tgtEl>
                                          <p:spTgt spid="32"/>
                                        </p:tgtEl>
                                        <p:attrNameLst>
                                          <p:attrName>ppt_x</p:attrName>
                                        </p:attrNameLst>
                                      </p:cBhvr>
                                      <p:tavLst>
                                        <p:tav tm="0">
                                          <p:val>
                                            <p:strVal val="#ppt_x"/>
                                          </p:val>
                                        </p:tav>
                                        <p:tav tm="100000">
                                          <p:val>
                                            <p:strVal val="#ppt_x"/>
                                          </p:val>
                                        </p:tav>
                                      </p:tavLst>
                                    </p:anim>
                                    <p:anim calcmode="lin" valueType="num">
                                      <p:cBhvr>
                                        <p:cTn id="29" dur="5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anim calcmode="lin" valueType="num">
                                      <p:cBhvr>
                                        <p:cTn id="33" dur="500" fill="hold"/>
                                        <p:tgtEl>
                                          <p:spTgt spid="33"/>
                                        </p:tgtEl>
                                        <p:attrNameLst>
                                          <p:attrName>ppt_x</p:attrName>
                                        </p:attrNameLst>
                                      </p:cBhvr>
                                      <p:tavLst>
                                        <p:tav tm="0">
                                          <p:val>
                                            <p:strVal val="#ppt_x"/>
                                          </p:val>
                                        </p:tav>
                                        <p:tav tm="100000">
                                          <p:val>
                                            <p:strVal val="#ppt_x"/>
                                          </p:val>
                                        </p:tav>
                                      </p:tavLst>
                                    </p:anim>
                                    <p:anim calcmode="lin" valueType="num">
                                      <p:cBhvr>
                                        <p:cTn id="34" dur="5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anim calcmode="lin" valueType="num">
                                      <p:cBhvr>
                                        <p:cTn id="38" dur="500" fill="hold"/>
                                        <p:tgtEl>
                                          <p:spTgt spid="34"/>
                                        </p:tgtEl>
                                        <p:attrNameLst>
                                          <p:attrName>ppt_x</p:attrName>
                                        </p:attrNameLst>
                                      </p:cBhvr>
                                      <p:tavLst>
                                        <p:tav tm="0">
                                          <p:val>
                                            <p:strVal val="#ppt_x"/>
                                          </p:val>
                                        </p:tav>
                                        <p:tav tm="100000">
                                          <p:val>
                                            <p:strVal val="#ppt_x"/>
                                          </p:val>
                                        </p:tav>
                                      </p:tavLst>
                                    </p:anim>
                                    <p:anim calcmode="lin" valueType="num">
                                      <p:cBhvr>
                                        <p:cTn id="39" dur="500" fill="hold"/>
                                        <p:tgtEl>
                                          <p:spTgt spid="3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anim calcmode="lin" valueType="num">
                                      <p:cBhvr>
                                        <p:cTn id="43" dur="500" fill="hold"/>
                                        <p:tgtEl>
                                          <p:spTgt spid="35"/>
                                        </p:tgtEl>
                                        <p:attrNameLst>
                                          <p:attrName>ppt_x</p:attrName>
                                        </p:attrNameLst>
                                      </p:cBhvr>
                                      <p:tavLst>
                                        <p:tav tm="0">
                                          <p:val>
                                            <p:strVal val="#ppt_x"/>
                                          </p:val>
                                        </p:tav>
                                        <p:tav tm="100000">
                                          <p:val>
                                            <p:strVal val="#ppt_x"/>
                                          </p:val>
                                        </p:tav>
                                      </p:tavLst>
                                    </p:anim>
                                    <p:anim calcmode="lin" valueType="num">
                                      <p:cBhvr>
                                        <p:cTn id="44" dur="500" fill="hold"/>
                                        <p:tgtEl>
                                          <p:spTgt spid="3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anim calcmode="lin" valueType="num">
                                      <p:cBhvr>
                                        <p:cTn id="48" dur="500" fill="hold"/>
                                        <p:tgtEl>
                                          <p:spTgt spid="36"/>
                                        </p:tgtEl>
                                        <p:attrNameLst>
                                          <p:attrName>ppt_x</p:attrName>
                                        </p:attrNameLst>
                                      </p:cBhvr>
                                      <p:tavLst>
                                        <p:tav tm="0">
                                          <p:val>
                                            <p:strVal val="#ppt_x"/>
                                          </p:val>
                                        </p:tav>
                                        <p:tav tm="100000">
                                          <p:val>
                                            <p:strVal val="#ppt_x"/>
                                          </p:val>
                                        </p:tav>
                                      </p:tavLst>
                                    </p:anim>
                                    <p:anim calcmode="lin" valueType="num">
                                      <p:cBhvr>
                                        <p:cTn id="49" dur="500" fill="hold"/>
                                        <p:tgtEl>
                                          <p:spTgt spid="3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anim calcmode="lin" valueType="num">
                                      <p:cBhvr>
                                        <p:cTn id="53" dur="500" fill="hold"/>
                                        <p:tgtEl>
                                          <p:spTgt spid="37"/>
                                        </p:tgtEl>
                                        <p:attrNameLst>
                                          <p:attrName>ppt_x</p:attrName>
                                        </p:attrNameLst>
                                      </p:cBhvr>
                                      <p:tavLst>
                                        <p:tav tm="0">
                                          <p:val>
                                            <p:strVal val="#ppt_x"/>
                                          </p:val>
                                        </p:tav>
                                        <p:tav tm="100000">
                                          <p:val>
                                            <p:strVal val="#ppt_x"/>
                                          </p:val>
                                        </p:tav>
                                      </p:tavLst>
                                    </p:anim>
                                    <p:anim calcmode="lin" valueType="num">
                                      <p:cBhvr>
                                        <p:cTn id="54" dur="500" fill="hold"/>
                                        <p:tgtEl>
                                          <p:spTgt spid="3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strVal val="#ppt_x"/>
                                          </p:val>
                                        </p:tav>
                                        <p:tav tm="100000">
                                          <p:val>
                                            <p:strVal val="#ppt_x"/>
                                          </p:val>
                                        </p:tav>
                                      </p:tavLst>
                                    </p:anim>
                                    <p:anim calcmode="lin" valueType="num">
                                      <p:cBhvr>
                                        <p:cTn id="59" dur="5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anim calcmode="lin" valueType="num">
                                      <p:cBhvr>
                                        <p:cTn id="63" dur="500" fill="hold"/>
                                        <p:tgtEl>
                                          <p:spTgt spid="39"/>
                                        </p:tgtEl>
                                        <p:attrNameLst>
                                          <p:attrName>ppt_x</p:attrName>
                                        </p:attrNameLst>
                                      </p:cBhvr>
                                      <p:tavLst>
                                        <p:tav tm="0">
                                          <p:val>
                                            <p:strVal val="#ppt_x"/>
                                          </p:val>
                                        </p:tav>
                                        <p:tav tm="100000">
                                          <p:val>
                                            <p:strVal val="#ppt_x"/>
                                          </p:val>
                                        </p:tav>
                                      </p:tavLst>
                                    </p:anim>
                                    <p:anim calcmode="lin" valueType="num">
                                      <p:cBhvr>
                                        <p:cTn id="64" dur="500" fill="hold"/>
                                        <p:tgtEl>
                                          <p:spTgt spid="3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anim calcmode="lin" valueType="num">
                                      <p:cBhvr>
                                        <p:cTn id="68" dur="500" fill="hold"/>
                                        <p:tgtEl>
                                          <p:spTgt spid="40"/>
                                        </p:tgtEl>
                                        <p:attrNameLst>
                                          <p:attrName>ppt_x</p:attrName>
                                        </p:attrNameLst>
                                      </p:cBhvr>
                                      <p:tavLst>
                                        <p:tav tm="0">
                                          <p:val>
                                            <p:strVal val="#ppt_x"/>
                                          </p:val>
                                        </p:tav>
                                        <p:tav tm="100000">
                                          <p:val>
                                            <p:strVal val="#ppt_x"/>
                                          </p:val>
                                        </p:tav>
                                      </p:tavLst>
                                    </p:anim>
                                    <p:anim calcmode="lin" valueType="num">
                                      <p:cBhvr>
                                        <p:cTn id="69" dur="500" fill="hold"/>
                                        <p:tgtEl>
                                          <p:spTgt spid="4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anim calcmode="lin" valueType="num">
                                      <p:cBhvr>
                                        <p:cTn id="73" dur="500" fill="hold"/>
                                        <p:tgtEl>
                                          <p:spTgt spid="41"/>
                                        </p:tgtEl>
                                        <p:attrNameLst>
                                          <p:attrName>ppt_x</p:attrName>
                                        </p:attrNameLst>
                                      </p:cBhvr>
                                      <p:tavLst>
                                        <p:tav tm="0">
                                          <p:val>
                                            <p:strVal val="#ppt_x"/>
                                          </p:val>
                                        </p:tav>
                                        <p:tav tm="100000">
                                          <p:val>
                                            <p:strVal val="#ppt_x"/>
                                          </p:val>
                                        </p:tav>
                                      </p:tavLst>
                                    </p:anim>
                                    <p:anim calcmode="lin" valueType="num">
                                      <p:cBhvr>
                                        <p:cTn id="74" dur="500" fill="hold"/>
                                        <p:tgtEl>
                                          <p:spTgt spid="4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anim calcmode="lin" valueType="num">
                                      <p:cBhvr>
                                        <p:cTn id="78" dur="500" fill="hold"/>
                                        <p:tgtEl>
                                          <p:spTgt spid="42"/>
                                        </p:tgtEl>
                                        <p:attrNameLst>
                                          <p:attrName>ppt_x</p:attrName>
                                        </p:attrNameLst>
                                      </p:cBhvr>
                                      <p:tavLst>
                                        <p:tav tm="0">
                                          <p:val>
                                            <p:strVal val="#ppt_x"/>
                                          </p:val>
                                        </p:tav>
                                        <p:tav tm="100000">
                                          <p:val>
                                            <p:strVal val="#ppt_x"/>
                                          </p:val>
                                        </p:tav>
                                      </p:tavLst>
                                    </p:anim>
                                    <p:anim calcmode="lin" valueType="num">
                                      <p:cBhvr>
                                        <p:cTn id="79" dur="500" fill="hold"/>
                                        <p:tgtEl>
                                          <p:spTgt spid="42"/>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anim calcmode="lin" valueType="num">
                                      <p:cBhvr>
                                        <p:cTn id="83" dur="500" fill="hold"/>
                                        <p:tgtEl>
                                          <p:spTgt spid="43"/>
                                        </p:tgtEl>
                                        <p:attrNameLst>
                                          <p:attrName>ppt_x</p:attrName>
                                        </p:attrNameLst>
                                      </p:cBhvr>
                                      <p:tavLst>
                                        <p:tav tm="0">
                                          <p:val>
                                            <p:strVal val="#ppt_x"/>
                                          </p:val>
                                        </p:tav>
                                        <p:tav tm="100000">
                                          <p:val>
                                            <p:strVal val="#ppt_x"/>
                                          </p:val>
                                        </p:tav>
                                      </p:tavLst>
                                    </p:anim>
                                    <p:anim calcmode="lin" valueType="num">
                                      <p:cBhvr>
                                        <p:cTn id="84" dur="500" fill="hold"/>
                                        <p:tgtEl>
                                          <p:spTgt spid="43"/>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anim calcmode="lin" valueType="num">
                                      <p:cBhvr>
                                        <p:cTn id="88" dur="500" fill="hold"/>
                                        <p:tgtEl>
                                          <p:spTgt spid="44"/>
                                        </p:tgtEl>
                                        <p:attrNameLst>
                                          <p:attrName>ppt_x</p:attrName>
                                        </p:attrNameLst>
                                      </p:cBhvr>
                                      <p:tavLst>
                                        <p:tav tm="0">
                                          <p:val>
                                            <p:strVal val="#ppt_x"/>
                                          </p:val>
                                        </p:tav>
                                        <p:tav tm="100000">
                                          <p:val>
                                            <p:strVal val="#ppt_x"/>
                                          </p:val>
                                        </p:tav>
                                      </p:tavLst>
                                    </p:anim>
                                    <p:anim calcmode="lin" valueType="num">
                                      <p:cBhvr>
                                        <p:cTn id="89" dur="500" fill="hold"/>
                                        <p:tgtEl>
                                          <p:spTgt spid="4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anim calcmode="lin" valueType="num">
                                      <p:cBhvr>
                                        <p:cTn id="93" dur="500" fill="hold"/>
                                        <p:tgtEl>
                                          <p:spTgt spid="45"/>
                                        </p:tgtEl>
                                        <p:attrNameLst>
                                          <p:attrName>ppt_x</p:attrName>
                                        </p:attrNameLst>
                                      </p:cBhvr>
                                      <p:tavLst>
                                        <p:tav tm="0">
                                          <p:val>
                                            <p:strVal val="#ppt_x"/>
                                          </p:val>
                                        </p:tav>
                                        <p:tav tm="100000">
                                          <p:val>
                                            <p:strVal val="#ppt_x"/>
                                          </p:val>
                                        </p:tav>
                                      </p:tavLst>
                                    </p:anim>
                                    <p:anim calcmode="lin" valueType="num">
                                      <p:cBhvr>
                                        <p:cTn id="94" dur="500" fill="hold"/>
                                        <p:tgtEl>
                                          <p:spTgt spid="4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anim calcmode="lin" valueType="num">
                                      <p:cBhvr>
                                        <p:cTn id="98" dur="500" fill="hold"/>
                                        <p:tgtEl>
                                          <p:spTgt spid="46"/>
                                        </p:tgtEl>
                                        <p:attrNameLst>
                                          <p:attrName>ppt_x</p:attrName>
                                        </p:attrNameLst>
                                      </p:cBhvr>
                                      <p:tavLst>
                                        <p:tav tm="0">
                                          <p:val>
                                            <p:strVal val="#ppt_x"/>
                                          </p:val>
                                        </p:tav>
                                        <p:tav tm="100000">
                                          <p:val>
                                            <p:strVal val="#ppt_x"/>
                                          </p:val>
                                        </p:tav>
                                      </p:tavLst>
                                    </p:anim>
                                    <p:anim calcmode="lin" valueType="num">
                                      <p:cBhvr>
                                        <p:cTn id="99" dur="500" fill="hold"/>
                                        <p:tgtEl>
                                          <p:spTgt spid="4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500"/>
                                        <p:tgtEl>
                                          <p:spTgt spid="47"/>
                                        </p:tgtEl>
                                      </p:cBhvr>
                                    </p:animEffect>
                                    <p:anim calcmode="lin" valueType="num">
                                      <p:cBhvr>
                                        <p:cTn id="103" dur="500" fill="hold"/>
                                        <p:tgtEl>
                                          <p:spTgt spid="47"/>
                                        </p:tgtEl>
                                        <p:attrNameLst>
                                          <p:attrName>ppt_x</p:attrName>
                                        </p:attrNameLst>
                                      </p:cBhvr>
                                      <p:tavLst>
                                        <p:tav tm="0">
                                          <p:val>
                                            <p:strVal val="#ppt_x"/>
                                          </p:val>
                                        </p:tav>
                                        <p:tav tm="100000">
                                          <p:val>
                                            <p:strVal val="#ppt_x"/>
                                          </p:val>
                                        </p:tav>
                                      </p:tavLst>
                                    </p:anim>
                                    <p:anim calcmode="lin" valueType="num">
                                      <p:cBhvr>
                                        <p:cTn id="104" dur="500" fill="hold"/>
                                        <p:tgtEl>
                                          <p:spTgt spid="4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500"/>
                                        <p:tgtEl>
                                          <p:spTgt spid="48"/>
                                        </p:tgtEl>
                                      </p:cBhvr>
                                    </p:animEffect>
                                    <p:anim calcmode="lin" valueType="num">
                                      <p:cBhvr>
                                        <p:cTn id="108" dur="500" fill="hold"/>
                                        <p:tgtEl>
                                          <p:spTgt spid="48"/>
                                        </p:tgtEl>
                                        <p:attrNameLst>
                                          <p:attrName>ppt_x</p:attrName>
                                        </p:attrNameLst>
                                      </p:cBhvr>
                                      <p:tavLst>
                                        <p:tav tm="0">
                                          <p:val>
                                            <p:strVal val="#ppt_x"/>
                                          </p:val>
                                        </p:tav>
                                        <p:tav tm="100000">
                                          <p:val>
                                            <p:strVal val="#ppt_x"/>
                                          </p:val>
                                        </p:tav>
                                      </p:tavLst>
                                    </p:anim>
                                    <p:anim calcmode="lin" valueType="num">
                                      <p:cBhvr>
                                        <p:cTn id="109" dur="500" fill="hold"/>
                                        <p:tgtEl>
                                          <p:spTgt spid="48"/>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500"/>
                                        <p:tgtEl>
                                          <p:spTgt spid="49"/>
                                        </p:tgtEl>
                                      </p:cBhvr>
                                    </p:animEffect>
                                    <p:anim calcmode="lin" valueType="num">
                                      <p:cBhvr>
                                        <p:cTn id="113" dur="500" fill="hold"/>
                                        <p:tgtEl>
                                          <p:spTgt spid="49"/>
                                        </p:tgtEl>
                                        <p:attrNameLst>
                                          <p:attrName>ppt_x</p:attrName>
                                        </p:attrNameLst>
                                      </p:cBhvr>
                                      <p:tavLst>
                                        <p:tav tm="0">
                                          <p:val>
                                            <p:strVal val="#ppt_x"/>
                                          </p:val>
                                        </p:tav>
                                        <p:tav tm="100000">
                                          <p:val>
                                            <p:strVal val="#ppt_x"/>
                                          </p:val>
                                        </p:tav>
                                      </p:tavLst>
                                    </p:anim>
                                    <p:anim calcmode="lin" valueType="num">
                                      <p:cBhvr>
                                        <p:cTn id="114" dur="500" fill="hold"/>
                                        <p:tgtEl>
                                          <p:spTgt spid="49"/>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anim calcmode="lin" valueType="num">
                                      <p:cBhvr>
                                        <p:cTn id="118" dur="500" fill="hold"/>
                                        <p:tgtEl>
                                          <p:spTgt spid="50"/>
                                        </p:tgtEl>
                                        <p:attrNameLst>
                                          <p:attrName>ppt_x</p:attrName>
                                        </p:attrNameLst>
                                      </p:cBhvr>
                                      <p:tavLst>
                                        <p:tav tm="0">
                                          <p:val>
                                            <p:strVal val="#ppt_x"/>
                                          </p:val>
                                        </p:tav>
                                        <p:tav tm="100000">
                                          <p:val>
                                            <p:strVal val="#ppt_x"/>
                                          </p:val>
                                        </p:tav>
                                      </p:tavLst>
                                    </p:anim>
                                    <p:anim calcmode="lin" valueType="num">
                                      <p:cBhvr>
                                        <p:cTn id="119" dur="500" fill="hold"/>
                                        <p:tgtEl>
                                          <p:spTgt spid="5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500"/>
                                        <p:tgtEl>
                                          <p:spTgt spid="51"/>
                                        </p:tgtEl>
                                      </p:cBhvr>
                                    </p:animEffect>
                                    <p:anim calcmode="lin" valueType="num">
                                      <p:cBhvr>
                                        <p:cTn id="123" dur="500" fill="hold"/>
                                        <p:tgtEl>
                                          <p:spTgt spid="51"/>
                                        </p:tgtEl>
                                        <p:attrNameLst>
                                          <p:attrName>ppt_x</p:attrName>
                                        </p:attrNameLst>
                                      </p:cBhvr>
                                      <p:tavLst>
                                        <p:tav tm="0">
                                          <p:val>
                                            <p:strVal val="#ppt_x"/>
                                          </p:val>
                                        </p:tav>
                                        <p:tav tm="100000">
                                          <p:val>
                                            <p:strVal val="#ppt_x"/>
                                          </p:val>
                                        </p:tav>
                                      </p:tavLst>
                                    </p:anim>
                                    <p:anim calcmode="lin" valueType="num">
                                      <p:cBhvr>
                                        <p:cTn id="124" dur="500" fill="hold"/>
                                        <p:tgtEl>
                                          <p:spTgt spid="51"/>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fade">
                                      <p:cBhvr>
                                        <p:cTn id="127" dur="500"/>
                                        <p:tgtEl>
                                          <p:spTgt spid="52"/>
                                        </p:tgtEl>
                                      </p:cBhvr>
                                    </p:animEffect>
                                    <p:anim calcmode="lin" valueType="num">
                                      <p:cBhvr>
                                        <p:cTn id="128" dur="500" fill="hold"/>
                                        <p:tgtEl>
                                          <p:spTgt spid="52"/>
                                        </p:tgtEl>
                                        <p:attrNameLst>
                                          <p:attrName>ppt_x</p:attrName>
                                        </p:attrNameLst>
                                      </p:cBhvr>
                                      <p:tavLst>
                                        <p:tav tm="0">
                                          <p:val>
                                            <p:strVal val="#ppt_x"/>
                                          </p:val>
                                        </p:tav>
                                        <p:tav tm="100000">
                                          <p:val>
                                            <p:strVal val="#ppt_x"/>
                                          </p:val>
                                        </p:tav>
                                      </p:tavLst>
                                    </p:anim>
                                    <p:anim calcmode="lin" valueType="num">
                                      <p:cBhvr>
                                        <p:cTn id="129" dur="500" fill="hold"/>
                                        <p:tgtEl>
                                          <p:spTgt spid="52"/>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fade">
                                      <p:cBhvr>
                                        <p:cTn id="132" dur="500"/>
                                        <p:tgtEl>
                                          <p:spTgt spid="53"/>
                                        </p:tgtEl>
                                      </p:cBhvr>
                                    </p:animEffect>
                                    <p:anim calcmode="lin" valueType="num">
                                      <p:cBhvr>
                                        <p:cTn id="133" dur="500" fill="hold"/>
                                        <p:tgtEl>
                                          <p:spTgt spid="53"/>
                                        </p:tgtEl>
                                        <p:attrNameLst>
                                          <p:attrName>ppt_x</p:attrName>
                                        </p:attrNameLst>
                                      </p:cBhvr>
                                      <p:tavLst>
                                        <p:tav tm="0">
                                          <p:val>
                                            <p:strVal val="#ppt_x"/>
                                          </p:val>
                                        </p:tav>
                                        <p:tav tm="100000">
                                          <p:val>
                                            <p:strVal val="#ppt_x"/>
                                          </p:val>
                                        </p:tav>
                                      </p:tavLst>
                                    </p:anim>
                                    <p:anim calcmode="lin" valueType="num">
                                      <p:cBhvr>
                                        <p:cTn id="134" dur="500" fill="hold"/>
                                        <p:tgtEl>
                                          <p:spTgt spid="53"/>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fade">
                                      <p:cBhvr>
                                        <p:cTn id="137" dur="500"/>
                                        <p:tgtEl>
                                          <p:spTgt spid="54"/>
                                        </p:tgtEl>
                                      </p:cBhvr>
                                    </p:animEffect>
                                    <p:anim calcmode="lin" valueType="num">
                                      <p:cBhvr>
                                        <p:cTn id="138" dur="500" fill="hold"/>
                                        <p:tgtEl>
                                          <p:spTgt spid="54"/>
                                        </p:tgtEl>
                                        <p:attrNameLst>
                                          <p:attrName>ppt_x</p:attrName>
                                        </p:attrNameLst>
                                      </p:cBhvr>
                                      <p:tavLst>
                                        <p:tav tm="0">
                                          <p:val>
                                            <p:strVal val="#ppt_x"/>
                                          </p:val>
                                        </p:tav>
                                        <p:tav tm="100000">
                                          <p:val>
                                            <p:strVal val="#ppt_x"/>
                                          </p:val>
                                        </p:tav>
                                      </p:tavLst>
                                    </p:anim>
                                    <p:anim calcmode="lin" valueType="num">
                                      <p:cBhvr>
                                        <p:cTn id="139" dur="500" fill="hold"/>
                                        <p:tgtEl>
                                          <p:spTgt spid="54"/>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55"/>
                                        </p:tgtEl>
                                        <p:attrNameLst>
                                          <p:attrName>style.visibility</p:attrName>
                                        </p:attrNameLst>
                                      </p:cBhvr>
                                      <p:to>
                                        <p:strVal val="visible"/>
                                      </p:to>
                                    </p:set>
                                    <p:animEffect transition="in" filter="fade">
                                      <p:cBhvr>
                                        <p:cTn id="142" dur="500"/>
                                        <p:tgtEl>
                                          <p:spTgt spid="55"/>
                                        </p:tgtEl>
                                      </p:cBhvr>
                                    </p:animEffect>
                                    <p:anim calcmode="lin" valueType="num">
                                      <p:cBhvr>
                                        <p:cTn id="143" dur="500" fill="hold"/>
                                        <p:tgtEl>
                                          <p:spTgt spid="55"/>
                                        </p:tgtEl>
                                        <p:attrNameLst>
                                          <p:attrName>ppt_x</p:attrName>
                                        </p:attrNameLst>
                                      </p:cBhvr>
                                      <p:tavLst>
                                        <p:tav tm="0">
                                          <p:val>
                                            <p:strVal val="#ppt_x"/>
                                          </p:val>
                                        </p:tav>
                                        <p:tav tm="100000">
                                          <p:val>
                                            <p:strVal val="#ppt_x"/>
                                          </p:val>
                                        </p:tav>
                                      </p:tavLst>
                                    </p:anim>
                                    <p:anim calcmode="lin" valueType="num">
                                      <p:cBhvr>
                                        <p:cTn id="144" dur="500" fill="hold"/>
                                        <p:tgtEl>
                                          <p:spTgt spid="55"/>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56"/>
                                        </p:tgtEl>
                                        <p:attrNameLst>
                                          <p:attrName>style.visibility</p:attrName>
                                        </p:attrNameLst>
                                      </p:cBhvr>
                                      <p:to>
                                        <p:strVal val="visible"/>
                                      </p:to>
                                    </p:set>
                                    <p:animEffect transition="in" filter="fade">
                                      <p:cBhvr>
                                        <p:cTn id="147" dur="500"/>
                                        <p:tgtEl>
                                          <p:spTgt spid="56"/>
                                        </p:tgtEl>
                                      </p:cBhvr>
                                    </p:animEffect>
                                    <p:anim calcmode="lin" valueType="num">
                                      <p:cBhvr>
                                        <p:cTn id="148" dur="500" fill="hold"/>
                                        <p:tgtEl>
                                          <p:spTgt spid="56"/>
                                        </p:tgtEl>
                                        <p:attrNameLst>
                                          <p:attrName>ppt_x</p:attrName>
                                        </p:attrNameLst>
                                      </p:cBhvr>
                                      <p:tavLst>
                                        <p:tav tm="0">
                                          <p:val>
                                            <p:strVal val="#ppt_x"/>
                                          </p:val>
                                        </p:tav>
                                        <p:tav tm="100000">
                                          <p:val>
                                            <p:strVal val="#ppt_x"/>
                                          </p:val>
                                        </p:tav>
                                      </p:tavLst>
                                    </p:anim>
                                    <p:anim calcmode="lin" valueType="num">
                                      <p:cBhvr>
                                        <p:cTn id="149" dur="500" fill="hold"/>
                                        <p:tgtEl>
                                          <p:spTgt spid="56"/>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57"/>
                                        </p:tgtEl>
                                        <p:attrNameLst>
                                          <p:attrName>style.visibility</p:attrName>
                                        </p:attrNameLst>
                                      </p:cBhvr>
                                      <p:to>
                                        <p:strVal val="visible"/>
                                      </p:to>
                                    </p:set>
                                    <p:animEffect transition="in" filter="fade">
                                      <p:cBhvr>
                                        <p:cTn id="152" dur="500"/>
                                        <p:tgtEl>
                                          <p:spTgt spid="57"/>
                                        </p:tgtEl>
                                      </p:cBhvr>
                                    </p:animEffect>
                                    <p:anim calcmode="lin" valueType="num">
                                      <p:cBhvr>
                                        <p:cTn id="153" dur="500" fill="hold"/>
                                        <p:tgtEl>
                                          <p:spTgt spid="57"/>
                                        </p:tgtEl>
                                        <p:attrNameLst>
                                          <p:attrName>ppt_x</p:attrName>
                                        </p:attrNameLst>
                                      </p:cBhvr>
                                      <p:tavLst>
                                        <p:tav tm="0">
                                          <p:val>
                                            <p:strVal val="#ppt_x"/>
                                          </p:val>
                                        </p:tav>
                                        <p:tav tm="100000">
                                          <p:val>
                                            <p:strVal val="#ppt_x"/>
                                          </p:val>
                                        </p:tav>
                                      </p:tavLst>
                                    </p:anim>
                                    <p:anim calcmode="lin" valueType="num">
                                      <p:cBhvr>
                                        <p:cTn id="154" dur="500" fill="hold"/>
                                        <p:tgtEl>
                                          <p:spTgt spid="57"/>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500"/>
                                        <p:tgtEl>
                                          <p:spTgt spid="58"/>
                                        </p:tgtEl>
                                      </p:cBhvr>
                                    </p:animEffect>
                                    <p:anim calcmode="lin" valueType="num">
                                      <p:cBhvr>
                                        <p:cTn id="158" dur="500" fill="hold"/>
                                        <p:tgtEl>
                                          <p:spTgt spid="58"/>
                                        </p:tgtEl>
                                        <p:attrNameLst>
                                          <p:attrName>ppt_x</p:attrName>
                                        </p:attrNameLst>
                                      </p:cBhvr>
                                      <p:tavLst>
                                        <p:tav tm="0">
                                          <p:val>
                                            <p:strVal val="#ppt_x"/>
                                          </p:val>
                                        </p:tav>
                                        <p:tav tm="100000">
                                          <p:val>
                                            <p:strVal val="#ppt_x"/>
                                          </p:val>
                                        </p:tav>
                                      </p:tavLst>
                                    </p:anim>
                                    <p:anim calcmode="lin" valueType="num">
                                      <p:cBhvr>
                                        <p:cTn id="159" dur="500" fill="hold"/>
                                        <p:tgtEl>
                                          <p:spTgt spid="58"/>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Effect transition="in" filter="fade">
                                      <p:cBhvr>
                                        <p:cTn id="162" dur="500"/>
                                        <p:tgtEl>
                                          <p:spTgt spid="59"/>
                                        </p:tgtEl>
                                      </p:cBhvr>
                                    </p:animEffect>
                                    <p:anim calcmode="lin" valueType="num">
                                      <p:cBhvr>
                                        <p:cTn id="163" dur="500" fill="hold"/>
                                        <p:tgtEl>
                                          <p:spTgt spid="59"/>
                                        </p:tgtEl>
                                        <p:attrNameLst>
                                          <p:attrName>ppt_x</p:attrName>
                                        </p:attrNameLst>
                                      </p:cBhvr>
                                      <p:tavLst>
                                        <p:tav tm="0">
                                          <p:val>
                                            <p:strVal val="#ppt_x"/>
                                          </p:val>
                                        </p:tav>
                                        <p:tav tm="100000">
                                          <p:val>
                                            <p:strVal val="#ppt_x"/>
                                          </p:val>
                                        </p:tav>
                                      </p:tavLst>
                                    </p:anim>
                                    <p:anim calcmode="lin" valueType="num">
                                      <p:cBhvr>
                                        <p:cTn id="164" dur="500" fill="hold"/>
                                        <p:tgtEl>
                                          <p:spTgt spid="59"/>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500"/>
                                        <p:tgtEl>
                                          <p:spTgt spid="60"/>
                                        </p:tgtEl>
                                      </p:cBhvr>
                                    </p:animEffect>
                                    <p:anim calcmode="lin" valueType="num">
                                      <p:cBhvr>
                                        <p:cTn id="168" dur="500" fill="hold"/>
                                        <p:tgtEl>
                                          <p:spTgt spid="60"/>
                                        </p:tgtEl>
                                        <p:attrNameLst>
                                          <p:attrName>ppt_x</p:attrName>
                                        </p:attrNameLst>
                                      </p:cBhvr>
                                      <p:tavLst>
                                        <p:tav tm="0">
                                          <p:val>
                                            <p:strVal val="#ppt_x"/>
                                          </p:val>
                                        </p:tav>
                                        <p:tav tm="100000">
                                          <p:val>
                                            <p:strVal val="#ppt_x"/>
                                          </p:val>
                                        </p:tav>
                                      </p:tavLst>
                                    </p:anim>
                                    <p:anim calcmode="lin" valueType="num">
                                      <p:cBhvr>
                                        <p:cTn id="169" dur="500" fill="hold"/>
                                        <p:tgtEl>
                                          <p:spTgt spid="60"/>
                                        </p:tgtEl>
                                        <p:attrNameLst>
                                          <p:attrName>ppt_y</p:attrName>
                                        </p:attrNameLst>
                                      </p:cBhvr>
                                      <p:tavLst>
                                        <p:tav tm="0">
                                          <p:val>
                                            <p:strVal val="#ppt_y+.1"/>
                                          </p:val>
                                        </p:tav>
                                        <p:tav tm="100000">
                                          <p:val>
                                            <p:strVal val="#ppt_y"/>
                                          </p:val>
                                        </p:tav>
                                      </p:tavLst>
                                    </p:anim>
                                  </p:childTnLst>
                                </p:cTn>
                              </p:par>
                            </p:childTnLst>
                          </p:cTn>
                        </p:par>
                        <p:par>
                          <p:cTn id="170" fill="hold" nodeType="afterGroup">
                            <p:stCondLst>
                              <p:cond delay="1000"/>
                            </p:stCondLst>
                            <p:childTnLst>
                              <p:par>
                                <p:cTn id="171" presetID="20" presetClass="entr" presetSubtype="0" fill="hold" grpId="1" nodeType="afterEffect">
                                  <p:stCondLst>
                                    <p:cond delay="0"/>
                                  </p:stCondLst>
                                  <p:childTnLst>
                                    <p:set>
                                      <p:cBhvr>
                                        <p:cTn id="172" dur="1" fill="hold">
                                          <p:stCondLst>
                                            <p:cond delay="0"/>
                                          </p:stCondLst>
                                        </p:cTn>
                                        <p:tgtEl>
                                          <p:spTgt spid="61"/>
                                        </p:tgtEl>
                                        <p:attrNameLst>
                                          <p:attrName>style.visibility</p:attrName>
                                        </p:attrNameLst>
                                      </p:cBhvr>
                                      <p:to>
                                        <p:strVal val="visible"/>
                                      </p:to>
                                    </p:set>
                                    <p:animEffect transition="in" filter="wedge">
                                      <p:cBhvr>
                                        <p:cTn id="17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1" animBg="1"/>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Line 7"/>
          <p:cNvSpPr>
            <a:spLocks noChangeShapeType="1"/>
          </p:cNvSpPr>
          <p:nvPr/>
        </p:nvSpPr>
        <p:spPr bwMode="auto">
          <a:xfrm flipV="1">
            <a:off x="1319358" y="1813294"/>
            <a:ext cx="635" cy="1639357"/>
          </a:xfrm>
          <a:prstGeom prst="line">
            <a:avLst/>
          </a:prstGeom>
          <a:noFill/>
          <a:ln w="12700" cap="flat">
            <a:solidFill>
              <a:srgbClr val="E9639E"/>
            </a:solidFill>
            <a:prstDash val="solid"/>
            <a:miter lim="800000"/>
          </a:ln>
          <a:extLst>
            <a:ext uri="{909E8E84-426E-40DD-AFC4-6F175D3DCCD1}">
              <a14:hiddenFill xmlns:a14="http://schemas.microsoft.com/office/drawing/2010/main">
                <a:noFill/>
              </a14:hiddenFill>
            </a:ext>
          </a:extLst>
        </p:spPr>
        <p:txBody>
          <a:bodyPr vert="horz" wrap="square" lIns="91428" tIns="45714" rIns="91428" bIns="45714" numCol="1" anchor="t" anchorCtr="0" compatLnSpc="1"/>
          <a:lstStyle/>
          <a:p>
            <a:endParaRPr lang="zh-CN" altLang="en-US"/>
          </a:p>
        </p:txBody>
      </p:sp>
      <p:sp>
        <p:nvSpPr>
          <p:cNvPr id="5" name="Line 9"/>
          <p:cNvSpPr>
            <a:spLocks noChangeShapeType="1"/>
          </p:cNvSpPr>
          <p:nvPr/>
        </p:nvSpPr>
        <p:spPr bwMode="auto">
          <a:xfrm flipV="1">
            <a:off x="3729505" y="3256462"/>
            <a:ext cx="635" cy="2224750"/>
          </a:xfrm>
          <a:prstGeom prst="line">
            <a:avLst/>
          </a:prstGeom>
          <a:noFill/>
          <a:ln w="12700" cap="flat">
            <a:solidFill>
              <a:srgbClr val="E9639E"/>
            </a:solidFill>
            <a:prstDash val="solid"/>
            <a:miter lim="800000"/>
          </a:ln>
          <a:extLst>
            <a:ext uri="{909E8E84-426E-40DD-AFC4-6F175D3DCCD1}">
              <a14:hiddenFill xmlns:a14="http://schemas.microsoft.com/office/drawing/2010/main">
                <a:noFill/>
              </a14:hiddenFill>
            </a:ext>
          </a:extLst>
        </p:spPr>
        <p:txBody>
          <a:bodyPr vert="horz" wrap="square" lIns="91428" tIns="45714" rIns="91428" bIns="45714" numCol="1" anchor="t" anchorCtr="0" compatLnSpc="1"/>
          <a:lstStyle/>
          <a:p>
            <a:endParaRPr lang="zh-CN" altLang="en-US"/>
          </a:p>
        </p:txBody>
      </p:sp>
      <p:sp>
        <p:nvSpPr>
          <p:cNvPr id="6" name="Line 11"/>
          <p:cNvSpPr>
            <a:spLocks noChangeShapeType="1"/>
          </p:cNvSpPr>
          <p:nvPr/>
        </p:nvSpPr>
        <p:spPr bwMode="auto">
          <a:xfrm flipV="1">
            <a:off x="6149809" y="1813294"/>
            <a:ext cx="635" cy="1639357"/>
          </a:xfrm>
          <a:prstGeom prst="line">
            <a:avLst/>
          </a:prstGeom>
          <a:noFill/>
          <a:ln w="12700" cap="flat">
            <a:solidFill>
              <a:srgbClr val="E9639E"/>
            </a:solidFill>
            <a:prstDash val="solid"/>
            <a:miter lim="800000"/>
          </a:ln>
          <a:extLst>
            <a:ext uri="{909E8E84-426E-40DD-AFC4-6F175D3DCCD1}">
              <a14:hiddenFill xmlns:a14="http://schemas.microsoft.com/office/drawing/2010/main">
                <a:noFill/>
              </a14:hiddenFill>
            </a:ext>
          </a:extLst>
        </p:spPr>
        <p:txBody>
          <a:bodyPr vert="horz" wrap="square" lIns="91428" tIns="45714" rIns="91428" bIns="45714" numCol="1" anchor="t" anchorCtr="0" compatLnSpc="1"/>
          <a:lstStyle/>
          <a:p>
            <a:endParaRPr lang="zh-CN" altLang="en-US"/>
          </a:p>
        </p:txBody>
      </p:sp>
      <p:sp>
        <p:nvSpPr>
          <p:cNvPr id="13" name="Line 13"/>
          <p:cNvSpPr>
            <a:spLocks noChangeShapeType="1"/>
          </p:cNvSpPr>
          <p:nvPr/>
        </p:nvSpPr>
        <p:spPr bwMode="auto">
          <a:xfrm flipV="1">
            <a:off x="8563765" y="3256462"/>
            <a:ext cx="635" cy="2224750"/>
          </a:xfrm>
          <a:prstGeom prst="line">
            <a:avLst/>
          </a:prstGeom>
          <a:noFill/>
          <a:ln w="12700" cap="flat">
            <a:solidFill>
              <a:srgbClr val="E9639E"/>
            </a:solidFill>
            <a:prstDash val="solid"/>
            <a:miter lim="800000"/>
          </a:ln>
          <a:extLst>
            <a:ext uri="{909E8E84-426E-40DD-AFC4-6F175D3DCCD1}">
              <a14:hiddenFill xmlns:a14="http://schemas.microsoft.com/office/drawing/2010/main">
                <a:noFill/>
              </a14:hiddenFill>
            </a:ext>
          </a:extLst>
        </p:spPr>
        <p:txBody>
          <a:bodyPr vert="horz" wrap="square" lIns="91428" tIns="45714" rIns="91428" bIns="45714" numCol="1" anchor="t" anchorCtr="0" compatLnSpc="1"/>
          <a:lstStyle/>
          <a:p>
            <a:endParaRPr lang="zh-CN" altLang="en-US"/>
          </a:p>
        </p:txBody>
      </p:sp>
      <p:sp>
        <p:nvSpPr>
          <p:cNvPr id="14" name="Freeform 14"/>
          <p:cNvSpPr>
            <a:spLocks noEditPoints="1"/>
          </p:cNvSpPr>
          <p:nvPr/>
        </p:nvSpPr>
        <p:spPr bwMode="auto">
          <a:xfrm>
            <a:off x="3386649" y="5162484"/>
            <a:ext cx="259681" cy="259681"/>
          </a:xfrm>
          <a:custGeom>
            <a:gdLst>
              <a:gd name="T0" fmla="*/ 64 w 75"/>
              <a:gd name="T1" fmla="*/ 11 h 75"/>
              <a:gd name="T2" fmla="*/ 64 w 75"/>
              <a:gd name="T3" fmla="*/ 64 h 75"/>
              <a:gd name="T4" fmla="*/ 11 w 75"/>
              <a:gd name="T5" fmla="*/ 64 h 75"/>
              <a:gd name="T6" fmla="*/ 11 w 75"/>
              <a:gd name="T7" fmla="*/ 11 h 75"/>
              <a:gd name="T8" fmla="*/ 36 w 75"/>
              <a:gd name="T9" fmla="*/ 69 h 75"/>
              <a:gd name="T10" fmla="*/ 36 w 75"/>
              <a:gd name="T11" fmla="*/ 57 h 75"/>
              <a:gd name="T12" fmla="*/ 25 w 75"/>
              <a:gd name="T13" fmla="*/ 60 h 75"/>
              <a:gd name="T14" fmla="*/ 33 w 75"/>
              <a:gd name="T15" fmla="*/ 69 h 75"/>
              <a:gd name="T16" fmla="*/ 60 w 75"/>
              <a:gd name="T17" fmla="*/ 15 h 75"/>
              <a:gd name="T18" fmla="*/ 60 w 75"/>
              <a:gd name="T19" fmla="*/ 14 h 75"/>
              <a:gd name="T20" fmla="*/ 59 w 75"/>
              <a:gd name="T21" fmla="*/ 36 h 75"/>
              <a:gd name="T22" fmla="*/ 60 w 75"/>
              <a:gd name="T23" fmla="*/ 15 h 75"/>
              <a:gd name="T24" fmla="*/ 57 w 75"/>
              <a:gd name="T25" fmla="*/ 12 h 75"/>
              <a:gd name="T26" fmla="*/ 53 w 75"/>
              <a:gd name="T27" fmla="*/ 12 h 75"/>
              <a:gd name="T28" fmla="*/ 57 w 75"/>
              <a:gd name="T29" fmla="*/ 12 h 75"/>
              <a:gd name="T30" fmla="*/ 43 w 75"/>
              <a:gd name="T31" fmla="*/ 6 h 75"/>
              <a:gd name="T32" fmla="*/ 40 w 75"/>
              <a:gd name="T33" fmla="*/ 18 h 75"/>
              <a:gd name="T34" fmla="*/ 51 w 75"/>
              <a:gd name="T35" fmla="*/ 15 h 75"/>
              <a:gd name="T36" fmla="*/ 43 w 75"/>
              <a:gd name="T37" fmla="*/ 6 h 75"/>
              <a:gd name="T38" fmla="*/ 36 w 75"/>
              <a:gd name="T39" fmla="*/ 6 h 75"/>
              <a:gd name="T40" fmla="*/ 26 w 75"/>
              <a:gd name="T41" fmla="*/ 14 h 75"/>
              <a:gd name="T42" fmla="*/ 26 w 75"/>
              <a:gd name="T43" fmla="*/ 16 h 75"/>
              <a:gd name="T44" fmla="*/ 36 w 75"/>
              <a:gd name="T45" fmla="*/ 6 h 75"/>
              <a:gd name="T46" fmla="*/ 25 w 75"/>
              <a:gd name="T47" fmla="*/ 8 h 75"/>
              <a:gd name="T48" fmla="*/ 22 w 75"/>
              <a:gd name="T49" fmla="*/ 14 h 75"/>
              <a:gd name="T50" fmla="*/ 25 w 75"/>
              <a:gd name="T51" fmla="*/ 8 h 75"/>
              <a:gd name="T52" fmla="*/ 16 w 75"/>
              <a:gd name="T53" fmla="*/ 14 h 75"/>
              <a:gd name="T54" fmla="*/ 6 w 75"/>
              <a:gd name="T55" fmla="*/ 36 h 75"/>
              <a:gd name="T56" fmla="*/ 21 w 75"/>
              <a:gd name="T57" fmla="*/ 17 h 75"/>
              <a:gd name="T58" fmla="*/ 6 w 75"/>
              <a:gd name="T59" fmla="*/ 39 h 75"/>
              <a:gd name="T60" fmla="*/ 15 w 75"/>
              <a:gd name="T61" fmla="*/ 60 h 75"/>
              <a:gd name="T62" fmla="*/ 21 w 75"/>
              <a:gd name="T63" fmla="*/ 58 h 75"/>
              <a:gd name="T64" fmla="*/ 6 w 75"/>
              <a:gd name="T65" fmla="*/ 39 h 75"/>
              <a:gd name="T66" fmla="*/ 19 w 75"/>
              <a:gd name="T67" fmla="*/ 63 h 75"/>
              <a:gd name="T68" fmla="*/ 23 w 75"/>
              <a:gd name="T69" fmla="*/ 63 h 75"/>
              <a:gd name="T70" fmla="*/ 19 w 75"/>
              <a:gd name="T71" fmla="*/ 63 h 75"/>
              <a:gd name="T72" fmla="*/ 40 w 75"/>
              <a:gd name="T73" fmla="*/ 69 h 75"/>
              <a:gd name="T74" fmla="*/ 50 w 75"/>
              <a:gd name="T75" fmla="*/ 61 h 75"/>
              <a:gd name="T76" fmla="*/ 49 w 75"/>
              <a:gd name="T77" fmla="*/ 59 h 75"/>
              <a:gd name="T78" fmla="*/ 40 w 75"/>
              <a:gd name="T79" fmla="*/ 69 h 75"/>
              <a:gd name="T80" fmla="*/ 50 w 75"/>
              <a:gd name="T81" fmla="*/ 67 h 75"/>
              <a:gd name="T82" fmla="*/ 54 w 75"/>
              <a:gd name="T83" fmla="*/ 61 h 75"/>
              <a:gd name="T84" fmla="*/ 50 w 75"/>
              <a:gd name="T85" fmla="*/ 67 h 75"/>
              <a:gd name="T86" fmla="*/ 60 w 75"/>
              <a:gd name="T87" fmla="*/ 61 h 75"/>
              <a:gd name="T88" fmla="*/ 70 w 75"/>
              <a:gd name="T89" fmla="*/ 39 h 75"/>
              <a:gd name="T90" fmla="*/ 55 w 75"/>
              <a:gd name="T91" fmla="*/ 58 h 75"/>
              <a:gd name="T92" fmla="*/ 52 w 75"/>
              <a:gd name="T93" fmla="*/ 19 h 75"/>
              <a:gd name="T94" fmla="*/ 51 w 75"/>
              <a:gd name="T95" fmla="*/ 19 h 75"/>
              <a:gd name="T96" fmla="*/ 40 w 75"/>
              <a:gd name="T97" fmla="*/ 36 h 75"/>
              <a:gd name="T98" fmla="*/ 52 w 75"/>
              <a:gd name="T99" fmla="*/ 19 h 75"/>
              <a:gd name="T100" fmla="*/ 36 w 75"/>
              <a:gd name="T101" fmla="*/ 21 h 75"/>
              <a:gd name="T102" fmla="*/ 24 w 75"/>
              <a:gd name="T103" fmla="*/ 19 h 75"/>
              <a:gd name="T104" fmla="*/ 36 w 75"/>
              <a:gd name="T105" fmla="*/ 36 h 75"/>
              <a:gd name="T106" fmla="*/ 36 w 75"/>
              <a:gd name="T107" fmla="*/ 54 h 75"/>
              <a:gd name="T108" fmla="*/ 36 w 75"/>
              <a:gd name="T109" fmla="*/ 39 h 75"/>
              <a:gd name="T110" fmla="*/ 24 w 75"/>
              <a:gd name="T111" fmla="*/ 56 h 75"/>
              <a:gd name="T112" fmla="*/ 36 w 75"/>
              <a:gd name="T113" fmla="*/ 54 h 75"/>
              <a:gd name="T114" fmla="*/ 40 w 75"/>
              <a:gd name="T115" fmla="*/ 54 h 75"/>
              <a:gd name="T116" fmla="*/ 52 w 75"/>
              <a:gd name="T117" fmla="*/ 56 h 75"/>
              <a:gd name="T118" fmla="*/ 40 w 75"/>
              <a:gd name="T119" fmla="*/ 39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 h="75">
                <a:moveTo>
                  <a:pt x="38" y="0"/>
                </a:moveTo>
                <a:cubicBezTo>
                  <a:pt x="48" y="0"/>
                  <a:pt x="58" y="4"/>
                  <a:pt x="64" y="11"/>
                </a:cubicBezTo>
                <a:cubicBezTo>
                  <a:pt x="71" y="18"/>
                  <a:pt x="75" y="27"/>
                  <a:pt x="75" y="37"/>
                </a:cubicBezTo>
                <a:cubicBezTo>
                  <a:pt x="75" y="48"/>
                  <a:pt x="71" y="57"/>
                  <a:pt x="64" y="64"/>
                </a:cubicBezTo>
                <a:cubicBezTo>
                  <a:pt x="58" y="71"/>
                  <a:pt x="48" y="75"/>
                  <a:pt x="38" y="75"/>
                </a:cubicBezTo>
                <a:cubicBezTo>
                  <a:pt x="27" y="75"/>
                  <a:pt x="18" y="71"/>
                  <a:pt x="11" y="64"/>
                </a:cubicBezTo>
                <a:cubicBezTo>
                  <a:pt x="5" y="57"/>
                  <a:pt x="0" y="48"/>
                  <a:pt x="0" y="37"/>
                </a:cubicBezTo>
                <a:cubicBezTo>
                  <a:pt x="0" y="27"/>
                  <a:pt x="5" y="18"/>
                  <a:pt x="11" y="11"/>
                </a:cubicBezTo>
                <a:cubicBezTo>
                  <a:pt x="18" y="4"/>
                  <a:pt x="27" y="0"/>
                  <a:pt x="38" y="0"/>
                </a:cubicBezTo>
                <a:close/>
                <a:moveTo>
                  <a:pt x="36" y="69"/>
                </a:moveTo>
                <a:cubicBezTo>
                  <a:pt x="36" y="69"/>
                  <a:pt x="36" y="69"/>
                  <a:pt x="36" y="69"/>
                </a:cubicBezTo>
                <a:cubicBezTo>
                  <a:pt x="36" y="57"/>
                  <a:pt x="36" y="57"/>
                  <a:pt x="36" y="57"/>
                </a:cubicBezTo>
                <a:cubicBezTo>
                  <a:pt x="33" y="57"/>
                  <a:pt x="29" y="58"/>
                  <a:pt x="26" y="59"/>
                </a:cubicBezTo>
                <a:cubicBezTo>
                  <a:pt x="26" y="59"/>
                  <a:pt x="25" y="59"/>
                  <a:pt x="25" y="60"/>
                </a:cubicBezTo>
                <a:cubicBezTo>
                  <a:pt x="25" y="60"/>
                  <a:pt x="26" y="61"/>
                  <a:pt x="26" y="61"/>
                </a:cubicBezTo>
                <a:cubicBezTo>
                  <a:pt x="28" y="65"/>
                  <a:pt x="30" y="67"/>
                  <a:pt x="33" y="69"/>
                </a:cubicBezTo>
                <a:cubicBezTo>
                  <a:pt x="34" y="69"/>
                  <a:pt x="35" y="69"/>
                  <a:pt x="36" y="69"/>
                </a:cubicBezTo>
                <a:close/>
                <a:moveTo>
                  <a:pt x="60" y="15"/>
                </a:moveTo>
                <a:cubicBezTo>
                  <a:pt x="60" y="15"/>
                  <a:pt x="60" y="15"/>
                  <a:pt x="60" y="15"/>
                </a:cubicBezTo>
                <a:cubicBezTo>
                  <a:pt x="60" y="15"/>
                  <a:pt x="60" y="14"/>
                  <a:pt x="60" y="14"/>
                </a:cubicBezTo>
                <a:cubicBezTo>
                  <a:pt x="58" y="15"/>
                  <a:pt x="57" y="16"/>
                  <a:pt x="55" y="17"/>
                </a:cubicBezTo>
                <a:cubicBezTo>
                  <a:pt x="57" y="22"/>
                  <a:pt x="58" y="29"/>
                  <a:pt x="59" y="36"/>
                </a:cubicBezTo>
                <a:cubicBezTo>
                  <a:pt x="70" y="36"/>
                  <a:pt x="70" y="36"/>
                  <a:pt x="70" y="36"/>
                </a:cubicBezTo>
                <a:cubicBezTo>
                  <a:pt x="69" y="28"/>
                  <a:pt x="66" y="20"/>
                  <a:pt x="60" y="15"/>
                </a:cubicBezTo>
                <a:close/>
                <a:moveTo>
                  <a:pt x="57" y="12"/>
                </a:moveTo>
                <a:cubicBezTo>
                  <a:pt x="57" y="12"/>
                  <a:pt x="57" y="12"/>
                  <a:pt x="57" y="12"/>
                </a:cubicBezTo>
                <a:cubicBezTo>
                  <a:pt x="55" y="10"/>
                  <a:pt x="53" y="9"/>
                  <a:pt x="50" y="8"/>
                </a:cubicBezTo>
                <a:cubicBezTo>
                  <a:pt x="51" y="9"/>
                  <a:pt x="52" y="11"/>
                  <a:pt x="53" y="12"/>
                </a:cubicBezTo>
                <a:cubicBezTo>
                  <a:pt x="53" y="13"/>
                  <a:pt x="53" y="13"/>
                  <a:pt x="54" y="14"/>
                </a:cubicBezTo>
                <a:cubicBezTo>
                  <a:pt x="55" y="13"/>
                  <a:pt x="56" y="13"/>
                  <a:pt x="57" y="12"/>
                </a:cubicBezTo>
                <a:close/>
                <a:moveTo>
                  <a:pt x="43" y="6"/>
                </a:moveTo>
                <a:cubicBezTo>
                  <a:pt x="43" y="6"/>
                  <a:pt x="43" y="6"/>
                  <a:pt x="43" y="6"/>
                </a:cubicBezTo>
                <a:cubicBezTo>
                  <a:pt x="42" y="6"/>
                  <a:pt x="41" y="6"/>
                  <a:pt x="40" y="6"/>
                </a:cubicBezTo>
                <a:cubicBezTo>
                  <a:pt x="40" y="18"/>
                  <a:pt x="40" y="18"/>
                  <a:pt x="40" y="18"/>
                </a:cubicBezTo>
                <a:cubicBezTo>
                  <a:pt x="43" y="18"/>
                  <a:pt x="46" y="17"/>
                  <a:pt x="49" y="16"/>
                </a:cubicBezTo>
                <a:cubicBezTo>
                  <a:pt x="50" y="16"/>
                  <a:pt x="50" y="16"/>
                  <a:pt x="51" y="15"/>
                </a:cubicBezTo>
                <a:cubicBezTo>
                  <a:pt x="50" y="15"/>
                  <a:pt x="50" y="14"/>
                  <a:pt x="50" y="14"/>
                </a:cubicBezTo>
                <a:cubicBezTo>
                  <a:pt x="48" y="10"/>
                  <a:pt x="46" y="8"/>
                  <a:pt x="43" y="6"/>
                </a:cubicBezTo>
                <a:close/>
                <a:moveTo>
                  <a:pt x="36" y="6"/>
                </a:moveTo>
                <a:cubicBezTo>
                  <a:pt x="36" y="6"/>
                  <a:pt x="36" y="6"/>
                  <a:pt x="36" y="6"/>
                </a:cubicBezTo>
                <a:cubicBezTo>
                  <a:pt x="35" y="6"/>
                  <a:pt x="34" y="6"/>
                  <a:pt x="33" y="6"/>
                </a:cubicBezTo>
                <a:cubicBezTo>
                  <a:pt x="30" y="8"/>
                  <a:pt x="28" y="10"/>
                  <a:pt x="26" y="14"/>
                </a:cubicBezTo>
                <a:cubicBezTo>
                  <a:pt x="26" y="14"/>
                  <a:pt x="25" y="15"/>
                  <a:pt x="25" y="15"/>
                </a:cubicBezTo>
                <a:cubicBezTo>
                  <a:pt x="25" y="16"/>
                  <a:pt x="26" y="16"/>
                  <a:pt x="26" y="16"/>
                </a:cubicBezTo>
                <a:cubicBezTo>
                  <a:pt x="29" y="17"/>
                  <a:pt x="33" y="18"/>
                  <a:pt x="36" y="18"/>
                </a:cubicBezTo>
                <a:cubicBezTo>
                  <a:pt x="36" y="6"/>
                  <a:pt x="36" y="6"/>
                  <a:pt x="36" y="6"/>
                </a:cubicBezTo>
                <a:close/>
                <a:moveTo>
                  <a:pt x="25" y="8"/>
                </a:moveTo>
                <a:cubicBezTo>
                  <a:pt x="25" y="8"/>
                  <a:pt x="25" y="8"/>
                  <a:pt x="25" y="8"/>
                </a:cubicBezTo>
                <a:cubicBezTo>
                  <a:pt x="23" y="9"/>
                  <a:pt x="21" y="10"/>
                  <a:pt x="19" y="12"/>
                </a:cubicBezTo>
                <a:cubicBezTo>
                  <a:pt x="20" y="13"/>
                  <a:pt x="21" y="13"/>
                  <a:pt x="22" y="14"/>
                </a:cubicBezTo>
                <a:cubicBezTo>
                  <a:pt x="22" y="13"/>
                  <a:pt x="23" y="13"/>
                  <a:pt x="23" y="12"/>
                </a:cubicBezTo>
                <a:cubicBezTo>
                  <a:pt x="24" y="11"/>
                  <a:pt x="24" y="9"/>
                  <a:pt x="25" y="8"/>
                </a:cubicBezTo>
                <a:close/>
                <a:moveTo>
                  <a:pt x="16" y="14"/>
                </a:moveTo>
                <a:cubicBezTo>
                  <a:pt x="16" y="14"/>
                  <a:pt x="16" y="14"/>
                  <a:pt x="16" y="14"/>
                </a:cubicBezTo>
                <a:cubicBezTo>
                  <a:pt x="16" y="14"/>
                  <a:pt x="16" y="15"/>
                  <a:pt x="15" y="15"/>
                </a:cubicBezTo>
                <a:cubicBezTo>
                  <a:pt x="10" y="20"/>
                  <a:pt x="7" y="28"/>
                  <a:pt x="6" y="36"/>
                </a:cubicBezTo>
                <a:cubicBezTo>
                  <a:pt x="17" y="36"/>
                  <a:pt x="17" y="36"/>
                  <a:pt x="17" y="36"/>
                </a:cubicBezTo>
                <a:cubicBezTo>
                  <a:pt x="17" y="29"/>
                  <a:pt x="19" y="22"/>
                  <a:pt x="21" y="17"/>
                </a:cubicBezTo>
                <a:cubicBezTo>
                  <a:pt x="19" y="16"/>
                  <a:pt x="18" y="15"/>
                  <a:pt x="16" y="14"/>
                </a:cubicBezTo>
                <a:close/>
                <a:moveTo>
                  <a:pt x="6" y="39"/>
                </a:moveTo>
                <a:cubicBezTo>
                  <a:pt x="6" y="39"/>
                  <a:pt x="6" y="39"/>
                  <a:pt x="6" y="39"/>
                </a:cubicBezTo>
                <a:cubicBezTo>
                  <a:pt x="7" y="47"/>
                  <a:pt x="10" y="55"/>
                  <a:pt x="15" y="60"/>
                </a:cubicBezTo>
                <a:cubicBezTo>
                  <a:pt x="16" y="61"/>
                  <a:pt x="16" y="61"/>
                  <a:pt x="16" y="61"/>
                </a:cubicBezTo>
                <a:cubicBezTo>
                  <a:pt x="18" y="60"/>
                  <a:pt x="19" y="59"/>
                  <a:pt x="21" y="58"/>
                </a:cubicBezTo>
                <a:cubicBezTo>
                  <a:pt x="19" y="53"/>
                  <a:pt x="17" y="46"/>
                  <a:pt x="17" y="39"/>
                </a:cubicBezTo>
                <a:cubicBezTo>
                  <a:pt x="6" y="39"/>
                  <a:pt x="6" y="39"/>
                  <a:pt x="6" y="39"/>
                </a:cubicBezTo>
                <a:close/>
                <a:moveTo>
                  <a:pt x="19" y="63"/>
                </a:moveTo>
                <a:cubicBezTo>
                  <a:pt x="19" y="63"/>
                  <a:pt x="19" y="63"/>
                  <a:pt x="19" y="63"/>
                </a:cubicBezTo>
                <a:cubicBezTo>
                  <a:pt x="21" y="64"/>
                  <a:pt x="23" y="66"/>
                  <a:pt x="25" y="67"/>
                </a:cubicBezTo>
                <a:cubicBezTo>
                  <a:pt x="24" y="66"/>
                  <a:pt x="24" y="64"/>
                  <a:pt x="23" y="63"/>
                </a:cubicBezTo>
                <a:cubicBezTo>
                  <a:pt x="23" y="62"/>
                  <a:pt x="22" y="62"/>
                  <a:pt x="22" y="61"/>
                </a:cubicBezTo>
                <a:cubicBezTo>
                  <a:pt x="21" y="62"/>
                  <a:pt x="20" y="62"/>
                  <a:pt x="19" y="63"/>
                </a:cubicBezTo>
                <a:close/>
                <a:moveTo>
                  <a:pt x="40" y="69"/>
                </a:moveTo>
                <a:cubicBezTo>
                  <a:pt x="40" y="69"/>
                  <a:pt x="40" y="69"/>
                  <a:pt x="40" y="69"/>
                </a:cubicBezTo>
                <a:cubicBezTo>
                  <a:pt x="41" y="69"/>
                  <a:pt x="42" y="69"/>
                  <a:pt x="43" y="69"/>
                </a:cubicBezTo>
                <a:cubicBezTo>
                  <a:pt x="46" y="67"/>
                  <a:pt x="48" y="65"/>
                  <a:pt x="50" y="61"/>
                </a:cubicBezTo>
                <a:cubicBezTo>
                  <a:pt x="50" y="61"/>
                  <a:pt x="50" y="60"/>
                  <a:pt x="51" y="60"/>
                </a:cubicBezTo>
                <a:cubicBezTo>
                  <a:pt x="50" y="59"/>
                  <a:pt x="50" y="59"/>
                  <a:pt x="49" y="59"/>
                </a:cubicBezTo>
                <a:cubicBezTo>
                  <a:pt x="46" y="58"/>
                  <a:pt x="43" y="57"/>
                  <a:pt x="40" y="57"/>
                </a:cubicBezTo>
                <a:cubicBezTo>
                  <a:pt x="40" y="69"/>
                  <a:pt x="40" y="69"/>
                  <a:pt x="40" y="69"/>
                </a:cubicBezTo>
                <a:close/>
                <a:moveTo>
                  <a:pt x="50" y="67"/>
                </a:moveTo>
                <a:cubicBezTo>
                  <a:pt x="50" y="67"/>
                  <a:pt x="50" y="67"/>
                  <a:pt x="50" y="67"/>
                </a:cubicBezTo>
                <a:cubicBezTo>
                  <a:pt x="53" y="66"/>
                  <a:pt x="55" y="64"/>
                  <a:pt x="57" y="63"/>
                </a:cubicBezTo>
                <a:cubicBezTo>
                  <a:pt x="56" y="62"/>
                  <a:pt x="55" y="62"/>
                  <a:pt x="54" y="61"/>
                </a:cubicBezTo>
                <a:cubicBezTo>
                  <a:pt x="53" y="62"/>
                  <a:pt x="53" y="62"/>
                  <a:pt x="53" y="63"/>
                </a:cubicBezTo>
                <a:cubicBezTo>
                  <a:pt x="52" y="64"/>
                  <a:pt x="51" y="66"/>
                  <a:pt x="50" y="67"/>
                </a:cubicBezTo>
                <a:close/>
                <a:moveTo>
                  <a:pt x="60" y="61"/>
                </a:moveTo>
                <a:cubicBezTo>
                  <a:pt x="60" y="61"/>
                  <a:pt x="60" y="61"/>
                  <a:pt x="60" y="61"/>
                </a:cubicBezTo>
                <a:cubicBezTo>
                  <a:pt x="60" y="60"/>
                  <a:pt x="60" y="60"/>
                  <a:pt x="60" y="60"/>
                </a:cubicBezTo>
                <a:cubicBezTo>
                  <a:pt x="66" y="55"/>
                  <a:pt x="69" y="47"/>
                  <a:pt x="70" y="39"/>
                </a:cubicBezTo>
                <a:cubicBezTo>
                  <a:pt x="59" y="39"/>
                  <a:pt x="59" y="39"/>
                  <a:pt x="59" y="39"/>
                </a:cubicBezTo>
                <a:cubicBezTo>
                  <a:pt x="58" y="46"/>
                  <a:pt x="57" y="53"/>
                  <a:pt x="55" y="58"/>
                </a:cubicBezTo>
                <a:cubicBezTo>
                  <a:pt x="57" y="59"/>
                  <a:pt x="58" y="60"/>
                  <a:pt x="60" y="61"/>
                </a:cubicBezTo>
                <a:close/>
                <a:moveTo>
                  <a:pt x="52" y="19"/>
                </a:moveTo>
                <a:cubicBezTo>
                  <a:pt x="52" y="19"/>
                  <a:pt x="52" y="19"/>
                  <a:pt x="52" y="19"/>
                </a:cubicBezTo>
                <a:cubicBezTo>
                  <a:pt x="51" y="19"/>
                  <a:pt x="51" y="19"/>
                  <a:pt x="51" y="19"/>
                </a:cubicBezTo>
                <a:cubicBezTo>
                  <a:pt x="47" y="20"/>
                  <a:pt x="43" y="21"/>
                  <a:pt x="40" y="21"/>
                </a:cubicBezTo>
                <a:cubicBezTo>
                  <a:pt x="40" y="36"/>
                  <a:pt x="40" y="36"/>
                  <a:pt x="40" y="36"/>
                </a:cubicBezTo>
                <a:cubicBezTo>
                  <a:pt x="55" y="36"/>
                  <a:pt x="55" y="36"/>
                  <a:pt x="55" y="36"/>
                </a:cubicBezTo>
                <a:cubicBezTo>
                  <a:pt x="55" y="29"/>
                  <a:pt x="54" y="23"/>
                  <a:pt x="52" y="19"/>
                </a:cubicBezTo>
                <a:close/>
                <a:moveTo>
                  <a:pt x="36" y="21"/>
                </a:moveTo>
                <a:cubicBezTo>
                  <a:pt x="36" y="21"/>
                  <a:pt x="36" y="21"/>
                  <a:pt x="36" y="21"/>
                </a:cubicBezTo>
                <a:cubicBezTo>
                  <a:pt x="32" y="21"/>
                  <a:pt x="29" y="20"/>
                  <a:pt x="25" y="19"/>
                </a:cubicBezTo>
                <a:cubicBezTo>
                  <a:pt x="25" y="19"/>
                  <a:pt x="24" y="19"/>
                  <a:pt x="24" y="19"/>
                </a:cubicBezTo>
                <a:cubicBezTo>
                  <a:pt x="22" y="23"/>
                  <a:pt x="21" y="29"/>
                  <a:pt x="21" y="36"/>
                </a:cubicBezTo>
                <a:cubicBezTo>
                  <a:pt x="36" y="36"/>
                  <a:pt x="36" y="36"/>
                  <a:pt x="36" y="36"/>
                </a:cubicBezTo>
                <a:cubicBezTo>
                  <a:pt x="36" y="21"/>
                  <a:pt x="36" y="21"/>
                  <a:pt x="36" y="21"/>
                </a:cubicBezTo>
                <a:close/>
                <a:moveTo>
                  <a:pt x="36" y="54"/>
                </a:moveTo>
                <a:cubicBezTo>
                  <a:pt x="36" y="54"/>
                  <a:pt x="36" y="54"/>
                  <a:pt x="36" y="54"/>
                </a:cubicBezTo>
                <a:cubicBezTo>
                  <a:pt x="36" y="39"/>
                  <a:pt x="36" y="39"/>
                  <a:pt x="36" y="39"/>
                </a:cubicBezTo>
                <a:cubicBezTo>
                  <a:pt x="21" y="39"/>
                  <a:pt x="21" y="39"/>
                  <a:pt x="21" y="39"/>
                </a:cubicBezTo>
                <a:cubicBezTo>
                  <a:pt x="21" y="46"/>
                  <a:pt x="22" y="51"/>
                  <a:pt x="24" y="56"/>
                </a:cubicBezTo>
                <a:cubicBezTo>
                  <a:pt x="24" y="56"/>
                  <a:pt x="25" y="56"/>
                  <a:pt x="25" y="56"/>
                </a:cubicBezTo>
                <a:cubicBezTo>
                  <a:pt x="29" y="55"/>
                  <a:pt x="32" y="54"/>
                  <a:pt x="36" y="54"/>
                </a:cubicBezTo>
                <a:close/>
                <a:moveTo>
                  <a:pt x="40" y="54"/>
                </a:moveTo>
                <a:cubicBezTo>
                  <a:pt x="40" y="54"/>
                  <a:pt x="40" y="54"/>
                  <a:pt x="40" y="54"/>
                </a:cubicBezTo>
                <a:cubicBezTo>
                  <a:pt x="43" y="54"/>
                  <a:pt x="47" y="55"/>
                  <a:pt x="51" y="56"/>
                </a:cubicBezTo>
                <a:cubicBezTo>
                  <a:pt x="51" y="56"/>
                  <a:pt x="51" y="56"/>
                  <a:pt x="52" y="56"/>
                </a:cubicBezTo>
                <a:cubicBezTo>
                  <a:pt x="54" y="51"/>
                  <a:pt x="55" y="46"/>
                  <a:pt x="55" y="39"/>
                </a:cubicBezTo>
                <a:cubicBezTo>
                  <a:pt x="40" y="39"/>
                  <a:pt x="40" y="39"/>
                  <a:pt x="40" y="39"/>
                </a:cubicBezTo>
                <a:cubicBezTo>
                  <a:pt x="40" y="54"/>
                  <a:pt x="40" y="54"/>
                  <a:pt x="40" y="54"/>
                </a:cubicBezTo>
                <a:close/>
              </a:path>
            </a:pathLst>
          </a:custGeom>
          <a:solidFill>
            <a:schemeClr val="bg1">
              <a:lumMod val="50000"/>
            </a:schemeClr>
          </a:solidFill>
          <a:ln>
            <a:noFill/>
          </a:ln>
        </p:spPr>
        <p:txBody>
          <a:bodyPr vert="horz" wrap="square" lIns="91428" tIns="45714" rIns="91428" bIns="45714" numCol="1" anchor="t" anchorCtr="0" compatLnSpc="1"/>
          <a:lstStyle/>
          <a:p>
            <a:endParaRPr lang="zh-CN" altLang="en-US"/>
          </a:p>
        </p:txBody>
      </p:sp>
      <p:sp>
        <p:nvSpPr>
          <p:cNvPr id="10" name="Freeform 15"/>
          <p:cNvSpPr>
            <a:spLocks noEditPoints="1"/>
          </p:cNvSpPr>
          <p:nvPr/>
        </p:nvSpPr>
        <p:spPr bwMode="auto">
          <a:xfrm>
            <a:off x="8279957" y="5162484"/>
            <a:ext cx="196824" cy="255872"/>
          </a:xfrm>
          <a:custGeom>
            <a:gdLst>
              <a:gd name="T0" fmla="*/ 38 w 57"/>
              <a:gd name="T1" fmla="*/ 27 h 74"/>
              <a:gd name="T2" fmla="*/ 29 w 57"/>
              <a:gd name="T3" fmla="*/ 31 h 74"/>
              <a:gd name="T4" fmla="*/ 24 w 57"/>
              <a:gd name="T5" fmla="*/ 30 h 74"/>
              <a:gd name="T6" fmla="*/ 19 w 57"/>
              <a:gd name="T7" fmla="*/ 27 h 74"/>
              <a:gd name="T8" fmla="*/ 17 w 57"/>
              <a:gd name="T9" fmla="*/ 27 h 74"/>
              <a:gd name="T10" fmla="*/ 17 w 57"/>
              <a:gd name="T11" fmla="*/ 30 h 74"/>
              <a:gd name="T12" fmla="*/ 22 w 57"/>
              <a:gd name="T13" fmla="*/ 33 h 74"/>
              <a:gd name="T14" fmla="*/ 29 w 57"/>
              <a:gd name="T15" fmla="*/ 35 h 74"/>
              <a:gd name="T16" fmla="*/ 40 w 57"/>
              <a:gd name="T17" fmla="*/ 30 h 74"/>
              <a:gd name="T18" fmla="*/ 40 w 57"/>
              <a:gd name="T19" fmla="*/ 27 h 74"/>
              <a:gd name="T20" fmla="*/ 38 w 57"/>
              <a:gd name="T21" fmla="*/ 27 h 74"/>
              <a:gd name="T22" fmla="*/ 42 w 57"/>
              <a:gd name="T23" fmla="*/ 65 h 74"/>
              <a:gd name="T24" fmla="*/ 42 w 57"/>
              <a:gd name="T25" fmla="*/ 65 h 74"/>
              <a:gd name="T26" fmla="*/ 15 w 57"/>
              <a:gd name="T27" fmla="*/ 65 h 74"/>
              <a:gd name="T28" fmla="*/ 14 w 57"/>
              <a:gd name="T29" fmla="*/ 67 h 74"/>
              <a:gd name="T30" fmla="*/ 15 w 57"/>
              <a:gd name="T31" fmla="*/ 68 h 74"/>
              <a:gd name="T32" fmla="*/ 42 w 57"/>
              <a:gd name="T33" fmla="*/ 68 h 74"/>
              <a:gd name="T34" fmla="*/ 44 w 57"/>
              <a:gd name="T35" fmla="*/ 67 h 74"/>
              <a:gd name="T36" fmla="*/ 42 w 57"/>
              <a:gd name="T37" fmla="*/ 65 h 74"/>
              <a:gd name="T38" fmla="*/ 57 w 57"/>
              <a:gd name="T39" fmla="*/ 29 h 74"/>
              <a:gd name="T40" fmla="*/ 57 w 57"/>
              <a:gd name="T41" fmla="*/ 29 h 74"/>
              <a:gd name="T42" fmla="*/ 49 w 57"/>
              <a:gd name="T43" fmla="*/ 9 h 74"/>
              <a:gd name="T44" fmla="*/ 29 w 57"/>
              <a:gd name="T45" fmla="*/ 0 h 74"/>
              <a:gd name="T46" fmla="*/ 9 w 57"/>
              <a:gd name="T47" fmla="*/ 9 h 74"/>
              <a:gd name="T48" fmla="*/ 0 w 57"/>
              <a:gd name="T49" fmla="*/ 29 h 74"/>
              <a:gd name="T50" fmla="*/ 4 w 57"/>
              <a:gd name="T51" fmla="*/ 43 h 74"/>
              <a:gd name="T52" fmla="*/ 13 w 57"/>
              <a:gd name="T53" fmla="*/ 52 h 74"/>
              <a:gd name="T54" fmla="*/ 13 w 57"/>
              <a:gd name="T55" fmla="*/ 60 h 74"/>
              <a:gd name="T56" fmla="*/ 15 w 57"/>
              <a:gd name="T57" fmla="*/ 63 h 74"/>
              <a:gd name="T58" fmla="*/ 42 w 57"/>
              <a:gd name="T59" fmla="*/ 63 h 74"/>
              <a:gd name="T60" fmla="*/ 45 w 57"/>
              <a:gd name="T61" fmla="*/ 60 h 74"/>
              <a:gd name="T62" fmla="*/ 45 w 57"/>
              <a:gd name="T63" fmla="*/ 52 h 74"/>
              <a:gd name="T64" fmla="*/ 54 w 57"/>
              <a:gd name="T65" fmla="*/ 43 h 74"/>
              <a:gd name="T66" fmla="*/ 57 w 57"/>
              <a:gd name="T67" fmla="*/ 29 h 74"/>
              <a:gd name="T68" fmla="*/ 49 w 57"/>
              <a:gd name="T69" fmla="*/ 40 h 74"/>
              <a:gd name="T70" fmla="*/ 49 w 57"/>
              <a:gd name="T71" fmla="*/ 40 h 74"/>
              <a:gd name="T72" fmla="*/ 48 w 57"/>
              <a:gd name="T73" fmla="*/ 40 h 74"/>
              <a:gd name="T74" fmla="*/ 40 w 57"/>
              <a:gd name="T75" fmla="*/ 48 h 74"/>
              <a:gd name="T76" fmla="*/ 39 w 57"/>
              <a:gd name="T77" fmla="*/ 51 h 74"/>
              <a:gd name="T78" fmla="*/ 39 w 57"/>
              <a:gd name="T79" fmla="*/ 51 h 74"/>
              <a:gd name="T80" fmla="*/ 39 w 57"/>
              <a:gd name="T81" fmla="*/ 58 h 74"/>
              <a:gd name="T82" fmla="*/ 18 w 57"/>
              <a:gd name="T83" fmla="*/ 58 h 74"/>
              <a:gd name="T84" fmla="*/ 18 w 57"/>
              <a:gd name="T85" fmla="*/ 51 h 74"/>
              <a:gd name="T86" fmla="*/ 17 w 57"/>
              <a:gd name="T87" fmla="*/ 48 h 74"/>
              <a:gd name="T88" fmla="*/ 9 w 57"/>
              <a:gd name="T89" fmla="*/ 40 h 74"/>
              <a:gd name="T90" fmla="*/ 6 w 57"/>
              <a:gd name="T91" fmla="*/ 29 h 74"/>
              <a:gd name="T92" fmla="*/ 13 w 57"/>
              <a:gd name="T93" fmla="*/ 13 h 74"/>
              <a:gd name="T94" fmla="*/ 29 w 57"/>
              <a:gd name="T95" fmla="*/ 6 h 74"/>
              <a:gd name="T96" fmla="*/ 45 w 57"/>
              <a:gd name="T97" fmla="*/ 13 h 74"/>
              <a:gd name="T98" fmla="*/ 51 w 57"/>
              <a:gd name="T99" fmla="*/ 29 h 74"/>
              <a:gd name="T100" fmla="*/ 49 w 57"/>
              <a:gd name="T101" fmla="*/ 40 h 74"/>
              <a:gd name="T102" fmla="*/ 36 w 57"/>
              <a:gd name="T103" fmla="*/ 71 h 74"/>
              <a:gd name="T104" fmla="*/ 36 w 57"/>
              <a:gd name="T105" fmla="*/ 71 h 74"/>
              <a:gd name="T106" fmla="*/ 21 w 57"/>
              <a:gd name="T107" fmla="*/ 71 h 74"/>
              <a:gd name="T108" fmla="*/ 19 w 57"/>
              <a:gd name="T109" fmla="*/ 73 h 74"/>
              <a:gd name="T110" fmla="*/ 21 w 57"/>
              <a:gd name="T111" fmla="*/ 74 h 74"/>
              <a:gd name="T112" fmla="*/ 36 w 57"/>
              <a:gd name="T113" fmla="*/ 74 h 74"/>
              <a:gd name="T114" fmla="*/ 38 w 57"/>
              <a:gd name="T115" fmla="*/ 73 h 74"/>
              <a:gd name="T116" fmla="*/ 36 w 57"/>
              <a:gd name="T117" fmla="*/ 71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 h="74">
                <a:moveTo>
                  <a:pt x="38" y="27"/>
                </a:moveTo>
                <a:cubicBezTo>
                  <a:pt x="36" y="30"/>
                  <a:pt x="32" y="31"/>
                  <a:pt x="29" y="31"/>
                </a:cubicBezTo>
                <a:cubicBezTo>
                  <a:pt x="27" y="31"/>
                  <a:pt x="25" y="31"/>
                  <a:pt x="24" y="30"/>
                </a:cubicBezTo>
                <a:cubicBezTo>
                  <a:pt x="22" y="30"/>
                  <a:pt x="21" y="29"/>
                  <a:pt x="19" y="27"/>
                </a:cubicBezTo>
                <a:cubicBezTo>
                  <a:pt x="19" y="27"/>
                  <a:pt x="18" y="27"/>
                  <a:pt x="17" y="27"/>
                </a:cubicBezTo>
                <a:cubicBezTo>
                  <a:pt x="16" y="28"/>
                  <a:pt x="16" y="29"/>
                  <a:pt x="17" y="30"/>
                </a:cubicBezTo>
                <a:cubicBezTo>
                  <a:pt x="19" y="31"/>
                  <a:pt x="20" y="33"/>
                  <a:pt x="22" y="33"/>
                </a:cubicBezTo>
                <a:cubicBezTo>
                  <a:pt x="24" y="34"/>
                  <a:pt x="26" y="35"/>
                  <a:pt x="29" y="35"/>
                </a:cubicBezTo>
                <a:cubicBezTo>
                  <a:pt x="33" y="35"/>
                  <a:pt x="37" y="33"/>
                  <a:pt x="40" y="30"/>
                </a:cubicBezTo>
                <a:cubicBezTo>
                  <a:pt x="41" y="29"/>
                  <a:pt x="41" y="28"/>
                  <a:pt x="40" y="27"/>
                </a:cubicBezTo>
                <a:cubicBezTo>
                  <a:pt x="40" y="27"/>
                  <a:pt x="39" y="27"/>
                  <a:pt x="38" y="27"/>
                </a:cubicBezTo>
                <a:close/>
                <a:moveTo>
                  <a:pt x="42" y="65"/>
                </a:moveTo>
                <a:cubicBezTo>
                  <a:pt x="42" y="65"/>
                  <a:pt x="42" y="65"/>
                  <a:pt x="42" y="65"/>
                </a:cubicBezTo>
                <a:cubicBezTo>
                  <a:pt x="15" y="65"/>
                  <a:pt x="15" y="65"/>
                  <a:pt x="15" y="65"/>
                </a:cubicBezTo>
                <a:cubicBezTo>
                  <a:pt x="14" y="65"/>
                  <a:pt x="14" y="66"/>
                  <a:pt x="14" y="67"/>
                </a:cubicBezTo>
                <a:cubicBezTo>
                  <a:pt x="14" y="68"/>
                  <a:pt x="14" y="68"/>
                  <a:pt x="15" y="68"/>
                </a:cubicBezTo>
                <a:cubicBezTo>
                  <a:pt x="42" y="68"/>
                  <a:pt x="42" y="68"/>
                  <a:pt x="42" y="68"/>
                </a:cubicBezTo>
                <a:cubicBezTo>
                  <a:pt x="43" y="68"/>
                  <a:pt x="44" y="68"/>
                  <a:pt x="44" y="67"/>
                </a:cubicBezTo>
                <a:cubicBezTo>
                  <a:pt x="44" y="66"/>
                  <a:pt x="43" y="65"/>
                  <a:pt x="42" y="65"/>
                </a:cubicBezTo>
                <a:close/>
                <a:moveTo>
                  <a:pt x="57" y="29"/>
                </a:moveTo>
                <a:cubicBezTo>
                  <a:pt x="57" y="29"/>
                  <a:pt x="57" y="29"/>
                  <a:pt x="57" y="29"/>
                </a:cubicBezTo>
                <a:cubicBezTo>
                  <a:pt x="57" y="21"/>
                  <a:pt x="54" y="14"/>
                  <a:pt x="49" y="9"/>
                </a:cubicBezTo>
                <a:cubicBezTo>
                  <a:pt x="44" y="4"/>
                  <a:pt x="37" y="0"/>
                  <a:pt x="29" y="0"/>
                </a:cubicBezTo>
                <a:cubicBezTo>
                  <a:pt x="21" y="0"/>
                  <a:pt x="14" y="4"/>
                  <a:pt x="9" y="9"/>
                </a:cubicBezTo>
                <a:cubicBezTo>
                  <a:pt x="3" y="14"/>
                  <a:pt x="0" y="21"/>
                  <a:pt x="0" y="29"/>
                </a:cubicBezTo>
                <a:cubicBezTo>
                  <a:pt x="0" y="34"/>
                  <a:pt x="2" y="39"/>
                  <a:pt x="4" y="43"/>
                </a:cubicBezTo>
                <a:cubicBezTo>
                  <a:pt x="6" y="47"/>
                  <a:pt x="9" y="50"/>
                  <a:pt x="13" y="52"/>
                </a:cubicBezTo>
                <a:cubicBezTo>
                  <a:pt x="13" y="60"/>
                  <a:pt x="13" y="60"/>
                  <a:pt x="13" y="60"/>
                </a:cubicBezTo>
                <a:cubicBezTo>
                  <a:pt x="13" y="62"/>
                  <a:pt x="14" y="63"/>
                  <a:pt x="15" y="63"/>
                </a:cubicBezTo>
                <a:cubicBezTo>
                  <a:pt x="42" y="63"/>
                  <a:pt x="42" y="63"/>
                  <a:pt x="42" y="63"/>
                </a:cubicBezTo>
                <a:cubicBezTo>
                  <a:pt x="44" y="63"/>
                  <a:pt x="45" y="62"/>
                  <a:pt x="45" y="60"/>
                </a:cubicBezTo>
                <a:cubicBezTo>
                  <a:pt x="45" y="52"/>
                  <a:pt x="45" y="52"/>
                  <a:pt x="45" y="52"/>
                </a:cubicBezTo>
                <a:cubicBezTo>
                  <a:pt x="48" y="50"/>
                  <a:pt x="51" y="47"/>
                  <a:pt x="54" y="43"/>
                </a:cubicBezTo>
                <a:cubicBezTo>
                  <a:pt x="56" y="39"/>
                  <a:pt x="57" y="34"/>
                  <a:pt x="57" y="29"/>
                </a:cubicBezTo>
                <a:close/>
                <a:moveTo>
                  <a:pt x="49" y="40"/>
                </a:moveTo>
                <a:cubicBezTo>
                  <a:pt x="49" y="40"/>
                  <a:pt x="49" y="40"/>
                  <a:pt x="49" y="40"/>
                </a:cubicBezTo>
                <a:cubicBezTo>
                  <a:pt x="48" y="40"/>
                  <a:pt x="48" y="40"/>
                  <a:pt x="48" y="40"/>
                </a:cubicBezTo>
                <a:cubicBezTo>
                  <a:pt x="47" y="44"/>
                  <a:pt x="44" y="46"/>
                  <a:pt x="40" y="48"/>
                </a:cubicBezTo>
                <a:cubicBezTo>
                  <a:pt x="40" y="49"/>
                  <a:pt x="39" y="50"/>
                  <a:pt x="39" y="51"/>
                </a:cubicBezTo>
                <a:cubicBezTo>
                  <a:pt x="39" y="51"/>
                  <a:pt x="39" y="51"/>
                  <a:pt x="39" y="51"/>
                </a:cubicBezTo>
                <a:cubicBezTo>
                  <a:pt x="39" y="58"/>
                  <a:pt x="39" y="58"/>
                  <a:pt x="39" y="58"/>
                </a:cubicBezTo>
                <a:cubicBezTo>
                  <a:pt x="18" y="58"/>
                  <a:pt x="18" y="58"/>
                  <a:pt x="18" y="58"/>
                </a:cubicBezTo>
                <a:cubicBezTo>
                  <a:pt x="18" y="51"/>
                  <a:pt x="18" y="51"/>
                  <a:pt x="18" y="51"/>
                </a:cubicBezTo>
                <a:cubicBezTo>
                  <a:pt x="18" y="50"/>
                  <a:pt x="18" y="49"/>
                  <a:pt x="17" y="48"/>
                </a:cubicBezTo>
                <a:cubicBezTo>
                  <a:pt x="13" y="46"/>
                  <a:pt x="11" y="43"/>
                  <a:pt x="9" y="40"/>
                </a:cubicBezTo>
                <a:cubicBezTo>
                  <a:pt x="7" y="37"/>
                  <a:pt x="6" y="33"/>
                  <a:pt x="6" y="29"/>
                </a:cubicBezTo>
                <a:cubicBezTo>
                  <a:pt x="6" y="23"/>
                  <a:pt x="9" y="17"/>
                  <a:pt x="13" y="13"/>
                </a:cubicBezTo>
                <a:cubicBezTo>
                  <a:pt x="17" y="9"/>
                  <a:pt x="22" y="6"/>
                  <a:pt x="29" y="6"/>
                </a:cubicBezTo>
                <a:cubicBezTo>
                  <a:pt x="35" y="6"/>
                  <a:pt x="41" y="9"/>
                  <a:pt x="45" y="13"/>
                </a:cubicBezTo>
                <a:cubicBezTo>
                  <a:pt x="49" y="17"/>
                  <a:pt x="51" y="23"/>
                  <a:pt x="51" y="29"/>
                </a:cubicBezTo>
                <a:cubicBezTo>
                  <a:pt x="51" y="33"/>
                  <a:pt x="50" y="37"/>
                  <a:pt x="49" y="40"/>
                </a:cubicBezTo>
                <a:close/>
                <a:moveTo>
                  <a:pt x="36" y="71"/>
                </a:moveTo>
                <a:cubicBezTo>
                  <a:pt x="36" y="71"/>
                  <a:pt x="36" y="71"/>
                  <a:pt x="36" y="71"/>
                </a:cubicBezTo>
                <a:cubicBezTo>
                  <a:pt x="21" y="71"/>
                  <a:pt x="21" y="71"/>
                  <a:pt x="21" y="71"/>
                </a:cubicBezTo>
                <a:cubicBezTo>
                  <a:pt x="20" y="71"/>
                  <a:pt x="19" y="72"/>
                  <a:pt x="19" y="73"/>
                </a:cubicBezTo>
                <a:cubicBezTo>
                  <a:pt x="19" y="74"/>
                  <a:pt x="20" y="74"/>
                  <a:pt x="21" y="74"/>
                </a:cubicBezTo>
                <a:cubicBezTo>
                  <a:pt x="36" y="74"/>
                  <a:pt x="36" y="74"/>
                  <a:pt x="36" y="74"/>
                </a:cubicBezTo>
                <a:cubicBezTo>
                  <a:pt x="37" y="74"/>
                  <a:pt x="38" y="74"/>
                  <a:pt x="38" y="73"/>
                </a:cubicBezTo>
                <a:cubicBezTo>
                  <a:pt x="38" y="72"/>
                  <a:pt x="37" y="71"/>
                  <a:pt x="36" y="71"/>
                </a:cubicBezTo>
                <a:close/>
              </a:path>
            </a:pathLst>
          </a:custGeom>
          <a:solidFill>
            <a:schemeClr val="bg1">
              <a:lumMod val="50000"/>
            </a:schemeClr>
          </a:solidFill>
          <a:ln>
            <a:noFill/>
          </a:ln>
        </p:spPr>
        <p:txBody>
          <a:bodyPr vert="horz" wrap="square" lIns="91428" tIns="45714" rIns="91428" bIns="45714" numCol="1" anchor="t" anchorCtr="0" compatLnSpc="1"/>
          <a:lstStyle/>
          <a:p>
            <a:endParaRPr lang="zh-CN" altLang="en-US"/>
          </a:p>
        </p:txBody>
      </p:sp>
      <p:sp>
        <p:nvSpPr>
          <p:cNvPr id="16" name="Freeform 16"/>
          <p:cNvSpPr>
            <a:spLocks noEditPoints="1"/>
          </p:cNvSpPr>
          <p:nvPr/>
        </p:nvSpPr>
        <p:spPr bwMode="auto">
          <a:xfrm>
            <a:off x="5866636" y="1885676"/>
            <a:ext cx="188570" cy="259681"/>
          </a:xfrm>
          <a:custGeom>
            <a:gdLst>
              <a:gd name="T0" fmla="*/ 40 w 55"/>
              <a:gd name="T1" fmla="*/ 5 h 75"/>
              <a:gd name="T2" fmla="*/ 46 w 55"/>
              <a:gd name="T3" fmla="*/ 34 h 75"/>
              <a:gd name="T4" fmla="*/ 40 w 55"/>
              <a:gd name="T5" fmla="*/ 47 h 75"/>
              <a:gd name="T6" fmla="*/ 15 w 55"/>
              <a:gd name="T7" fmla="*/ 47 h 75"/>
              <a:gd name="T8" fmla="*/ 9 w 55"/>
              <a:gd name="T9" fmla="*/ 34 h 75"/>
              <a:gd name="T10" fmla="*/ 15 w 55"/>
              <a:gd name="T11" fmla="*/ 5 h 75"/>
              <a:gd name="T12" fmla="*/ 15 w 55"/>
              <a:gd name="T13" fmla="*/ 24 h 75"/>
              <a:gd name="T14" fmla="*/ 40 w 55"/>
              <a:gd name="T15" fmla="*/ 24 h 75"/>
              <a:gd name="T16" fmla="*/ 36 w 55"/>
              <a:gd name="T17" fmla="*/ 9 h 75"/>
              <a:gd name="T18" fmla="*/ 19 w 55"/>
              <a:gd name="T19" fmla="*/ 9 h 75"/>
              <a:gd name="T20" fmla="*/ 15 w 55"/>
              <a:gd name="T21" fmla="*/ 24 h 75"/>
              <a:gd name="T22" fmla="*/ 40 w 55"/>
              <a:gd name="T23" fmla="*/ 28 h 75"/>
              <a:gd name="T24" fmla="*/ 15 w 55"/>
              <a:gd name="T25" fmla="*/ 34 h 75"/>
              <a:gd name="T26" fmla="*/ 19 w 55"/>
              <a:gd name="T27" fmla="*/ 43 h 75"/>
              <a:gd name="T28" fmla="*/ 36 w 55"/>
              <a:gd name="T29" fmla="*/ 43 h 75"/>
              <a:gd name="T30" fmla="*/ 40 w 55"/>
              <a:gd name="T31" fmla="*/ 28 h 75"/>
              <a:gd name="T32" fmla="*/ 10 w 55"/>
              <a:gd name="T33" fmla="*/ 75 h 75"/>
              <a:gd name="T34" fmla="*/ 27 w 55"/>
              <a:gd name="T35" fmla="*/ 75 h 75"/>
              <a:gd name="T36" fmla="*/ 44 w 55"/>
              <a:gd name="T37" fmla="*/ 75 h 75"/>
              <a:gd name="T38" fmla="*/ 44 w 55"/>
              <a:gd name="T39" fmla="*/ 69 h 75"/>
              <a:gd name="T40" fmla="*/ 30 w 55"/>
              <a:gd name="T41" fmla="*/ 62 h 75"/>
              <a:gd name="T42" fmla="*/ 53 w 55"/>
              <a:gd name="T43" fmla="*/ 45 h 75"/>
              <a:gd name="T44" fmla="*/ 55 w 55"/>
              <a:gd name="T45" fmla="*/ 26 h 75"/>
              <a:gd name="T46" fmla="*/ 49 w 55"/>
              <a:gd name="T47" fmla="*/ 26 h 75"/>
              <a:gd name="T48" fmla="*/ 48 w 55"/>
              <a:gd name="T49" fmla="*/ 43 h 75"/>
              <a:gd name="T50" fmla="*/ 27 w 55"/>
              <a:gd name="T51" fmla="*/ 56 h 75"/>
              <a:gd name="T52" fmla="*/ 12 w 55"/>
              <a:gd name="T53" fmla="*/ 50 h 75"/>
              <a:gd name="T54" fmla="*/ 5 w 55"/>
              <a:gd name="T55" fmla="*/ 34 h 75"/>
              <a:gd name="T56" fmla="*/ 2 w 55"/>
              <a:gd name="T57" fmla="*/ 23 h 75"/>
              <a:gd name="T58" fmla="*/ 0 w 55"/>
              <a:gd name="T59" fmla="*/ 34 h 75"/>
              <a:gd name="T60" fmla="*/ 8 w 55"/>
              <a:gd name="T61" fmla="*/ 54 h 75"/>
              <a:gd name="T62" fmla="*/ 24 w 55"/>
              <a:gd name="T63" fmla="*/ 62 h 75"/>
              <a:gd name="T64" fmla="*/ 10 w 55"/>
              <a:gd name="T65" fmla="*/ 69 h 75"/>
              <a:gd name="T66" fmla="*/ 10 w 55"/>
              <a:gd name="T67" fmla="*/ 75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75">
                <a:moveTo>
                  <a:pt x="27" y="0"/>
                </a:moveTo>
                <a:cubicBezTo>
                  <a:pt x="32" y="0"/>
                  <a:pt x="37" y="2"/>
                  <a:pt x="40" y="5"/>
                </a:cubicBezTo>
                <a:cubicBezTo>
                  <a:pt x="43" y="8"/>
                  <a:pt x="46" y="13"/>
                  <a:pt x="46" y="18"/>
                </a:cubicBezTo>
                <a:cubicBezTo>
                  <a:pt x="46" y="34"/>
                  <a:pt x="46" y="34"/>
                  <a:pt x="46" y="34"/>
                </a:cubicBezTo>
                <a:cubicBezTo>
                  <a:pt x="46" y="39"/>
                  <a:pt x="43" y="44"/>
                  <a:pt x="40" y="47"/>
                </a:cubicBezTo>
                <a:cubicBezTo>
                  <a:pt x="40" y="47"/>
                  <a:pt x="40" y="47"/>
                  <a:pt x="40" y="47"/>
                </a:cubicBezTo>
                <a:cubicBezTo>
                  <a:pt x="37" y="51"/>
                  <a:pt x="32" y="53"/>
                  <a:pt x="27" y="53"/>
                </a:cubicBezTo>
                <a:cubicBezTo>
                  <a:pt x="22" y="53"/>
                  <a:pt x="18" y="51"/>
                  <a:pt x="15" y="47"/>
                </a:cubicBezTo>
                <a:cubicBezTo>
                  <a:pt x="14" y="47"/>
                  <a:pt x="14" y="47"/>
                  <a:pt x="14" y="47"/>
                </a:cubicBezTo>
                <a:cubicBezTo>
                  <a:pt x="11" y="44"/>
                  <a:pt x="9" y="39"/>
                  <a:pt x="9" y="34"/>
                </a:cubicBezTo>
                <a:cubicBezTo>
                  <a:pt x="9" y="18"/>
                  <a:pt x="9" y="18"/>
                  <a:pt x="9" y="18"/>
                </a:cubicBezTo>
                <a:cubicBezTo>
                  <a:pt x="9" y="13"/>
                  <a:pt x="11" y="8"/>
                  <a:pt x="15" y="5"/>
                </a:cubicBezTo>
                <a:cubicBezTo>
                  <a:pt x="18" y="2"/>
                  <a:pt x="22" y="0"/>
                  <a:pt x="27" y="0"/>
                </a:cubicBezTo>
                <a:close/>
                <a:moveTo>
                  <a:pt x="15" y="24"/>
                </a:moveTo>
                <a:cubicBezTo>
                  <a:pt x="15" y="24"/>
                  <a:pt x="15" y="24"/>
                  <a:pt x="15" y="24"/>
                </a:cubicBezTo>
                <a:cubicBezTo>
                  <a:pt x="40" y="24"/>
                  <a:pt x="40" y="24"/>
                  <a:pt x="40" y="24"/>
                </a:cubicBezTo>
                <a:cubicBezTo>
                  <a:pt x="40" y="18"/>
                  <a:pt x="40" y="18"/>
                  <a:pt x="40" y="18"/>
                </a:cubicBezTo>
                <a:cubicBezTo>
                  <a:pt x="40" y="14"/>
                  <a:pt x="38" y="11"/>
                  <a:pt x="36" y="9"/>
                </a:cubicBezTo>
                <a:cubicBezTo>
                  <a:pt x="34" y="7"/>
                  <a:pt x="31" y="5"/>
                  <a:pt x="27" y="5"/>
                </a:cubicBezTo>
                <a:cubicBezTo>
                  <a:pt x="24" y="5"/>
                  <a:pt x="21" y="7"/>
                  <a:pt x="19" y="9"/>
                </a:cubicBezTo>
                <a:cubicBezTo>
                  <a:pt x="16" y="11"/>
                  <a:pt x="15" y="14"/>
                  <a:pt x="15" y="18"/>
                </a:cubicBezTo>
                <a:cubicBezTo>
                  <a:pt x="15" y="24"/>
                  <a:pt x="15" y="24"/>
                  <a:pt x="15" y="24"/>
                </a:cubicBezTo>
                <a:close/>
                <a:moveTo>
                  <a:pt x="40" y="28"/>
                </a:moveTo>
                <a:cubicBezTo>
                  <a:pt x="40" y="28"/>
                  <a:pt x="40" y="28"/>
                  <a:pt x="40" y="28"/>
                </a:cubicBezTo>
                <a:cubicBezTo>
                  <a:pt x="15" y="28"/>
                  <a:pt x="15" y="28"/>
                  <a:pt x="15" y="28"/>
                </a:cubicBezTo>
                <a:cubicBezTo>
                  <a:pt x="15" y="34"/>
                  <a:pt x="15" y="34"/>
                  <a:pt x="15" y="34"/>
                </a:cubicBezTo>
                <a:cubicBezTo>
                  <a:pt x="15" y="38"/>
                  <a:pt x="16" y="41"/>
                  <a:pt x="19" y="43"/>
                </a:cubicBezTo>
                <a:cubicBezTo>
                  <a:pt x="19" y="43"/>
                  <a:pt x="19" y="43"/>
                  <a:pt x="19" y="43"/>
                </a:cubicBezTo>
                <a:cubicBezTo>
                  <a:pt x="21" y="45"/>
                  <a:pt x="24" y="47"/>
                  <a:pt x="27" y="47"/>
                </a:cubicBezTo>
                <a:cubicBezTo>
                  <a:pt x="31" y="47"/>
                  <a:pt x="34" y="45"/>
                  <a:pt x="36" y="43"/>
                </a:cubicBezTo>
                <a:cubicBezTo>
                  <a:pt x="38" y="41"/>
                  <a:pt x="40" y="38"/>
                  <a:pt x="40" y="34"/>
                </a:cubicBezTo>
                <a:cubicBezTo>
                  <a:pt x="40" y="28"/>
                  <a:pt x="40" y="28"/>
                  <a:pt x="40" y="28"/>
                </a:cubicBezTo>
                <a:close/>
                <a:moveTo>
                  <a:pt x="10" y="75"/>
                </a:moveTo>
                <a:cubicBezTo>
                  <a:pt x="10" y="75"/>
                  <a:pt x="10" y="75"/>
                  <a:pt x="10" y="75"/>
                </a:cubicBezTo>
                <a:cubicBezTo>
                  <a:pt x="27" y="75"/>
                  <a:pt x="27" y="75"/>
                  <a:pt x="27" y="75"/>
                </a:cubicBezTo>
                <a:cubicBezTo>
                  <a:pt x="27" y="75"/>
                  <a:pt x="27" y="75"/>
                  <a:pt x="27" y="75"/>
                </a:cubicBezTo>
                <a:cubicBezTo>
                  <a:pt x="28" y="75"/>
                  <a:pt x="28" y="75"/>
                  <a:pt x="28" y="75"/>
                </a:cubicBezTo>
                <a:cubicBezTo>
                  <a:pt x="44" y="75"/>
                  <a:pt x="44" y="75"/>
                  <a:pt x="44" y="75"/>
                </a:cubicBezTo>
                <a:cubicBezTo>
                  <a:pt x="46" y="75"/>
                  <a:pt x="47" y="73"/>
                  <a:pt x="47" y="72"/>
                </a:cubicBezTo>
                <a:cubicBezTo>
                  <a:pt x="47" y="70"/>
                  <a:pt x="46" y="69"/>
                  <a:pt x="44" y="69"/>
                </a:cubicBezTo>
                <a:cubicBezTo>
                  <a:pt x="30" y="69"/>
                  <a:pt x="30" y="69"/>
                  <a:pt x="30" y="69"/>
                </a:cubicBezTo>
                <a:cubicBezTo>
                  <a:pt x="30" y="62"/>
                  <a:pt x="30" y="62"/>
                  <a:pt x="30" y="62"/>
                </a:cubicBezTo>
                <a:cubicBezTo>
                  <a:pt x="37" y="61"/>
                  <a:pt x="43" y="58"/>
                  <a:pt x="47" y="54"/>
                </a:cubicBezTo>
                <a:cubicBezTo>
                  <a:pt x="50" y="51"/>
                  <a:pt x="52" y="48"/>
                  <a:pt x="53" y="45"/>
                </a:cubicBezTo>
                <a:cubicBezTo>
                  <a:pt x="54" y="42"/>
                  <a:pt x="55" y="38"/>
                  <a:pt x="55" y="34"/>
                </a:cubicBezTo>
                <a:cubicBezTo>
                  <a:pt x="55" y="26"/>
                  <a:pt x="55" y="26"/>
                  <a:pt x="55" y="26"/>
                </a:cubicBezTo>
                <a:cubicBezTo>
                  <a:pt x="55" y="25"/>
                  <a:pt x="54" y="23"/>
                  <a:pt x="52" y="23"/>
                </a:cubicBezTo>
                <a:cubicBezTo>
                  <a:pt x="51" y="23"/>
                  <a:pt x="49" y="25"/>
                  <a:pt x="49" y="26"/>
                </a:cubicBezTo>
                <a:cubicBezTo>
                  <a:pt x="49" y="34"/>
                  <a:pt x="49" y="34"/>
                  <a:pt x="49" y="34"/>
                </a:cubicBezTo>
                <a:cubicBezTo>
                  <a:pt x="49" y="37"/>
                  <a:pt x="49" y="40"/>
                  <a:pt x="48" y="43"/>
                </a:cubicBezTo>
                <a:cubicBezTo>
                  <a:pt x="47" y="46"/>
                  <a:pt x="45" y="48"/>
                  <a:pt x="43" y="50"/>
                </a:cubicBezTo>
                <a:cubicBezTo>
                  <a:pt x="39" y="54"/>
                  <a:pt x="33" y="56"/>
                  <a:pt x="27" y="56"/>
                </a:cubicBezTo>
                <a:cubicBezTo>
                  <a:pt x="24" y="56"/>
                  <a:pt x="22" y="56"/>
                  <a:pt x="19" y="55"/>
                </a:cubicBezTo>
                <a:cubicBezTo>
                  <a:pt x="16" y="54"/>
                  <a:pt x="14" y="52"/>
                  <a:pt x="12" y="50"/>
                </a:cubicBezTo>
                <a:cubicBezTo>
                  <a:pt x="10" y="48"/>
                  <a:pt x="8" y="46"/>
                  <a:pt x="7" y="43"/>
                </a:cubicBezTo>
                <a:cubicBezTo>
                  <a:pt x="6" y="40"/>
                  <a:pt x="5" y="37"/>
                  <a:pt x="5" y="34"/>
                </a:cubicBezTo>
                <a:cubicBezTo>
                  <a:pt x="5" y="26"/>
                  <a:pt x="5" y="26"/>
                  <a:pt x="5" y="26"/>
                </a:cubicBezTo>
                <a:cubicBezTo>
                  <a:pt x="5" y="25"/>
                  <a:pt x="4" y="23"/>
                  <a:pt x="2" y="23"/>
                </a:cubicBezTo>
                <a:cubicBezTo>
                  <a:pt x="1" y="23"/>
                  <a:pt x="0" y="25"/>
                  <a:pt x="0" y="26"/>
                </a:cubicBezTo>
                <a:cubicBezTo>
                  <a:pt x="0" y="34"/>
                  <a:pt x="0" y="34"/>
                  <a:pt x="0" y="34"/>
                </a:cubicBezTo>
                <a:cubicBezTo>
                  <a:pt x="0" y="38"/>
                  <a:pt x="0" y="42"/>
                  <a:pt x="2" y="45"/>
                </a:cubicBezTo>
                <a:cubicBezTo>
                  <a:pt x="3" y="48"/>
                  <a:pt x="5" y="51"/>
                  <a:pt x="8" y="54"/>
                </a:cubicBezTo>
                <a:cubicBezTo>
                  <a:pt x="10" y="57"/>
                  <a:pt x="13" y="59"/>
                  <a:pt x="17" y="60"/>
                </a:cubicBezTo>
                <a:cubicBezTo>
                  <a:pt x="19" y="61"/>
                  <a:pt x="22" y="62"/>
                  <a:pt x="24" y="62"/>
                </a:cubicBezTo>
                <a:cubicBezTo>
                  <a:pt x="24" y="69"/>
                  <a:pt x="24" y="69"/>
                  <a:pt x="24" y="69"/>
                </a:cubicBezTo>
                <a:cubicBezTo>
                  <a:pt x="10" y="69"/>
                  <a:pt x="10" y="69"/>
                  <a:pt x="10" y="69"/>
                </a:cubicBezTo>
                <a:cubicBezTo>
                  <a:pt x="9" y="69"/>
                  <a:pt x="7" y="70"/>
                  <a:pt x="7" y="72"/>
                </a:cubicBezTo>
                <a:cubicBezTo>
                  <a:pt x="7" y="73"/>
                  <a:pt x="9" y="75"/>
                  <a:pt x="10" y="75"/>
                </a:cubicBezTo>
                <a:close/>
              </a:path>
            </a:pathLst>
          </a:custGeom>
          <a:solidFill>
            <a:schemeClr val="bg1">
              <a:lumMod val="50000"/>
            </a:schemeClr>
          </a:solidFill>
          <a:ln>
            <a:noFill/>
          </a:ln>
        </p:spPr>
        <p:txBody>
          <a:bodyPr vert="horz" wrap="square" lIns="91428" tIns="45714" rIns="91428" bIns="45714" numCol="1" anchor="t" anchorCtr="0" compatLnSpc="1"/>
          <a:lstStyle/>
          <a:p>
            <a:endParaRPr lang="zh-CN" altLang="en-US"/>
          </a:p>
        </p:txBody>
      </p:sp>
      <p:sp>
        <p:nvSpPr>
          <p:cNvPr id="19" name="Freeform 17"/>
          <p:cNvSpPr>
            <a:spLocks noEditPoints="1"/>
          </p:cNvSpPr>
          <p:nvPr/>
        </p:nvSpPr>
        <p:spPr bwMode="auto">
          <a:xfrm>
            <a:off x="987932" y="1885676"/>
            <a:ext cx="260951" cy="235554"/>
          </a:xfrm>
          <a:custGeom>
            <a:gdLst>
              <a:gd name="T0" fmla="*/ 36 w 76"/>
              <a:gd name="T1" fmla="*/ 67 h 68"/>
              <a:gd name="T2" fmla="*/ 8 w 76"/>
              <a:gd name="T3" fmla="*/ 38 h 68"/>
              <a:gd name="T4" fmla="*/ 1 w 76"/>
              <a:gd name="T5" fmla="*/ 28 h 68"/>
              <a:gd name="T6" fmla="*/ 2 w 76"/>
              <a:gd name="T7" fmla="*/ 16 h 68"/>
              <a:gd name="T8" fmla="*/ 8 w 76"/>
              <a:gd name="T9" fmla="*/ 7 h 68"/>
              <a:gd name="T10" fmla="*/ 17 w 76"/>
              <a:gd name="T11" fmla="*/ 1 h 68"/>
              <a:gd name="T12" fmla="*/ 29 w 76"/>
              <a:gd name="T13" fmla="*/ 1 h 68"/>
              <a:gd name="T14" fmla="*/ 38 w 76"/>
              <a:gd name="T15" fmla="*/ 6 h 68"/>
              <a:gd name="T16" fmla="*/ 48 w 76"/>
              <a:gd name="T17" fmla="*/ 1 h 68"/>
              <a:gd name="T18" fmla="*/ 60 w 76"/>
              <a:gd name="T19" fmla="*/ 1 h 68"/>
              <a:gd name="T20" fmla="*/ 69 w 76"/>
              <a:gd name="T21" fmla="*/ 7 h 68"/>
              <a:gd name="T22" fmla="*/ 75 w 76"/>
              <a:gd name="T23" fmla="*/ 16 h 68"/>
              <a:gd name="T24" fmla="*/ 75 w 76"/>
              <a:gd name="T25" fmla="*/ 16 h 68"/>
              <a:gd name="T26" fmla="*/ 75 w 76"/>
              <a:gd name="T27" fmla="*/ 28 h 68"/>
              <a:gd name="T28" fmla="*/ 69 w 76"/>
              <a:gd name="T29" fmla="*/ 38 h 68"/>
              <a:gd name="T30" fmla="*/ 69 w 76"/>
              <a:gd name="T31" fmla="*/ 38 h 68"/>
              <a:gd name="T32" fmla="*/ 40 w 76"/>
              <a:gd name="T33" fmla="*/ 67 h 68"/>
              <a:gd name="T34" fmla="*/ 36 w 76"/>
              <a:gd name="T35" fmla="*/ 67 h 68"/>
              <a:gd name="T36" fmla="*/ 36 w 76"/>
              <a:gd name="T37" fmla="*/ 67 h 68"/>
              <a:gd name="T38" fmla="*/ 42 w 76"/>
              <a:gd name="T39" fmla="*/ 11 h 68"/>
              <a:gd name="T40" fmla="*/ 42 w 76"/>
              <a:gd name="T41" fmla="*/ 11 h 68"/>
              <a:gd name="T42" fmla="*/ 42 w 76"/>
              <a:gd name="T43" fmla="*/ 11 h 68"/>
              <a:gd name="T44" fmla="*/ 32 w 76"/>
              <a:gd name="T45" fmla="*/ 20 h 68"/>
              <a:gd name="T46" fmla="*/ 30 w 76"/>
              <a:gd name="T47" fmla="*/ 20 h 68"/>
              <a:gd name="T48" fmla="*/ 30 w 76"/>
              <a:gd name="T49" fmla="*/ 17 h 68"/>
              <a:gd name="T50" fmla="*/ 36 w 76"/>
              <a:gd name="T51" fmla="*/ 11 h 68"/>
              <a:gd name="T52" fmla="*/ 36 w 76"/>
              <a:gd name="T53" fmla="*/ 11 h 68"/>
              <a:gd name="T54" fmla="*/ 27 w 76"/>
              <a:gd name="T55" fmla="*/ 7 h 68"/>
              <a:gd name="T56" fmla="*/ 19 w 76"/>
              <a:gd name="T57" fmla="*/ 7 h 68"/>
              <a:gd name="T58" fmla="*/ 12 w 76"/>
              <a:gd name="T59" fmla="*/ 11 h 68"/>
              <a:gd name="T60" fmla="*/ 7 w 76"/>
              <a:gd name="T61" fmla="*/ 18 h 68"/>
              <a:gd name="T62" fmla="*/ 7 w 76"/>
              <a:gd name="T63" fmla="*/ 26 h 68"/>
              <a:gd name="T64" fmla="*/ 12 w 76"/>
              <a:gd name="T65" fmla="*/ 34 h 68"/>
              <a:gd name="T66" fmla="*/ 38 w 76"/>
              <a:gd name="T67" fmla="*/ 61 h 68"/>
              <a:gd name="T68" fmla="*/ 65 w 76"/>
              <a:gd name="T69" fmla="*/ 34 h 68"/>
              <a:gd name="T70" fmla="*/ 65 w 76"/>
              <a:gd name="T71" fmla="*/ 34 h 68"/>
              <a:gd name="T72" fmla="*/ 70 w 76"/>
              <a:gd name="T73" fmla="*/ 26 h 68"/>
              <a:gd name="T74" fmla="*/ 69 w 76"/>
              <a:gd name="T75" fmla="*/ 18 h 68"/>
              <a:gd name="T76" fmla="*/ 65 w 76"/>
              <a:gd name="T77" fmla="*/ 11 h 68"/>
              <a:gd name="T78" fmla="*/ 58 w 76"/>
              <a:gd name="T79" fmla="*/ 7 h 68"/>
              <a:gd name="T80" fmla="*/ 49 w 76"/>
              <a:gd name="T81" fmla="*/ 7 h 68"/>
              <a:gd name="T82" fmla="*/ 42 w 76"/>
              <a:gd name="T83" fmla="*/ 11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68">
                <a:moveTo>
                  <a:pt x="36" y="67"/>
                </a:moveTo>
                <a:cubicBezTo>
                  <a:pt x="8" y="38"/>
                  <a:pt x="8" y="38"/>
                  <a:pt x="8" y="38"/>
                </a:cubicBezTo>
                <a:cubicBezTo>
                  <a:pt x="5" y="35"/>
                  <a:pt x="2" y="32"/>
                  <a:pt x="1" y="28"/>
                </a:cubicBezTo>
                <a:cubicBezTo>
                  <a:pt x="0" y="24"/>
                  <a:pt x="0" y="20"/>
                  <a:pt x="2" y="16"/>
                </a:cubicBezTo>
                <a:cubicBezTo>
                  <a:pt x="3" y="13"/>
                  <a:pt x="5" y="10"/>
                  <a:pt x="8" y="7"/>
                </a:cubicBezTo>
                <a:cubicBezTo>
                  <a:pt x="10" y="4"/>
                  <a:pt x="13" y="2"/>
                  <a:pt x="17" y="1"/>
                </a:cubicBezTo>
                <a:cubicBezTo>
                  <a:pt x="21" y="0"/>
                  <a:pt x="25" y="0"/>
                  <a:pt x="29" y="1"/>
                </a:cubicBezTo>
                <a:cubicBezTo>
                  <a:pt x="32" y="2"/>
                  <a:pt x="35" y="4"/>
                  <a:pt x="38" y="6"/>
                </a:cubicBezTo>
                <a:cubicBezTo>
                  <a:pt x="41" y="4"/>
                  <a:pt x="44" y="2"/>
                  <a:pt x="48" y="1"/>
                </a:cubicBezTo>
                <a:cubicBezTo>
                  <a:pt x="51" y="0"/>
                  <a:pt x="55" y="0"/>
                  <a:pt x="60" y="1"/>
                </a:cubicBezTo>
                <a:cubicBezTo>
                  <a:pt x="63" y="2"/>
                  <a:pt x="66" y="4"/>
                  <a:pt x="69" y="7"/>
                </a:cubicBezTo>
                <a:cubicBezTo>
                  <a:pt x="72" y="10"/>
                  <a:pt x="74" y="13"/>
                  <a:pt x="75" y="16"/>
                </a:cubicBezTo>
                <a:cubicBezTo>
                  <a:pt x="75" y="16"/>
                  <a:pt x="75" y="16"/>
                  <a:pt x="75" y="16"/>
                </a:cubicBezTo>
                <a:cubicBezTo>
                  <a:pt x="76" y="20"/>
                  <a:pt x="76" y="24"/>
                  <a:pt x="75" y="28"/>
                </a:cubicBezTo>
                <a:cubicBezTo>
                  <a:pt x="74" y="32"/>
                  <a:pt x="72" y="35"/>
                  <a:pt x="69" y="38"/>
                </a:cubicBezTo>
                <a:cubicBezTo>
                  <a:pt x="69" y="38"/>
                  <a:pt x="69" y="38"/>
                  <a:pt x="69" y="38"/>
                </a:cubicBezTo>
                <a:cubicBezTo>
                  <a:pt x="40" y="67"/>
                  <a:pt x="40" y="67"/>
                  <a:pt x="40" y="67"/>
                </a:cubicBezTo>
                <a:cubicBezTo>
                  <a:pt x="39" y="68"/>
                  <a:pt x="37" y="68"/>
                  <a:pt x="36" y="67"/>
                </a:cubicBezTo>
                <a:cubicBezTo>
                  <a:pt x="36" y="67"/>
                  <a:pt x="36" y="67"/>
                  <a:pt x="36" y="67"/>
                </a:cubicBezTo>
                <a:close/>
                <a:moveTo>
                  <a:pt x="42" y="11"/>
                </a:moveTo>
                <a:cubicBezTo>
                  <a:pt x="42" y="11"/>
                  <a:pt x="42" y="11"/>
                  <a:pt x="42" y="11"/>
                </a:cubicBezTo>
                <a:cubicBezTo>
                  <a:pt x="42" y="11"/>
                  <a:pt x="42" y="11"/>
                  <a:pt x="42" y="11"/>
                </a:cubicBezTo>
                <a:cubicBezTo>
                  <a:pt x="32" y="20"/>
                  <a:pt x="32" y="20"/>
                  <a:pt x="32" y="20"/>
                </a:cubicBezTo>
                <a:cubicBezTo>
                  <a:pt x="32" y="20"/>
                  <a:pt x="31" y="20"/>
                  <a:pt x="30" y="20"/>
                </a:cubicBezTo>
                <a:cubicBezTo>
                  <a:pt x="29" y="19"/>
                  <a:pt x="29" y="18"/>
                  <a:pt x="30" y="17"/>
                </a:cubicBezTo>
                <a:cubicBezTo>
                  <a:pt x="36" y="11"/>
                  <a:pt x="36" y="11"/>
                  <a:pt x="36" y="11"/>
                </a:cubicBezTo>
                <a:cubicBezTo>
                  <a:pt x="36" y="11"/>
                  <a:pt x="36" y="11"/>
                  <a:pt x="36" y="11"/>
                </a:cubicBezTo>
                <a:cubicBezTo>
                  <a:pt x="33" y="9"/>
                  <a:pt x="30" y="7"/>
                  <a:pt x="27" y="7"/>
                </a:cubicBezTo>
                <a:cubicBezTo>
                  <a:pt x="25" y="6"/>
                  <a:pt x="22" y="6"/>
                  <a:pt x="19" y="7"/>
                </a:cubicBezTo>
                <a:cubicBezTo>
                  <a:pt x="16" y="8"/>
                  <a:pt x="14" y="9"/>
                  <a:pt x="12" y="11"/>
                </a:cubicBezTo>
                <a:cubicBezTo>
                  <a:pt x="10" y="13"/>
                  <a:pt x="8" y="15"/>
                  <a:pt x="7" y="18"/>
                </a:cubicBezTo>
                <a:cubicBezTo>
                  <a:pt x="6" y="21"/>
                  <a:pt x="6" y="24"/>
                  <a:pt x="7" y="26"/>
                </a:cubicBezTo>
                <a:cubicBezTo>
                  <a:pt x="8" y="29"/>
                  <a:pt x="9" y="32"/>
                  <a:pt x="12" y="34"/>
                </a:cubicBezTo>
                <a:cubicBezTo>
                  <a:pt x="38" y="61"/>
                  <a:pt x="38" y="61"/>
                  <a:pt x="38" y="61"/>
                </a:cubicBezTo>
                <a:cubicBezTo>
                  <a:pt x="65" y="34"/>
                  <a:pt x="65" y="34"/>
                  <a:pt x="65" y="34"/>
                </a:cubicBezTo>
                <a:cubicBezTo>
                  <a:pt x="65" y="34"/>
                  <a:pt x="65" y="34"/>
                  <a:pt x="65" y="34"/>
                </a:cubicBezTo>
                <a:cubicBezTo>
                  <a:pt x="67" y="32"/>
                  <a:pt x="69" y="29"/>
                  <a:pt x="70" y="26"/>
                </a:cubicBezTo>
                <a:cubicBezTo>
                  <a:pt x="70" y="24"/>
                  <a:pt x="70" y="21"/>
                  <a:pt x="69" y="18"/>
                </a:cubicBezTo>
                <a:cubicBezTo>
                  <a:pt x="68" y="15"/>
                  <a:pt x="67" y="13"/>
                  <a:pt x="65" y="11"/>
                </a:cubicBezTo>
                <a:cubicBezTo>
                  <a:pt x="63" y="9"/>
                  <a:pt x="60" y="8"/>
                  <a:pt x="58" y="7"/>
                </a:cubicBezTo>
                <a:cubicBezTo>
                  <a:pt x="55" y="6"/>
                  <a:pt x="52" y="6"/>
                  <a:pt x="49" y="7"/>
                </a:cubicBezTo>
                <a:cubicBezTo>
                  <a:pt x="46" y="7"/>
                  <a:pt x="44" y="9"/>
                  <a:pt x="42" y="11"/>
                </a:cubicBezTo>
                <a:close/>
              </a:path>
            </a:pathLst>
          </a:custGeom>
          <a:solidFill>
            <a:schemeClr val="bg1">
              <a:lumMod val="50000"/>
            </a:schemeClr>
          </a:solidFill>
          <a:ln>
            <a:noFill/>
          </a:ln>
        </p:spPr>
        <p:txBody>
          <a:bodyPr vert="horz" wrap="square" lIns="91428" tIns="45714" rIns="91428" bIns="45714" numCol="1" anchor="t" anchorCtr="0" compatLnSpc="1"/>
          <a:lstStyle/>
          <a:p>
            <a:endParaRPr lang="zh-CN" altLang="en-US"/>
          </a:p>
        </p:txBody>
      </p:sp>
      <p:sp>
        <p:nvSpPr>
          <p:cNvPr id="20" name="Freeform 6"/>
          <p:cNvSpPr/>
          <p:nvPr/>
        </p:nvSpPr>
        <p:spPr bwMode="auto">
          <a:xfrm>
            <a:off x="1319358" y="3256462"/>
            <a:ext cx="2326972" cy="580949"/>
          </a:xfrm>
          <a:custGeom>
            <a:gdLst>
              <a:gd name="T0" fmla="*/ 592 w 676"/>
              <a:gd name="T1" fmla="*/ 0 h 168"/>
              <a:gd name="T2" fmla="*/ 0 w 676"/>
              <a:gd name="T3" fmla="*/ 0 h 168"/>
              <a:gd name="T4" fmla="*/ 0 w 676"/>
              <a:gd name="T5" fmla="*/ 84 h 168"/>
              <a:gd name="T6" fmla="*/ 84 w 676"/>
              <a:gd name="T7" fmla="*/ 168 h 168"/>
              <a:gd name="T8" fmla="*/ 676 w 676"/>
              <a:gd name="T9" fmla="*/ 168 h 168"/>
              <a:gd name="T10" fmla="*/ 676 w 676"/>
              <a:gd name="T11" fmla="*/ 84 h 168"/>
              <a:gd name="T12" fmla="*/ 592 w 676"/>
              <a:gd name="T13" fmla="*/ 0 h 168"/>
            </a:gdLst>
            <a:cxnLst>
              <a:cxn ang="0">
                <a:pos x="T0" y="T1"/>
              </a:cxn>
              <a:cxn ang="0">
                <a:pos x="T2" y="T3"/>
              </a:cxn>
              <a:cxn ang="0">
                <a:pos x="T4" y="T5"/>
              </a:cxn>
              <a:cxn ang="0">
                <a:pos x="T6" y="T7"/>
              </a:cxn>
              <a:cxn ang="0">
                <a:pos x="T8" y="T9"/>
              </a:cxn>
              <a:cxn ang="0">
                <a:pos x="T10" y="T11"/>
              </a:cxn>
              <a:cxn ang="0">
                <a:pos x="T12" y="T13"/>
              </a:cxn>
            </a:cxnLst>
            <a:rect l="0" t="0" r="r" b="b"/>
            <a:pathLst>
              <a:path w="676" h="168">
                <a:moveTo>
                  <a:pt x="592" y="0"/>
                </a:moveTo>
                <a:cubicBezTo>
                  <a:pt x="0" y="0"/>
                  <a:pt x="0" y="0"/>
                  <a:pt x="0" y="0"/>
                </a:cubicBezTo>
                <a:cubicBezTo>
                  <a:pt x="0" y="84"/>
                  <a:pt x="0" y="84"/>
                  <a:pt x="0" y="84"/>
                </a:cubicBezTo>
                <a:cubicBezTo>
                  <a:pt x="0" y="131"/>
                  <a:pt x="38" y="168"/>
                  <a:pt x="84" y="168"/>
                </a:cubicBezTo>
                <a:cubicBezTo>
                  <a:pt x="676" y="168"/>
                  <a:pt x="676" y="168"/>
                  <a:pt x="676" y="168"/>
                </a:cubicBezTo>
                <a:cubicBezTo>
                  <a:pt x="676" y="84"/>
                  <a:pt x="676" y="84"/>
                  <a:pt x="676" y="84"/>
                </a:cubicBezTo>
                <a:cubicBezTo>
                  <a:pt x="676" y="38"/>
                  <a:pt x="638" y="0"/>
                  <a:pt x="592" y="0"/>
                </a:cubicBezTo>
                <a:close/>
              </a:path>
            </a:pathLst>
          </a:custGeom>
          <a:solidFill>
            <a:srgbClr val="E9639E">
              <a:alpha val="70000"/>
            </a:srgbClr>
          </a:solidFill>
          <a:ln>
            <a:noFill/>
          </a:ln>
        </p:spPr>
        <p:txBody>
          <a:bodyPr vert="horz" wrap="square" lIns="91428" tIns="45714" rIns="91428" bIns="45714" numCol="1" anchor="ctr" anchorCtr="0" compatLnSpc="1"/>
          <a:lstStyle/>
          <a:p>
            <a:pPr algn="ctr"/>
            <a:r>
              <a:rPr lang="en-US" altLang="zh-CN" sz="1000">
                <a:solidFill>
                  <a:schemeClr val="bg1"/>
                </a:solidFill>
              </a:rPr>
              <a:t>PROCESS 01</a:t>
            </a:r>
            <a:endParaRPr lang="zh-CN" altLang="en-US" sz="1000">
              <a:solidFill>
                <a:schemeClr val="bg1"/>
              </a:solidFill>
            </a:endParaRPr>
          </a:p>
        </p:txBody>
      </p:sp>
      <p:sp>
        <p:nvSpPr>
          <p:cNvPr id="21" name="Freeform 10"/>
          <p:cNvSpPr/>
          <p:nvPr/>
        </p:nvSpPr>
        <p:spPr bwMode="auto">
          <a:xfrm>
            <a:off x="6149809" y="3256462"/>
            <a:ext cx="2326972" cy="580949"/>
          </a:xfrm>
          <a:custGeom>
            <a:gdLst>
              <a:gd name="T0" fmla="*/ 592 w 676"/>
              <a:gd name="T1" fmla="*/ 0 h 168"/>
              <a:gd name="T2" fmla="*/ 0 w 676"/>
              <a:gd name="T3" fmla="*/ 0 h 168"/>
              <a:gd name="T4" fmla="*/ 0 w 676"/>
              <a:gd name="T5" fmla="*/ 84 h 168"/>
              <a:gd name="T6" fmla="*/ 84 w 676"/>
              <a:gd name="T7" fmla="*/ 168 h 168"/>
              <a:gd name="T8" fmla="*/ 676 w 676"/>
              <a:gd name="T9" fmla="*/ 168 h 168"/>
              <a:gd name="T10" fmla="*/ 676 w 676"/>
              <a:gd name="T11" fmla="*/ 84 h 168"/>
              <a:gd name="T12" fmla="*/ 592 w 676"/>
              <a:gd name="T13" fmla="*/ 0 h 168"/>
            </a:gdLst>
            <a:cxnLst>
              <a:cxn ang="0">
                <a:pos x="T0" y="T1"/>
              </a:cxn>
              <a:cxn ang="0">
                <a:pos x="T2" y="T3"/>
              </a:cxn>
              <a:cxn ang="0">
                <a:pos x="T4" y="T5"/>
              </a:cxn>
              <a:cxn ang="0">
                <a:pos x="T6" y="T7"/>
              </a:cxn>
              <a:cxn ang="0">
                <a:pos x="T8" y="T9"/>
              </a:cxn>
              <a:cxn ang="0">
                <a:pos x="T10" y="T11"/>
              </a:cxn>
              <a:cxn ang="0">
                <a:pos x="T12" y="T13"/>
              </a:cxn>
            </a:cxnLst>
            <a:rect l="0" t="0" r="r" b="b"/>
            <a:pathLst>
              <a:path w="676" h="168">
                <a:moveTo>
                  <a:pt x="592" y="0"/>
                </a:moveTo>
                <a:cubicBezTo>
                  <a:pt x="0" y="0"/>
                  <a:pt x="0" y="0"/>
                  <a:pt x="0" y="0"/>
                </a:cubicBezTo>
                <a:cubicBezTo>
                  <a:pt x="0" y="84"/>
                  <a:pt x="0" y="84"/>
                  <a:pt x="0" y="84"/>
                </a:cubicBezTo>
                <a:cubicBezTo>
                  <a:pt x="0" y="131"/>
                  <a:pt x="38" y="168"/>
                  <a:pt x="84" y="168"/>
                </a:cubicBezTo>
                <a:cubicBezTo>
                  <a:pt x="676" y="168"/>
                  <a:pt x="676" y="168"/>
                  <a:pt x="676" y="168"/>
                </a:cubicBezTo>
                <a:cubicBezTo>
                  <a:pt x="676" y="84"/>
                  <a:pt x="676" y="84"/>
                  <a:pt x="676" y="84"/>
                </a:cubicBezTo>
                <a:cubicBezTo>
                  <a:pt x="676" y="38"/>
                  <a:pt x="639" y="0"/>
                  <a:pt x="592" y="0"/>
                </a:cubicBezTo>
                <a:close/>
              </a:path>
            </a:pathLst>
          </a:custGeom>
          <a:solidFill>
            <a:srgbClr val="E9639E">
              <a:alpha val="70000"/>
            </a:srgbClr>
          </a:solidFill>
          <a:ln>
            <a:noFill/>
          </a:ln>
        </p:spPr>
        <p:txBody>
          <a:bodyPr vert="horz" wrap="square" lIns="91428" tIns="45714" rIns="91428" bIns="45714" numCol="1" anchor="ctr" anchorCtr="0" compatLnSpc="1"/>
          <a:lstStyle/>
          <a:p>
            <a:pPr algn="ctr"/>
            <a:r>
              <a:rPr lang="en-US" altLang="zh-CN" sz="1000">
                <a:solidFill>
                  <a:schemeClr val="bg1"/>
                </a:solidFill>
              </a:rPr>
              <a:t>PROCESS 03</a:t>
            </a:r>
            <a:endParaRPr lang="zh-CN" altLang="en-US" sz="1000">
              <a:solidFill>
                <a:schemeClr val="bg1"/>
              </a:solidFill>
            </a:endParaRPr>
          </a:p>
        </p:txBody>
      </p:sp>
      <p:sp>
        <p:nvSpPr>
          <p:cNvPr id="22" name="Rectangle 24"/>
          <p:cNvSpPr>
            <a:spLocks noChangeArrowheads="1"/>
          </p:cNvSpPr>
          <p:nvPr/>
        </p:nvSpPr>
        <p:spPr bwMode="auto">
          <a:xfrm>
            <a:off x="1454596" y="1885675"/>
            <a:ext cx="20564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a:solidFill>
                  <a:srgbClr val="FFFFFF">
                    <a:lumMod val="50000"/>
                  </a:srgbClr>
                </a:solidFill>
              </a:rPr>
              <a:t>单击此处添加文本</a:t>
            </a:r>
            <a:endParaRPr lang="zh-CN" altLang="en-US" sz="1600" b="1">
              <a:solidFill>
                <a:srgbClr val="FFFFFF">
                  <a:lumMod val="50000"/>
                </a:srgbClr>
              </a:solidFill>
            </a:endParaRPr>
          </a:p>
        </p:txBody>
      </p:sp>
      <p:sp>
        <p:nvSpPr>
          <p:cNvPr id="23" name="矩形 22"/>
          <p:cNvSpPr/>
          <p:nvPr/>
        </p:nvSpPr>
        <p:spPr>
          <a:xfrm>
            <a:off x="1454596" y="2194880"/>
            <a:ext cx="28247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000">
                <a:solidFill>
                  <a:schemeClr val="bg1">
                    <a:lumMod val="50000"/>
                  </a:schemeClr>
                </a:solidFill>
                <a:latin typeface="微软雅黑" panose="020b0503020204020204" charset="-122"/>
                <a:ea typeface="微软雅黑" panose="020b0503020204020204" charset="-122"/>
                <a:sym typeface="+mn-ea"/>
              </a:rPr>
              <a:t>One needs 3 things to be truly happy living in the world: some thing to do, some one to love, some thing to hope for.</a:t>
            </a:r>
            <a:endParaRPr lang="zh-CN" altLang="en-US" sz="1000">
              <a:solidFill>
                <a:schemeClr val="bg1">
                  <a:lumMod val="50000"/>
                </a:schemeClr>
              </a:solidFill>
            </a:endParaRPr>
          </a:p>
        </p:txBody>
      </p:sp>
      <p:sp>
        <p:nvSpPr>
          <p:cNvPr id="24" name="Rectangle 24"/>
          <p:cNvSpPr>
            <a:spLocks noChangeArrowheads="1"/>
          </p:cNvSpPr>
          <p:nvPr/>
        </p:nvSpPr>
        <p:spPr bwMode="auto">
          <a:xfrm>
            <a:off x="6285047" y="1877421"/>
            <a:ext cx="20564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a:solidFill>
                  <a:srgbClr val="FFFFFF">
                    <a:lumMod val="50000"/>
                  </a:srgbClr>
                </a:solidFill>
                <a:sym typeface="+mn-ea"/>
              </a:rPr>
              <a:t>单击此处添加文本</a:t>
            </a:r>
            <a:endParaRPr lang="zh-CN" altLang="en-US" sz="1000" b="1">
              <a:solidFill>
                <a:srgbClr val="FFFFFF">
                  <a:lumMod val="50000"/>
                </a:srgbClr>
              </a:solidFill>
            </a:endParaRPr>
          </a:p>
        </p:txBody>
      </p:sp>
      <p:sp>
        <p:nvSpPr>
          <p:cNvPr id="25" name="矩形 24"/>
          <p:cNvSpPr/>
          <p:nvPr/>
        </p:nvSpPr>
        <p:spPr>
          <a:xfrm>
            <a:off x="6290761" y="2194880"/>
            <a:ext cx="28247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000">
                <a:solidFill>
                  <a:schemeClr val="bg1">
                    <a:lumMod val="50000"/>
                  </a:schemeClr>
                </a:solidFill>
                <a:latin typeface="微软雅黑" panose="020b0503020204020204" charset="-122"/>
                <a:ea typeface="微软雅黑" panose="020b0503020204020204" charset="-122"/>
                <a:sym typeface="+mn-ea"/>
              </a:rPr>
              <a:t>One needs 3 things to be truly happy living in the world: some thing to do, some one to love, some thing to hope for.</a:t>
            </a:r>
            <a:endParaRPr lang="zh-CN" altLang="en-US" sz="800">
              <a:solidFill>
                <a:schemeClr val="bg1">
                  <a:lumMod val="50000"/>
                </a:schemeClr>
              </a:solidFill>
            </a:endParaRPr>
          </a:p>
        </p:txBody>
      </p:sp>
      <p:sp>
        <p:nvSpPr>
          <p:cNvPr id="26" name="Rectangle 24"/>
          <p:cNvSpPr>
            <a:spLocks noChangeArrowheads="1"/>
          </p:cNvSpPr>
          <p:nvPr/>
        </p:nvSpPr>
        <p:spPr bwMode="auto">
          <a:xfrm>
            <a:off x="3864742" y="4038680"/>
            <a:ext cx="20564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a:solidFill>
                  <a:srgbClr val="FFFFFF">
                    <a:lumMod val="50000"/>
                  </a:srgbClr>
                </a:solidFill>
                <a:sym typeface="+mn-ea"/>
              </a:rPr>
              <a:t>单击此处添加文本</a:t>
            </a:r>
            <a:endParaRPr lang="zh-CN" altLang="en-US" sz="1000" b="1">
              <a:solidFill>
                <a:srgbClr val="FFFFFF">
                  <a:lumMod val="50000"/>
                </a:srgbClr>
              </a:solidFill>
            </a:endParaRPr>
          </a:p>
        </p:txBody>
      </p:sp>
      <p:sp>
        <p:nvSpPr>
          <p:cNvPr id="27" name="矩形 26"/>
          <p:cNvSpPr/>
          <p:nvPr/>
        </p:nvSpPr>
        <p:spPr>
          <a:xfrm>
            <a:off x="3864742" y="4372011"/>
            <a:ext cx="28247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000">
                <a:solidFill>
                  <a:schemeClr val="bg1">
                    <a:lumMod val="50000"/>
                  </a:schemeClr>
                </a:solidFill>
                <a:latin typeface="微软雅黑" panose="020b0503020204020204" charset="-122"/>
                <a:ea typeface="微软雅黑" panose="020b0503020204020204" charset="-122"/>
                <a:sym typeface="+mn-ea"/>
              </a:rPr>
              <a:t>One needs 3 things to be truly happy living in the world: some thing to do, some one to love, some thing to hope for.</a:t>
            </a:r>
            <a:endParaRPr lang="zh-CN" altLang="en-US" sz="800">
              <a:solidFill>
                <a:schemeClr val="bg1">
                  <a:lumMod val="50000"/>
                </a:schemeClr>
              </a:solidFill>
            </a:endParaRPr>
          </a:p>
        </p:txBody>
      </p:sp>
      <p:sp>
        <p:nvSpPr>
          <p:cNvPr id="28" name="Rectangle 24"/>
          <p:cNvSpPr>
            <a:spLocks noChangeArrowheads="1"/>
          </p:cNvSpPr>
          <p:nvPr/>
        </p:nvSpPr>
        <p:spPr bwMode="auto">
          <a:xfrm>
            <a:off x="8698368" y="4038680"/>
            <a:ext cx="20564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a:solidFill>
                  <a:srgbClr val="FFFFFF">
                    <a:lumMod val="50000"/>
                  </a:srgbClr>
                </a:solidFill>
                <a:sym typeface="+mn-ea"/>
              </a:rPr>
              <a:t>单击此处添加文本</a:t>
            </a:r>
            <a:endParaRPr lang="zh-CN" altLang="en-US" sz="1000" b="1">
              <a:solidFill>
                <a:srgbClr val="FFFFFF">
                  <a:lumMod val="50000"/>
                </a:srgbClr>
              </a:solidFill>
            </a:endParaRPr>
          </a:p>
        </p:txBody>
      </p:sp>
      <p:sp>
        <p:nvSpPr>
          <p:cNvPr id="29" name="矩形 28"/>
          <p:cNvSpPr/>
          <p:nvPr/>
        </p:nvSpPr>
        <p:spPr>
          <a:xfrm>
            <a:off x="8698368" y="4372011"/>
            <a:ext cx="28247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000">
                <a:solidFill>
                  <a:schemeClr val="bg1">
                    <a:lumMod val="50000"/>
                  </a:schemeClr>
                </a:solidFill>
                <a:latin typeface="微软雅黑" panose="020b0503020204020204" charset="-122"/>
                <a:ea typeface="微软雅黑" panose="020b0503020204020204" charset="-122"/>
                <a:sym typeface="+mn-ea"/>
              </a:rPr>
              <a:t>One needs 3 things to be truly happy living in the world: some thing to do, some one to love, some thing to hope for.</a:t>
            </a:r>
            <a:endParaRPr lang="zh-CN" altLang="en-US" sz="800">
              <a:solidFill>
                <a:schemeClr val="bg1">
                  <a:lumMod val="50000"/>
                </a:schemeClr>
              </a:solidFill>
            </a:endParaRPr>
          </a:p>
        </p:txBody>
      </p:sp>
      <p:sp>
        <p:nvSpPr>
          <p:cNvPr id="30" name="Freeform 8"/>
          <p:cNvSpPr/>
          <p:nvPr/>
        </p:nvSpPr>
        <p:spPr bwMode="auto">
          <a:xfrm>
            <a:off x="3730139" y="3246938"/>
            <a:ext cx="2325067" cy="580949"/>
          </a:xfrm>
          <a:custGeom>
            <a:gdLst>
              <a:gd name="T0" fmla="*/ 592 w 676"/>
              <a:gd name="T1" fmla="*/ 0 h 168"/>
              <a:gd name="T2" fmla="*/ 0 w 676"/>
              <a:gd name="T3" fmla="*/ 0 h 168"/>
              <a:gd name="T4" fmla="*/ 0 w 676"/>
              <a:gd name="T5" fmla="*/ 84 h 168"/>
              <a:gd name="T6" fmla="*/ 84 w 676"/>
              <a:gd name="T7" fmla="*/ 168 h 168"/>
              <a:gd name="T8" fmla="*/ 676 w 676"/>
              <a:gd name="T9" fmla="*/ 168 h 168"/>
              <a:gd name="T10" fmla="*/ 676 w 676"/>
              <a:gd name="T11" fmla="*/ 84 h 168"/>
              <a:gd name="T12" fmla="*/ 592 w 676"/>
              <a:gd name="T13" fmla="*/ 0 h 168"/>
            </a:gdLst>
            <a:cxnLst>
              <a:cxn ang="0">
                <a:pos x="T0" y="T1"/>
              </a:cxn>
              <a:cxn ang="0">
                <a:pos x="T2" y="T3"/>
              </a:cxn>
              <a:cxn ang="0">
                <a:pos x="T4" y="T5"/>
              </a:cxn>
              <a:cxn ang="0">
                <a:pos x="T6" y="T7"/>
              </a:cxn>
              <a:cxn ang="0">
                <a:pos x="T8" y="T9"/>
              </a:cxn>
              <a:cxn ang="0">
                <a:pos x="T10" y="T11"/>
              </a:cxn>
              <a:cxn ang="0">
                <a:pos x="T12" y="T13"/>
              </a:cxn>
            </a:cxnLst>
            <a:rect l="0" t="0" r="r" b="b"/>
            <a:pathLst>
              <a:path w="676" h="168">
                <a:moveTo>
                  <a:pt x="592" y="0"/>
                </a:moveTo>
                <a:cubicBezTo>
                  <a:pt x="0" y="0"/>
                  <a:pt x="0" y="0"/>
                  <a:pt x="0" y="0"/>
                </a:cubicBezTo>
                <a:cubicBezTo>
                  <a:pt x="0" y="84"/>
                  <a:pt x="0" y="84"/>
                  <a:pt x="0" y="84"/>
                </a:cubicBezTo>
                <a:cubicBezTo>
                  <a:pt x="0" y="131"/>
                  <a:pt x="38" y="168"/>
                  <a:pt x="84" y="168"/>
                </a:cubicBezTo>
                <a:cubicBezTo>
                  <a:pt x="676" y="168"/>
                  <a:pt x="676" y="168"/>
                  <a:pt x="676" y="168"/>
                </a:cubicBezTo>
                <a:cubicBezTo>
                  <a:pt x="676" y="84"/>
                  <a:pt x="676" y="84"/>
                  <a:pt x="676" y="84"/>
                </a:cubicBezTo>
                <a:cubicBezTo>
                  <a:pt x="676" y="38"/>
                  <a:pt x="638" y="0"/>
                  <a:pt x="592" y="0"/>
                </a:cubicBezTo>
                <a:close/>
              </a:path>
            </a:pathLst>
          </a:custGeom>
          <a:solidFill>
            <a:srgbClr val="E9639E">
              <a:alpha val="70000"/>
            </a:srgbClr>
          </a:solidFill>
          <a:ln>
            <a:noFill/>
          </a:ln>
        </p:spPr>
        <p:txBody>
          <a:bodyPr vert="horz" wrap="square" lIns="91428" tIns="45714" rIns="91428" bIns="45714" numCol="1" anchor="ctr" anchorCtr="0" compatLnSpc="1"/>
          <a:lstStyle/>
          <a:p>
            <a:pPr algn="ctr"/>
            <a:r>
              <a:rPr lang="en-US" altLang="zh-CN" sz="1000">
                <a:solidFill>
                  <a:schemeClr val="bg1"/>
                </a:solidFill>
              </a:rPr>
              <a:t>PROCESS 02</a:t>
            </a:r>
            <a:endParaRPr lang="zh-CN" altLang="en-US" sz="1000">
              <a:solidFill>
                <a:schemeClr val="bg1"/>
              </a:solidFill>
            </a:endParaRPr>
          </a:p>
        </p:txBody>
      </p:sp>
      <p:sp>
        <p:nvSpPr>
          <p:cNvPr id="31" name="Freeform 12"/>
          <p:cNvSpPr/>
          <p:nvPr/>
        </p:nvSpPr>
        <p:spPr bwMode="auto">
          <a:xfrm>
            <a:off x="8564400" y="3246938"/>
            <a:ext cx="2325067" cy="580949"/>
          </a:xfrm>
          <a:custGeom>
            <a:gdLst>
              <a:gd name="T0" fmla="*/ 592 w 676"/>
              <a:gd name="T1" fmla="*/ 0 h 168"/>
              <a:gd name="T2" fmla="*/ 0 w 676"/>
              <a:gd name="T3" fmla="*/ 0 h 168"/>
              <a:gd name="T4" fmla="*/ 0 w 676"/>
              <a:gd name="T5" fmla="*/ 84 h 168"/>
              <a:gd name="T6" fmla="*/ 84 w 676"/>
              <a:gd name="T7" fmla="*/ 168 h 168"/>
              <a:gd name="T8" fmla="*/ 676 w 676"/>
              <a:gd name="T9" fmla="*/ 168 h 168"/>
              <a:gd name="T10" fmla="*/ 676 w 676"/>
              <a:gd name="T11" fmla="*/ 84 h 168"/>
              <a:gd name="T12" fmla="*/ 592 w 676"/>
              <a:gd name="T13" fmla="*/ 0 h 168"/>
            </a:gdLst>
            <a:cxnLst>
              <a:cxn ang="0">
                <a:pos x="T0" y="T1"/>
              </a:cxn>
              <a:cxn ang="0">
                <a:pos x="T2" y="T3"/>
              </a:cxn>
              <a:cxn ang="0">
                <a:pos x="T4" y="T5"/>
              </a:cxn>
              <a:cxn ang="0">
                <a:pos x="T6" y="T7"/>
              </a:cxn>
              <a:cxn ang="0">
                <a:pos x="T8" y="T9"/>
              </a:cxn>
              <a:cxn ang="0">
                <a:pos x="T10" y="T11"/>
              </a:cxn>
              <a:cxn ang="0">
                <a:pos x="T12" y="T13"/>
              </a:cxn>
            </a:cxnLst>
            <a:rect l="0" t="0" r="r" b="b"/>
            <a:pathLst>
              <a:path w="676" h="168">
                <a:moveTo>
                  <a:pt x="592" y="0"/>
                </a:moveTo>
                <a:cubicBezTo>
                  <a:pt x="0" y="0"/>
                  <a:pt x="0" y="0"/>
                  <a:pt x="0" y="0"/>
                </a:cubicBezTo>
                <a:cubicBezTo>
                  <a:pt x="0" y="84"/>
                  <a:pt x="0" y="84"/>
                  <a:pt x="0" y="84"/>
                </a:cubicBezTo>
                <a:cubicBezTo>
                  <a:pt x="0" y="131"/>
                  <a:pt x="38" y="168"/>
                  <a:pt x="84" y="168"/>
                </a:cubicBezTo>
                <a:cubicBezTo>
                  <a:pt x="676" y="168"/>
                  <a:pt x="676" y="168"/>
                  <a:pt x="676" y="168"/>
                </a:cubicBezTo>
                <a:cubicBezTo>
                  <a:pt x="676" y="84"/>
                  <a:pt x="676" y="84"/>
                  <a:pt x="676" y="84"/>
                </a:cubicBezTo>
                <a:cubicBezTo>
                  <a:pt x="676" y="38"/>
                  <a:pt x="639" y="0"/>
                  <a:pt x="592" y="0"/>
                </a:cubicBezTo>
                <a:close/>
              </a:path>
            </a:pathLst>
          </a:custGeom>
          <a:solidFill>
            <a:srgbClr val="E9639E">
              <a:alpha val="70000"/>
            </a:srgbClr>
          </a:solidFill>
          <a:ln>
            <a:noFill/>
          </a:ln>
        </p:spPr>
        <p:txBody>
          <a:bodyPr vert="horz" wrap="square" lIns="91428" tIns="45714" rIns="91428" bIns="45714" numCol="1" anchor="ctr" anchorCtr="0" compatLnSpc="1"/>
          <a:lstStyle/>
          <a:p>
            <a:pPr algn="ctr"/>
            <a:r>
              <a:rPr lang="en-US" altLang="zh-CN" sz="1000">
                <a:solidFill>
                  <a:schemeClr val="bg1"/>
                </a:solidFill>
              </a:rPr>
              <a:t>PROCESS 04</a:t>
            </a:r>
            <a:endParaRPr lang="zh-CN" altLang="en-US" sz="1000">
              <a:solidFill>
                <a:schemeClr val="bg1"/>
              </a:solidFill>
            </a:endParaRPr>
          </a:p>
        </p:txBody>
      </p:sp>
      <p:sp>
        <p:nvSpPr>
          <p:cNvPr id="32" name="矩形 31"/>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1331005" y="328040"/>
            <a:ext cx="2311400" cy="660323"/>
            <a:chOff x="4830762" y="1203782"/>
            <a:chExt cx="2311400" cy="660323"/>
          </a:xfrm>
        </p:grpSpPr>
        <p:sp>
          <p:nvSpPr>
            <p:cNvPr id="34"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35"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p:transition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0" dur="1000" fill="hold"/>
                                        <p:tgtEl>
                                          <p:spTgt spid="2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
                                        </p:tgtEl>
                                      </p:cBhvr>
                                    </p:animEffect>
                                  </p:childTnLst>
                                </p:cTn>
                              </p:par>
                            </p:childTnLst>
                          </p:cTn>
                        </p:par>
                        <p:par>
                          <p:cTn id="15" fill="hold" nodeType="afterGroup">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par>
                          <p:cTn id="19" fill="hold" nodeType="afterGroup">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750" fill="hold"/>
                                        <p:tgtEl>
                                          <p:spTgt spid="19"/>
                                        </p:tgtEl>
                                        <p:attrNameLst>
                                          <p:attrName>ppt_w</p:attrName>
                                        </p:attrNameLst>
                                      </p:cBhvr>
                                      <p:tavLst>
                                        <p:tav tm="0">
                                          <p:val>
                                            <p:fltVal val="0"/>
                                          </p:val>
                                        </p:tav>
                                        <p:tav tm="100000">
                                          <p:val>
                                            <p:strVal val="#ppt_w"/>
                                          </p:val>
                                        </p:tav>
                                      </p:tavLst>
                                    </p:anim>
                                    <p:anim calcmode="lin" valueType="num">
                                      <p:cBhvr>
                                        <p:cTn id="23" dur="750" fill="hold"/>
                                        <p:tgtEl>
                                          <p:spTgt spid="19"/>
                                        </p:tgtEl>
                                        <p:attrNameLst>
                                          <p:attrName>ppt_h</p:attrName>
                                        </p:attrNameLst>
                                      </p:cBhvr>
                                      <p:tavLst>
                                        <p:tav tm="0">
                                          <p:val>
                                            <p:fltVal val="0"/>
                                          </p:val>
                                        </p:tav>
                                        <p:tav tm="100000">
                                          <p:val>
                                            <p:strVal val="#ppt_h"/>
                                          </p:val>
                                        </p:tav>
                                      </p:tavLst>
                                    </p:anim>
                                    <p:animEffect transition="in" filter="fade">
                                      <p:cBhvr>
                                        <p:cTn id="24" dur="750"/>
                                        <p:tgtEl>
                                          <p:spTgt spid="19"/>
                                        </p:tgtEl>
                                      </p:cBhvr>
                                    </p:animEffect>
                                  </p:childTnLst>
                                </p:cTn>
                              </p:par>
                              <p:par>
                                <p:cTn id="25" presetID="47"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750"/>
                                        <p:tgtEl>
                                          <p:spTgt spid="22"/>
                                        </p:tgtEl>
                                      </p:cBhvr>
                                    </p:animEffect>
                                    <p:anim calcmode="lin" valueType="num">
                                      <p:cBhvr>
                                        <p:cTn id="28" dur="750" fill="hold"/>
                                        <p:tgtEl>
                                          <p:spTgt spid="22"/>
                                        </p:tgtEl>
                                        <p:attrNameLst>
                                          <p:attrName>ppt_x</p:attrName>
                                        </p:attrNameLst>
                                      </p:cBhvr>
                                      <p:tavLst>
                                        <p:tav tm="0">
                                          <p:val>
                                            <p:strVal val="#ppt_x"/>
                                          </p:val>
                                        </p:tav>
                                        <p:tav tm="100000">
                                          <p:val>
                                            <p:strVal val="#ppt_x"/>
                                          </p:val>
                                        </p:tav>
                                      </p:tavLst>
                                    </p:anim>
                                    <p:anim calcmode="lin" valueType="num">
                                      <p:cBhvr>
                                        <p:cTn id="29" dur="75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750"/>
                                        <p:tgtEl>
                                          <p:spTgt spid="23"/>
                                        </p:tgtEl>
                                      </p:cBhvr>
                                    </p:animEffect>
                                    <p:anim calcmode="lin" valueType="num">
                                      <p:cBhvr>
                                        <p:cTn id="33" dur="750" fill="hold"/>
                                        <p:tgtEl>
                                          <p:spTgt spid="23"/>
                                        </p:tgtEl>
                                        <p:attrNameLst>
                                          <p:attrName>ppt_x</p:attrName>
                                        </p:attrNameLst>
                                      </p:cBhvr>
                                      <p:tavLst>
                                        <p:tav tm="0">
                                          <p:val>
                                            <p:strVal val="#ppt_x"/>
                                          </p:val>
                                        </p:tav>
                                        <p:tav tm="100000">
                                          <p:val>
                                            <p:strVal val="#ppt_x"/>
                                          </p:val>
                                        </p:tav>
                                      </p:tavLst>
                                    </p:anim>
                                    <p:anim calcmode="lin" valueType="num">
                                      <p:cBhvr>
                                        <p:cTn id="34" dur="750" fill="hold"/>
                                        <p:tgtEl>
                                          <p:spTgt spid="23"/>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2250"/>
                            </p:stCondLst>
                            <p:childTnLst>
                              <p:par>
                                <p:cTn id="36" presetID="25" presetClass="entr" presetSubtype="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41" dur="1000" fill="hold"/>
                                        <p:tgtEl>
                                          <p:spTgt spid="30"/>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0"/>
                                        </p:tgtEl>
                                      </p:cBhvr>
                                    </p:animEffect>
                                  </p:childTnLst>
                                </p:cTn>
                              </p:par>
                            </p:childTnLst>
                          </p:cTn>
                        </p:par>
                        <p:par>
                          <p:cTn id="46" fill="hold" nodeType="afterGroup">
                            <p:stCondLst>
                              <p:cond delay="3250"/>
                            </p:stCondLst>
                            <p:childTnLst>
                              <p:par>
                                <p:cTn id="47" presetID="22" presetClass="entr" presetSubtype="1"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500"/>
                                        <p:tgtEl>
                                          <p:spTgt spid="5"/>
                                        </p:tgtEl>
                                      </p:cBhvr>
                                    </p:animEffect>
                                  </p:childTnLst>
                                </p:cTn>
                              </p:par>
                            </p:childTnLst>
                          </p:cTn>
                        </p:par>
                        <p:par>
                          <p:cTn id="50" fill="hold" nodeType="afterGroup">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750" fill="hold"/>
                                        <p:tgtEl>
                                          <p:spTgt spid="14"/>
                                        </p:tgtEl>
                                        <p:attrNameLst>
                                          <p:attrName>ppt_w</p:attrName>
                                        </p:attrNameLst>
                                      </p:cBhvr>
                                      <p:tavLst>
                                        <p:tav tm="0">
                                          <p:val>
                                            <p:fltVal val="0"/>
                                          </p:val>
                                        </p:tav>
                                        <p:tav tm="100000">
                                          <p:val>
                                            <p:strVal val="#ppt_w"/>
                                          </p:val>
                                        </p:tav>
                                      </p:tavLst>
                                    </p:anim>
                                    <p:anim calcmode="lin" valueType="num">
                                      <p:cBhvr>
                                        <p:cTn id="54" dur="750" fill="hold"/>
                                        <p:tgtEl>
                                          <p:spTgt spid="14"/>
                                        </p:tgtEl>
                                        <p:attrNameLst>
                                          <p:attrName>ppt_h</p:attrName>
                                        </p:attrNameLst>
                                      </p:cBhvr>
                                      <p:tavLst>
                                        <p:tav tm="0">
                                          <p:val>
                                            <p:fltVal val="0"/>
                                          </p:val>
                                        </p:tav>
                                        <p:tav tm="100000">
                                          <p:val>
                                            <p:strVal val="#ppt_h"/>
                                          </p:val>
                                        </p:tav>
                                      </p:tavLst>
                                    </p:anim>
                                    <p:animEffect transition="in" filter="fade">
                                      <p:cBhvr>
                                        <p:cTn id="55" dur="750"/>
                                        <p:tgtEl>
                                          <p:spTgt spid="14"/>
                                        </p:tgtEl>
                                      </p:cBhvr>
                                    </p:animEffect>
                                  </p:childTnLst>
                                </p:cTn>
                              </p:par>
                              <p:par>
                                <p:cTn id="56" presetID="47"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750"/>
                                        <p:tgtEl>
                                          <p:spTgt spid="26"/>
                                        </p:tgtEl>
                                      </p:cBhvr>
                                    </p:animEffect>
                                    <p:anim calcmode="lin" valueType="num">
                                      <p:cBhvr>
                                        <p:cTn id="59" dur="750" fill="hold"/>
                                        <p:tgtEl>
                                          <p:spTgt spid="26"/>
                                        </p:tgtEl>
                                        <p:attrNameLst>
                                          <p:attrName>ppt_x</p:attrName>
                                        </p:attrNameLst>
                                      </p:cBhvr>
                                      <p:tavLst>
                                        <p:tav tm="0">
                                          <p:val>
                                            <p:strVal val="#ppt_x"/>
                                          </p:val>
                                        </p:tav>
                                        <p:tav tm="100000">
                                          <p:val>
                                            <p:strVal val="#ppt_x"/>
                                          </p:val>
                                        </p:tav>
                                      </p:tavLst>
                                    </p:anim>
                                    <p:anim calcmode="lin" valueType="num">
                                      <p:cBhvr>
                                        <p:cTn id="60" dur="750" fill="hold"/>
                                        <p:tgtEl>
                                          <p:spTgt spid="2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750"/>
                                        <p:tgtEl>
                                          <p:spTgt spid="27"/>
                                        </p:tgtEl>
                                      </p:cBhvr>
                                    </p:animEffect>
                                    <p:anim calcmode="lin" valueType="num">
                                      <p:cBhvr>
                                        <p:cTn id="64" dur="750" fill="hold"/>
                                        <p:tgtEl>
                                          <p:spTgt spid="27"/>
                                        </p:tgtEl>
                                        <p:attrNameLst>
                                          <p:attrName>ppt_x</p:attrName>
                                        </p:attrNameLst>
                                      </p:cBhvr>
                                      <p:tavLst>
                                        <p:tav tm="0">
                                          <p:val>
                                            <p:strVal val="#ppt_x"/>
                                          </p:val>
                                        </p:tav>
                                        <p:tav tm="100000">
                                          <p:val>
                                            <p:strVal val="#ppt_x"/>
                                          </p:val>
                                        </p:tav>
                                      </p:tavLst>
                                    </p:anim>
                                    <p:anim calcmode="lin" valueType="num">
                                      <p:cBhvr>
                                        <p:cTn id="65" dur="750" fill="hold"/>
                                        <p:tgtEl>
                                          <p:spTgt spid="27"/>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4500"/>
                            </p:stCondLst>
                            <p:childTnLst>
                              <p:par>
                                <p:cTn id="67" presetID="25"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72" dur="1000" fill="hold"/>
                                        <p:tgtEl>
                                          <p:spTgt spid="21"/>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21"/>
                                        </p:tgtEl>
                                      </p:cBhvr>
                                    </p:animEffect>
                                  </p:childTnLst>
                                </p:cTn>
                              </p:par>
                            </p:childTnLst>
                          </p:cTn>
                        </p:par>
                        <p:par>
                          <p:cTn id="77" fill="hold" nodeType="afterGroup">
                            <p:stCondLst>
                              <p:cond delay="5500"/>
                            </p:stCondLst>
                            <p:childTnLst>
                              <p:par>
                                <p:cTn id="78" presetID="22" presetClass="entr" presetSubtype="4" fill="hold" grpId="0" nodeType="after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down)">
                                      <p:cBhvr>
                                        <p:cTn id="80" dur="500"/>
                                        <p:tgtEl>
                                          <p:spTgt spid="6"/>
                                        </p:tgtEl>
                                      </p:cBhvr>
                                    </p:animEffect>
                                  </p:childTnLst>
                                </p:cTn>
                              </p:par>
                            </p:childTnLst>
                          </p:cTn>
                        </p:par>
                        <p:par>
                          <p:cTn id="81" fill="hold" nodeType="afterGroup">
                            <p:stCondLst>
                              <p:cond delay="6000"/>
                            </p:stCondLst>
                            <p:childTnLst>
                              <p:par>
                                <p:cTn id="82" presetID="53" presetClass="entr" presetSubtype="16"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750" fill="hold"/>
                                        <p:tgtEl>
                                          <p:spTgt spid="16"/>
                                        </p:tgtEl>
                                        <p:attrNameLst>
                                          <p:attrName>ppt_w</p:attrName>
                                        </p:attrNameLst>
                                      </p:cBhvr>
                                      <p:tavLst>
                                        <p:tav tm="0">
                                          <p:val>
                                            <p:fltVal val="0"/>
                                          </p:val>
                                        </p:tav>
                                        <p:tav tm="100000">
                                          <p:val>
                                            <p:strVal val="#ppt_w"/>
                                          </p:val>
                                        </p:tav>
                                      </p:tavLst>
                                    </p:anim>
                                    <p:anim calcmode="lin" valueType="num">
                                      <p:cBhvr>
                                        <p:cTn id="85" dur="750" fill="hold"/>
                                        <p:tgtEl>
                                          <p:spTgt spid="16"/>
                                        </p:tgtEl>
                                        <p:attrNameLst>
                                          <p:attrName>ppt_h</p:attrName>
                                        </p:attrNameLst>
                                      </p:cBhvr>
                                      <p:tavLst>
                                        <p:tav tm="0">
                                          <p:val>
                                            <p:fltVal val="0"/>
                                          </p:val>
                                        </p:tav>
                                        <p:tav tm="100000">
                                          <p:val>
                                            <p:strVal val="#ppt_h"/>
                                          </p:val>
                                        </p:tav>
                                      </p:tavLst>
                                    </p:anim>
                                    <p:animEffect transition="in" filter="fade">
                                      <p:cBhvr>
                                        <p:cTn id="86" dur="750"/>
                                        <p:tgtEl>
                                          <p:spTgt spid="16"/>
                                        </p:tgtEl>
                                      </p:cBhvr>
                                    </p:animEffect>
                                  </p:childTnLst>
                                </p:cTn>
                              </p:par>
                              <p:par>
                                <p:cTn id="87" presetID="47" presetClass="entr" presetSubtype="0"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750"/>
                                        <p:tgtEl>
                                          <p:spTgt spid="24"/>
                                        </p:tgtEl>
                                      </p:cBhvr>
                                    </p:animEffect>
                                    <p:anim calcmode="lin" valueType="num">
                                      <p:cBhvr>
                                        <p:cTn id="90" dur="750" fill="hold"/>
                                        <p:tgtEl>
                                          <p:spTgt spid="24"/>
                                        </p:tgtEl>
                                        <p:attrNameLst>
                                          <p:attrName>ppt_x</p:attrName>
                                        </p:attrNameLst>
                                      </p:cBhvr>
                                      <p:tavLst>
                                        <p:tav tm="0">
                                          <p:val>
                                            <p:strVal val="#ppt_x"/>
                                          </p:val>
                                        </p:tav>
                                        <p:tav tm="100000">
                                          <p:val>
                                            <p:strVal val="#ppt_x"/>
                                          </p:val>
                                        </p:tav>
                                      </p:tavLst>
                                    </p:anim>
                                    <p:anim calcmode="lin" valueType="num">
                                      <p:cBhvr>
                                        <p:cTn id="91" dur="750" fill="hold"/>
                                        <p:tgtEl>
                                          <p:spTgt spid="2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750"/>
                                        <p:tgtEl>
                                          <p:spTgt spid="25"/>
                                        </p:tgtEl>
                                      </p:cBhvr>
                                    </p:animEffect>
                                    <p:anim calcmode="lin" valueType="num">
                                      <p:cBhvr>
                                        <p:cTn id="95" dur="750" fill="hold"/>
                                        <p:tgtEl>
                                          <p:spTgt spid="25"/>
                                        </p:tgtEl>
                                        <p:attrNameLst>
                                          <p:attrName>ppt_x</p:attrName>
                                        </p:attrNameLst>
                                      </p:cBhvr>
                                      <p:tavLst>
                                        <p:tav tm="0">
                                          <p:val>
                                            <p:strVal val="#ppt_x"/>
                                          </p:val>
                                        </p:tav>
                                        <p:tav tm="100000">
                                          <p:val>
                                            <p:strVal val="#ppt_x"/>
                                          </p:val>
                                        </p:tav>
                                      </p:tavLst>
                                    </p:anim>
                                    <p:anim calcmode="lin" valueType="num">
                                      <p:cBhvr>
                                        <p:cTn id="96" dur="750" fill="hold"/>
                                        <p:tgtEl>
                                          <p:spTgt spid="25"/>
                                        </p:tgtEl>
                                        <p:attrNameLst>
                                          <p:attrName>ppt_y</p:attrName>
                                        </p:attrNameLst>
                                      </p:cBhvr>
                                      <p:tavLst>
                                        <p:tav tm="0">
                                          <p:val>
                                            <p:strVal val="#ppt_y+.1"/>
                                          </p:val>
                                        </p:tav>
                                        <p:tav tm="100000">
                                          <p:val>
                                            <p:strVal val="#ppt_y"/>
                                          </p:val>
                                        </p:tav>
                                      </p:tavLst>
                                    </p:anim>
                                  </p:childTnLst>
                                </p:cTn>
                              </p:par>
                            </p:childTnLst>
                          </p:cTn>
                        </p:par>
                        <p:par>
                          <p:cTn id="97" fill="hold" nodeType="afterGroup">
                            <p:stCondLst>
                              <p:cond delay="6750"/>
                            </p:stCondLst>
                            <p:childTnLst>
                              <p:par>
                                <p:cTn id="98" presetID="25" presetClass="entr" presetSubtype="0"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p:cTn id="100"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03" dur="1000" fill="hold"/>
                                        <p:tgtEl>
                                          <p:spTgt spid="31"/>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31"/>
                                        </p:tgtEl>
                                      </p:cBhvr>
                                    </p:animEffect>
                                  </p:childTnLst>
                                </p:cTn>
                              </p:par>
                            </p:childTnLst>
                          </p:cTn>
                        </p:par>
                        <p:par>
                          <p:cTn id="108" fill="hold" nodeType="afterGroup">
                            <p:stCondLst>
                              <p:cond delay="7750"/>
                            </p:stCondLst>
                            <p:childTnLst>
                              <p:par>
                                <p:cTn id="109" presetID="22" presetClass="entr" presetSubtype="1" fill="hold" grpId="0" nodeType="after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wipe(up)">
                                      <p:cBhvr>
                                        <p:cTn id="111" dur="500"/>
                                        <p:tgtEl>
                                          <p:spTgt spid="13"/>
                                        </p:tgtEl>
                                      </p:cBhvr>
                                    </p:animEffect>
                                  </p:childTnLst>
                                </p:cTn>
                              </p:par>
                            </p:childTnLst>
                          </p:cTn>
                        </p:par>
                        <p:par>
                          <p:cTn id="112" fill="hold" nodeType="afterGroup">
                            <p:stCondLst>
                              <p:cond delay="8250"/>
                            </p:stCondLst>
                            <p:childTnLst>
                              <p:par>
                                <p:cTn id="113" presetID="53" presetClass="entr" presetSubtype="16" fill="hold" grpId="0" nodeType="after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p:cTn id="115" dur="750" fill="hold"/>
                                        <p:tgtEl>
                                          <p:spTgt spid="10"/>
                                        </p:tgtEl>
                                        <p:attrNameLst>
                                          <p:attrName>ppt_w</p:attrName>
                                        </p:attrNameLst>
                                      </p:cBhvr>
                                      <p:tavLst>
                                        <p:tav tm="0">
                                          <p:val>
                                            <p:fltVal val="0"/>
                                          </p:val>
                                        </p:tav>
                                        <p:tav tm="100000">
                                          <p:val>
                                            <p:strVal val="#ppt_w"/>
                                          </p:val>
                                        </p:tav>
                                      </p:tavLst>
                                    </p:anim>
                                    <p:anim calcmode="lin" valueType="num">
                                      <p:cBhvr>
                                        <p:cTn id="116" dur="750" fill="hold"/>
                                        <p:tgtEl>
                                          <p:spTgt spid="10"/>
                                        </p:tgtEl>
                                        <p:attrNameLst>
                                          <p:attrName>ppt_h</p:attrName>
                                        </p:attrNameLst>
                                      </p:cBhvr>
                                      <p:tavLst>
                                        <p:tav tm="0">
                                          <p:val>
                                            <p:fltVal val="0"/>
                                          </p:val>
                                        </p:tav>
                                        <p:tav tm="100000">
                                          <p:val>
                                            <p:strVal val="#ppt_h"/>
                                          </p:val>
                                        </p:tav>
                                      </p:tavLst>
                                    </p:anim>
                                    <p:animEffect transition="in" filter="fade">
                                      <p:cBhvr>
                                        <p:cTn id="117" dur="750"/>
                                        <p:tgtEl>
                                          <p:spTgt spid="10"/>
                                        </p:tgtEl>
                                      </p:cBhvr>
                                    </p:animEffect>
                                  </p:childTnLst>
                                </p:cTn>
                              </p:par>
                              <p:par>
                                <p:cTn id="118" presetID="47" presetClass="entr" presetSubtype="0"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fade">
                                      <p:cBhvr>
                                        <p:cTn id="120" dur="750"/>
                                        <p:tgtEl>
                                          <p:spTgt spid="28"/>
                                        </p:tgtEl>
                                      </p:cBhvr>
                                    </p:animEffect>
                                    <p:anim calcmode="lin" valueType="num">
                                      <p:cBhvr>
                                        <p:cTn id="121" dur="750" fill="hold"/>
                                        <p:tgtEl>
                                          <p:spTgt spid="28"/>
                                        </p:tgtEl>
                                        <p:attrNameLst>
                                          <p:attrName>ppt_x</p:attrName>
                                        </p:attrNameLst>
                                      </p:cBhvr>
                                      <p:tavLst>
                                        <p:tav tm="0">
                                          <p:val>
                                            <p:strVal val="#ppt_x"/>
                                          </p:val>
                                        </p:tav>
                                        <p:tav tm="100000">
                                          <p:val>
                                            <p:strVal val="#ppt_x"/>
                                          </p:val>
                                        </p:tav>
                                      </p:tavLst>
                                    </p:anim>
                                    <p:anim calcmode="lin" valueType="num">
                                      <p:cBhvr>
                                        <p:cTn id="122" dur="750" fill="hold"/>
                                        <p:tgtEl>
                                          <p:spTgt spid="28"/>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750"/>
                                        <p:tgtEl>
                                          <p:spTgt spid="29"/>
                                        </p:tgtEl>
                                      </p:cBhvr>
                                    </p:animEffect>
                                    <p:anim calcmode="lin" valueType="num">
                                      <p:cBhvr>
                                        <p:cTn id="126" dur="750" fill="hold"/>
                                        <p:tgtEl>
                                          <p:spTgt spid="29"/>
                                        </p:tgtEl>
                                        <p:attrNameLst>
                                          <p:attrName>ppt_x</p:attrName>
                                        </p:attrNameLst>
                                      </p:cBhvr>
                                      <p:tavLst>
                                        <p:tav tm="0">
                                          <p:val>
                                            <p:strVal val="#ppt_x"/>
                                          </p:val>
                                        </p:tav>
                                        <p:tav tm="100000">
                                          <p:val>
                                            <p:strVal val="#ppt_x"/>
                                          </p:val>
                                        </p:tav>
                                      </p:tavLst>
                                    </p:anim>
                                    <p:anim calcmode="lin" valueType="num">
                                      <p:cBhvr>
                                        <p:cTn id="127" dur="750" fill="hold"/>
                                        <p:tgtEl>
                                          <p:spTgt spid="29"/>
                                        </p:tgtEl>
                                        <p:attrNameLst>
                                          <p:attrName>ppt_y</p:attrName>
                                        </p:attrNameLst>
                                      </p:cBhvr>
                                      <p:tavLst>
                                        <p:tav tm="0">
                                          <p:val>
                                            <p:strVal val="#ppt_y+.1"/>
                                          </p:val>
                                        </p:tav>
                                        <p:tav tm="100000">
                                          <p:val>
                                            <p:strVal val="#ppt_y"/>
                                          </p:val>
                                        </p:tav>
                                      </p:tavLst>
                                    </p:anim>
                                  </p:childTnLst>
                                </p:cTn>
                              </p:par>
                            </p:childTnLst>
                          </p:cTn>
                        </p:par>
                        <p:par>
                          <p:cTn id="128" fill="hold" nodeType="afterGroup">
                            <p:stCondLst>
                              <p:cond delay="9000"/>
                            </p:stCondLst>
                            <p:childTnLst>
                              <p:par>
                                <p:cTn id="129" presetID="20" presetClass="entr" presetSubtype="0" fill="hold" grpId="1" nodeType="after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wedge">
                                      <p:cBhvr>
                                        <p:cTn id="131" dur="500"/>
                                        <p:tgtEl>
                                          <p:spTgt spid="32"/>
                                        </p:tgtEl>
                                      </p:cBhvr>
                                    </p:animEffect>
                                  </p:childTnLst>
                                </p:cTn>
                              </p:par>
                              <p:par>
                                <p:cTn id="132" presetID="2" presetClass="entr" presetSubtype="8" fill="hold" nodeType="withEffect">
                                  <p:stCondLst>
                                    <p:cond delay="0"/>
                                  </p:stCondLst>
                                  <p:childTnLst>
                                    <p:set>
                                      <p:cBhvr>
                                        <p:cTn id="133" dur="1" fill="hold">
                                          <p:stCondLst>
                                            <p:cond delay="0"/>
                                          </p:stCondLst>
                                        </p:cTn>
                                        <p:tgtEl>
                                          <p:spTgt spid="33"/>
                                        </p:tgtEl>
                                        <p:attrNameLst>
                                          <p:attrName>style.visibility</p:attrName>
                                        </p:attrNameLst>
                                      </p:cBhvr>
                                      <p:to>
                                        <p:strVal val="visible"/>
                                      </p:to>
                                    </p:set>
                                    <p:anim calcmode="lin" valueType="num">
                                      <p:cBhvr additive="base">
                                        <p:cTn id="134" dur="500" fill="hold"/>
                                        <p:tgtEl>
                                          <p:spTgt spid="33"/>
                                        </p:tgtEl>
                                        <p:attrNameLst>
                                          <p:attrName>ppt_x</p:attrName>
                                        </p:attrNameLst>
                                      </p:cBhvr>
                                      <p:tavLst>
                                        <p:tav tm="0">
                                          <p:val>
                                            <p:strVal val="0-#ppt_w/2"/>
                                          </p:val>
                                        </p:tav>
                                        <p:tav tm="100000">
                                          <p:val>
                                            <p:strVal val="#ppt_x"/>
                                          </p:val>
                                        </p:tav>
                                      </p:tavLst>
                                    </p:anim>
                                    <p:anim calcmode="lin" valueType="num">
                                      <p:cBhvr additive="base">
                                        <p:cTn id="135"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animBg="1"/>
      <p:bldP spid="14" grpId="0" animBg="1"/>
      <p:bldP spid="10" grpId="0" animBg="1"/>
      <p:bldP spid="16" grpId="0" animBg="1"/>
      <p:bldP spid="19" grpId="0" animBg="1"/>
      <p:bldP spid="20" grpId="0" animBg="1"/>
      <p:bldP spid="21" grpId="0" animBg="1"/>
      <p:bldP spid="22" grpId="0"/>
      <p:bldP spid="23" grpId="0"/>
      <p:bldP spid="24" grpId="0"/>
      <p:bldP spid="25" grpId="0"/>
      <p:bldP spid="26" grpId="0"/>
      <p:bldP spid="27" grpId="0"/>
      <p:bldP spid="28" grpId="0"/>
      <p:bldP spid="29" grpId="0"/>
      <p:bldP spid="30" grpId="0" animBg="1"/>
      <p:bldP spid="31" grpId="0" animBg="1"/>
      <p:bldP spid="32" grpId="1"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1" name="组合 10"/>
          <p:cNvGrpSpPr/>
          <p:nvPr/>
        </p:nvGrpSpPr>
        <p:grpSpPr>
          <a:xfrm>
            <a:off x="1331005" y="328040"/>
            <a:ext cx="2311400" cy="660323"/>
            <a:chOff x="4830762" y="1203782"/>
            <a:chExt cx="2311400" cy="660323"/>
          </a:xfrm>
        </p:grpSpPr>
        <p:sp>
          <p:nvSpPr>
            <p:cNvPr id="12"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3"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sp>
        <p:nvSpPr>
          <p:cNvPr id="5" name="弧形 4"/>
          <p:cNvSpPr/>
          <p:nvPr/>
        </p:nvSpPr>
        <p:spPr>
          <a:xfrm rot="4727359">
            <a:off x="3449376" y="3247232"/>
            <a:ext cx="2074862" cy="2074863"/>
          </a:xfrm>
          <a:prstGeom prst="arc">
            <a:avLst>
              <a:gd name="adj1" fmla="val 6817764"/>
              <a:gd name="adj2" fmla="val 0"/>
            </a:avLst>
          </a:prstGeom>
          <a:ln w="57150">
            <a:solidFill>
              <a:srgbClr val="E9639E"/>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zh-CN" altLang="en-US">
              <a:solidFill>
                <a:schemeClr val="bg1">
                  <a:lumMod val="50000"/>
                </a:schemeClr>
              </a:solidFill>
            </a:endParaRPr>
          </a:p>
        </p:txBody>
      </p:sp>
      <p:sp>
        <p:nvSpPr>
          <p:cNvPr id="6" name="弧形 5"/>
          <p:cNvSpPr/>
          <p:nvPr/>
        </p:nvSpPr>
        <p:spPr>
          <a:xfrm rot="14755400">
            <a:off x="1385626" y="3085307"/>
            <a:ext cx="2074862" cy="2074863"/>
          </a:xfrm>
          <a:prstGeom prst="arc">
            <a:avLst>
              <a:gd name="adj1" fmla="val 6817764"/>
              <a:gd name="adj2" fmla="val 0"/>
            </a:avLst>
          </a:prstGeom>
          <a:ln w="57150">
            <a:solidFill>
              <a:srgbClr val="E9639E"/>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zh-CN" altLang="en-US">
              <a:solidFill>
                <a:schemeClr val="bg1">
                  <a:lumMod val="50000"/>
                </a:schemeClr>
              </a:solidFill>
            </a:endParaRPr>
          </a:p>
        </p:txBody>
      </p:sp>
      <p:sp>
        <p:nvSpPr>
          <p:cNvPr id="7" name="椭圆 6"/>
          <p:cNvSpPr/>
          <p:nvPr/>
        </p:nvSpPr>
        <p:spPr>
          <a:xfrm>
            <a:off x="1966650" y="2461420"/>
            <a:ext cx="914400" cy="914400"/>
          </a:xfrm>
          <a:prstGeom prst="ellipse">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lumMod val="50000"/>
                </a:schemeClr>
              </a:solidFill>
            </a:endParaRPr>
          </a:p>
        </p:txBody>
      </p:sp>
      <p:sp>
        <p:nvSpPr>
          <p:cNvPr id="8" name="椭圆 7"/>
          <p:cNvSpPr/>
          <p:nvPr/>
        </p:nvSpPr>
        <p:spPr>
          <a:xfrm>
            <a:off x="3724013" y="4904583"/>
            <a:ext cx="914400" cy="914400"/>
          </a:xfrm>
          <a:prstGeom prst="ellipse">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lumMod val="50000"/>
                </a:schemeClr>
              </a:solidFill>
            </a:endParaRPr>
          </a:p>
        </p:txBody>
      </p:sp>
      <p:sp>
        <p:nvSpPr>
          <p:cNvPr id="9" name="矩形 7"/>
          <p:cNvSpPr>
            <a:spLocks noChangeArrowheads="1"/>
          </p:cNvSpPr>
          <p:nvPr/>
        </p:nvSpPr>
        <p:spPr bwMode="auto">
          <a:xfrm>
            <a:off x="1625338" y="3694908"/>
            <a:ext cx="16414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lumMod val="50000"/>
                  </a:schemeClr>
                </a:solidFill>
              </a:rPr>
              <a:t>Vestibulum ante ipsum primis in faucibus orci luctus et ultrices posuere cubilia Curae</a:t>
            </a:r>
            <a:endParaRPr lang="zh-CN" altLang="en-US" sz="1400">
              <a:solidFill>
                <a:schemeClr val="bg1">
                  <a:lumMod val="50000"/>
                </a:schemeClr>
              </a:solidFill>
            </a:endParaRPr>
          </a:p>
        </p:txBody>
      </p:sp>
      <p:sp>
        <p:nvSpPr>
          <p:cNvPr id="10" name="矩形 8"/>
          <p:cNvSpPr>
            <a:spLocks noChangeArrowheads="1"/>
          </p:cNvSpPr>
          <p:nvPr/>
        </p:nvSpPr>
        <p:spPr bwMode="auto">
          <a:xfrm>
            <a:off x="1625338" y="3445670"/>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a:solidFill>
                  <a:schemeClr val="bg1">
                    <a:lumMod val="50000"/>
                  </a:schemeClr>
                </a:solidFill>
              </a:rPr>
              <a:t>ADD YOUR TEXT</a:t>
            </a:r>
            <a:endParaRPr lang="zh-CN" altLang="en-US" sz="1600">
              <a:solidFill>
                <a:schemeClr val="bg1">
                  <a:lumMod val="50000"/>
                </a:schemeClr>
              </a:solidFill>
            </a:endParaRPr>
          </a:p>
        </p:txBody>
      </p:sp>
      <p:sp>
        <p:nvSpPr>
          <p:cNvPr id="14" name="矩形 9"/>
          <p:cNvSpPr>
            <a:spLocks noChangeArrowheads="1"/>
          </p:cNvSpPr>
          <p:nvPr/>
        </p:nvSpPr>
        <p:spPr bwMode="auto">
          <a:xfrm>
            <a:off x="3584313" y="3782220"/>
            <a:ext cx="164306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400">
                <a:solidFill>
                  <a:schemeClr val="bg1">
                    <a:lumMod val="50000"/>
                  </a:schemeClr>
                </a:solidFill>
              </a:rPr>
              <a:t>Vestibulum ante ipsum primis in faucibus orci luctus et ultrices posuere cubilia Curae</a:t>
            </a:r>
            <a:endParaRPr lang="zh-CN" altLang="en-US" sz="1400">
              <a:solidFill>
                <a:schemeClr val="bg1">
                  <a:lumMod val="50000"/>
                </a:schemeClr>
              </a:solidFill>
            </a:endParaRPr>
          </a:p>
        </p:txBody>
      </p:sp>
      <p:sp>
        <p:nvSpPr>
          <p:cNvPr id="15" name="矩形 10"/>
          <p:cNvSpPr>
            <a:spLocks noChangeArrowheads="1"/>
          </p:cNvSpPr>
          <p:nvPr/>
        </p:nvSpPr>
        <p:spPr bwMode="auto">
          <a:xfrm>
            <a:off x="3416038" y="3531395"/>
            <a:ext cx="180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zh-CN" altLang="en-US" sz="1600">
                <a:solidFill>
                  <a:schemeClr val="bg1">
                    <a:lumMod val="50000"/>
                  </a:schemeClr>
                </a:solidFill>
              </a:rPr>
              <a:t>ADD YOUR TEXT</a:t>
            </a:r>
            <a:endParaRPr lang="zh-CN" altLang="en-US" sz="1600">
              <a:solidFill>
                <a:schemeClr val="bg1">
                  <a:lumMod val="50000"/>
                </a:schemeClr>
              </a:solidFill>
            </a:endParaRPr>
          </a:p>
        </p:txBody>
      </p:sp>
      <p:sp>
        <p:nvSpPr>
          <p:cNvPr id="16" name="KSO_Shape"/>
          <p:cNvSpPr/>
          <p:nvPr/>
        </p:nvSpPr>
        <p:spPr>
          <a:xfrm>
            <a:off x="2171438" y="2729708"/>
            <a:ext cx="503237" cy="381000"/>
          </a:xfrm>
          <a:custGeom>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lumMod val="50000"/>
                </a:schemeClr>
              </a:solidFill>
            </a:endParaRPr>
          </a:p>
        </p:txBody>
      </p:sp>
      <p:sp>
        <p:nvSpPr>
          <p:cNvPr id="17" name="Freeform 9"/>
          <p:cNvSpPr>
            <a:spLocks noEditPoints="1"/>
          </p:cNvSpPr>
          <p:nvPr/>
        </p:nvSpPr>
        <p:spPr bwMode="auto">
          <a:xfrm>
            <a:off x="3987538" y="5168108"/>
            <a:ext cx="385762" cy="385762"/>
          </a:xfrm>
          <a:custGeom>
            <a:gdLst>
              <a:gd name="T0" fmla="*/ 68330676 w 2073"/>
              <a:gd name="T1" fmla="*/ 22268870 h 2073"/>
              <a:gd name="T2" fmla="*/ 65213689 w 2073"/>
              <a:gd name="T3" fmla="*/ 25420469 h 2073"/>
              <a:gd name="T4" fmla="*/ 46373505 w 2073"/>
              <a:gd name="T5" fmla="*/ 6614897 h 2073"/>
              <a:gd name="T6" fmla="*/ 49525104 w 2073"/>
              <a:gd name="T7" fmla="*/ 3463298 h 2073"/>
              <a:gd name="T8" fmla="*/ 62062090 w 2073"/>
              <a:gd name="T9" fmla="*/ 3463298 h 2073"/>
              <a:gd name="T10" fmla="*/ 68330676 w 2073"/>
              <a:gd name="T11" fmla="*/ 9731884 h 2073"/>
              <a:gd name="T12" fmla="*/ 68330676 w 2073"/>
              <a:gd name="T13" fmla="*/ 22268870 h 2073"/>
              <a:gd name="T14" fmla="*/ 24450760 w 2073"/>
              <a:gd name="T15" fmla="*/ 59880200 h 2073"/>
              <a:gd name="T16" fmla="*/ 24450760 w 2073"/>
              <a:gd name="T17" fmla="*/ 63031799 h 2073"/>
              <a:gd name="T18" fmla="*/ 27567747 w 2073"/>
              <a:gd name="T19" fmla="*/ 63031799 h 2073"/>
              <a:gd name="T20" fmla="*/ 62062090 w 2073"/>
              <a:gd name="T21" fmla="*/ 28537456 h 2073"/>
              <a:gd name="T22" fmla="*/ 58910491 w 2073"/>
              <a:gd name="T23" fmla="*/ 25420469 h 2073"/>
              <a:gd name="T24" fmla="*/ 24450760 w 2073"/>
              <a:gd name="T25" fmla="*/ 59880200 h 2073"/>
              <a:gd name="T26" fmla="*/ 8762175 w 2073"/>
              <a:gd name="T27" fmla="*/ 44226227 h 2073"/>
              <a:gd name="T28" fmla="*/ 8762175 w 2073"/>
              <a:gd name="T29" fmla="*/ 47343214 h 2073"/>
              <a:gd name="T30" fmla="*/ 11913775 w 2073"/>
              <a:gd name="T31" fmla="*/ 47343214 h 2073"/>
              <a:gd name="T32" fmla="*/ 46373505 w 2073"/>
              <a:gd name="T33" fmla="*/ 12883483 h 2073"/>
              <a:gd name="T34" fmla="*/ 43256518 w 2073"/>
              <a:gd name="T35" fmla="*/ 9731884 h 2073"/>
              <a:gd name="T36" fmla="*/ 8762175 w 2073"/>
              <a:gd name="T37" fmla="*/ 44226227 h 2073"/>
              <a:gd name="T38" fmla="*/ 49525104 w 2073"/>
              <a:gd name="T39" fmla="*/ 16000470 h 2073"/>
              <a:gd name="T40" fmla="*/ 15030761 w 2073"/>
              <a:gd name="T41" fmla="*/ 50494813 h 2073"/>
              <a:gd name="T42" fmla="*/ 15030761 w 2073"/>
              <a:gd name="T43" fmla="*/ 56763213 h 2073"/>
              <a:gd name="T44" fmla="*/ 21299161 w 2073"/>
              <a:gd name="T45" fmla="*/ 56728600 h 2073"/>
              <a:gd name="T46" fmla="*/ 55793504 w 2073"/>
              <a:gd name="T47" fmla="*/ 22268870 h 2073"/>
              <a:gd name="T48" fmla="*/ 49525104 w 2073"/>
              <a:gd name="T49" fmla="*/ 16000470 h 2073"/>
              <a:gd name="T50" fmla="*/ 21299161 w 2073"/>
              <a:gd name="T51" fmla="*/ 66148786 h 2073"/>
              <a:gd name="T52" fmla="*/ 19532993 w 2073"/>
              <a:gd name="T53" fmla="*/ 62339176 h 2073"/>
              <a:gd name="T54" fmla="*/ 18182174 w 2073"/>
              <a:gd name="T55" fmla="*/ 62477813 h 2073"/>
              <a:gd name="T56" fmla="*/ 11913775 w 2073"/>
              <a:gd name="T57" fmla="*/ 59880200 h 2073"/>
              <a:gd name="T58" fmla="*/ 9316162 w 2073"/>
              <a:gd name="T59" fmla="*/ 53611800 h 2073"/>
              <a:gd name="T60" fmla="*/ 9420185 w 2073"/>
              <a:gd name="T61" fmla="*/ 52330206 h 2073"/>
              <a:gd name="T62" fmla="*/ 5645189 w 2073"/>
              <a:gd name="T63" fmla="*/ 50494813 h 2073"/>
              <a:gd name="T64" fmla="*/ 5402715 w 2073"/>
              <a:gd name="T65" fmla="*/ 50148502 h 2073"/>
              <a:gd name="T66" fmla="*/ 0 w 2073"/>
              <a:gd name="T67" fmla="*/ 71793974 h 2073"/>
              <a:gd name="T68" fmla="*/ 21610860 w 2073"/>
              <a:gd name="T69" fmla="*/ 66391259 h 2073"/>
              <a:gd name="T70" fmla="*/ 21299161 w 2073"/>
              <a:gd name="T71" fmla="*/ 66148786 h 20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73" h="2073">
                <a:moveTo>
                  <a:pt x="1973" y="643"/>
                </a:moveTo>
                <a:cubicBezTo>
                  <a:pt x="1883" y="734"/>
                  <a:pt x="1883" y="734"/>
                  <a:pt x="1883" y="734"/>
                </a:cubicBezTo>
                <a:cubicBezTo>
                  <a:pt x="1339" y="191"/>
                  <a:pt x="1339" y="191"/>
                  <a:pt x="1339" y="191"/>
                </a:cubicBezTo>
                <a:cubicBezTo>
                  <a:pt x="1430" y="100"/>
                  <a:pt x="1430" y="100"/>
                  <a:pt x="1430" y="100"/>
                </a:cubicBezTo>
                <a:cubicBezTo>
                  <a:pt x="1530" y="0"/>
                  <a:pt x="1692" y="0"/>
                  <a:pt x="1792" y="100"/>
                </a:cubicBezTo>
                <a:cubicBezTo>
                  <a:pt x="1973" y="281"/>
                  <a:pt x="1973" y="281"/>
                  <a:pt x="1973" y="281"/>
                </a:cubicBezTo>
                <a:cubicBezTo>
                  <a:pt x="2073" y="381"/>
                  <a:pt x="2073" y="543"/>
                  <a:pt x="1973" y="643"/>
                </a:cubicBezTo>
                <a:close/>
                <a:moveTo>
                  <a:pt x="706" y="1729"/>
                </a:moveTo>
                <a:cubicBezTo>
                  <a:pt x="681" y="1754"/>
                  <a:pt x="681" y="1795"/>
                  <a:pt x="706" y="1820"/>
                </a:cubicBezTo>
                <a:cubicBezTo>
                  <a:pt x="731" y="1845"/>
                  <a:pt x="771" y="1845"/>
                  <a:pt x="796" y="1820"/>
                </a:cubicBezTo>
                <a:cubicBezTo>
                  <a:pt x="1792" y="824"/>
                  <a:pt x="1792" y="824"/>
                  <a:pt x="1792" y="824"/>
                </a:cubicBezTo>
                <a:cubicBezTo>
                  <a:pt x="1701" y="734"/>
                  <a:pt x="1701" y="734"/>
                  <a:pt x="1701" y="734"/>
                </a:cubicBezTo>
                <a:lnTo>
                  <a:pt x="706" y="1729"/>
                </a:lnTo>
                <a:close/>
                <a:moveTo>
                  <a:pt x="253" y="1277"/>
                </a:moveTo>
                <a:cubicBezTo>
                  <a:pt x="228" y="1302"/>
                  <a:pt x="228" y="1342"/>
                  <a:pt x="253" y="1367"/>
                </a:cubicBezTo>
                <a:cubicBezTo>
                  <a:pt x="278" y="1392"/>
                  <a:pt x="319" y="1392"/>
                  <a:pt x="344" y="1367"/>
                </a:cubicBezTo>
                <a:cubicBezTo>
                  <a:pt x="1339" y="372"/>
                  <a:pt x="1339" y="372"/>
                  <a:pt x="1339" y="372"/>
                </a:cubicBezTo>
                <a:cubicBezTo>
                  <a:pt x="1249" y="281"/>
                  <a:pt x="1249" y="281"/>
                  <a:pt x="1249" y="281"/>
                </a:cubicBezTo>
                <a:lnTo>
                  <a:pt x="253" y="1277"/>
                </a:lnTo>
                <a:close/>
                <a:moveTo>
                  <a:pt x="1430" y="462"/>
                </a:moveTo>
                <a:cubicBezTo>
                  <a:pt x="434" y="1458"/>
                  <a:pt x="434" y="1458"/>
                  <a:pt x="434" y="1458"/>
                </a:cubicBezTo>
                <a:cubicBezTo>
                  <a:pt x="384" y="1507"/>
                  <a:pt x="384" y="1589"/>
                  <a:pt x="434" y="1639"/>
                </a:cubicBezTo>
                <a:cubicBezTo>
                  <a:pt x="484" y="1689"/>
                  <a:pt x="565" y="1689"/>
                  <a:pt x="615" y="1638"/>
                </a:cubicBezTo>
                <a:cubicBezTo>
                  <a:pt x="1611" y="643"/>
                  <a:pt x="1611" y="643"/>
                  <a:pt x="1611" y="643"/>
                </a:cubicBezTo>
                <a:lnTo>
                  <a:pt x="1430" y="462"/>
                </a:lnTo>
                <a:close/>
                <a:moveTo>
                  <a:pt x="615" y="1910"/>
                </a:moveTo>
                <a:cubicBezTo>
                  <a:pt x="584" y="1879"/>
                  <a:pt x="570" y="1840"/>
                  <a:pt x="564" y="1800"/>
                </a:cubicBezTo>
                <a:cubicBezTo>
                  <a:pt x="551" y="1802"/>
                  <a:pt x="538" y="1804"/>
                  <a:pt x="525" y="1804"/>
                </a:cubicBezTo>
                <a:cubicBezTo>
                  <a:pt x="456" y="1804"/>
                  <a:pt x="392" y="1777"/>
                  <a:pt x="344" y="1729"/>
                </a:cubicBezTo>
                <a:cubicBezTo>
                  <a:pt x="295" y="1681"/>
                  <a:pt x="269" y="1617"/>
                  <a:pt x="269" y="1548"/>
                </a:cubicBezTo>
                <a:cubicBezTo>
                  <a:pt x="269" y="1536"/>
                  <a:pt x="271" y="1524"/>
                  <a:pt x="272" y="1511"/>
                </a:cubicBezTo>
                <a:cubicBezTo>
                  <a:pt x="231" y="1506"/>
                  <a:pt x="193" y="1488"/>
                  <a:pt x="163" y="1458"/>
                </a:cubicBezTo>
                <a:cubicBezTo>
                  <a:pt x="160" y="1455"/>
                  <a:pt x="159" y="1451"/>
                  <a:pt x="156" y="1448"/>
                </a:cubicBezTo>
                <a:cubicBezTo>
                  <a:pt x="0" y="2073"/>
                  <a:pt x="0" y="2073"/>
                  <a:pt x="0" y="2073"/>
                </a:cubicBezTo>
                <a:cubicBezTo>
                  <a:pt x="624" y="1917"/>
                  <a:pt x="624" y="1917"/>
                  <a:pt x="624" y="1917"/>
                </a:cubicBezTo>
                <a:cubicBezTo>
                  <a:pt x="621" y="1914"/>
                  <a:pt x="618" y="1912"/>
                  <a:pt x="615" y="19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8" name="矩形 13"/>
          <p:cNvSpPr>
            <a:spLocks noChangeArrowheads="1"/>
          </p:cNvSpPr>
          <p:nvPr/>
        </p:nvSpPr>
        <p:spPr bwMode="auto">
          <a:xfrm>
            <a:off x="6819900" y="2589214"/>
            <a:ext cx="45434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lumMod val="50000"/>
                  </a:schemeClr>
                </a:solidFill>
              </a:rPr>
              <a:t>Vestibulum ante ipsum primis in faucibus orci luctus et ultrices posuere cubilia CuraeVestibulum ante ipsum primis in faucibus orci luctus et ultrices posuere cubilia Curae</a:t>
            </a:r>
            <a:endParaRPr lang="zh-CN" altLang="en-US" sz="1400">
              <a:solidFill>
                <a:schemeClr val="bg1">
                  <a:lumMod val="50000"/>
                </a:schemeClr>
              </a:solidFill>
            </a:endParaRPr>
          </a:p>
          <a:p>
            <a:pPr eaLnBrk="1" hangingPunct="1"/>
            <a:r>
              <a:rPr lang="zh-CN" altLang="en-US" sz="1400">
                <a:solidFill>
                  <a:schemeClr val="bg1">
                    <a:lumMod val="50000"/>
                  </a:schemeClr>
                </a:solidFill>
              </a:rPr>
              <a:t>Vestibulum ante ipsum primis in faucibus orci luctus et ultrices posuere cubilia Curae</a:t>
            </a:r>
            <a:endParaRPr lang="zh-CN" altLang="en-US" sz="1400">
              <a:solidFill>
                <a:schemeClr val="bg1">
                  <a:lumMod val="50000"/>
                </a:schemeClr>
              </a:solidFill>
            </a:endParaRPr>
          </a:p>
          <a:p>
            <a:pPr eaLnBrk="1" hangingPunct="1"/>
            <a:endParaRPr lang="zh-CN" altLang="en-US" sz="1400">
              <a:solidFill>
                <a:schemeClr val="bg1">
                  <a:lumMod val="50000"/>
                </a:schemeClr>
              </a:solidFill>
            </a:endParaRPr>
          </a:p>
        </p:txBody>
      </p:sp>
      <p:sp>
        <p:nvSpPr>
          <p:cNvPr id="19" name="矩形 14"/>
          <p:cNvSpPr>
            <a:spLocks noChangeArrowheads="1"/>
          </p:cNvSpPr>
          <p:nvPr/>
        </p:nvSpPr>
        <p:spPr bwMode="auto">
          <a:xfrm>
            <a:off x="6832600" y="2316164"/>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lumMod val="50000"/>
                  </a:schemeClr>
                </a:solidFill>
              </a:rPr>
              <a:t>ADD YOUR TEXT</a:t>
            </a:r>
            <a:endParaRPr lang="zh-CN" altLang="en-US">
              <a:solidFill>
                <a:schemeClr val="bg1">
                  <a:lumMod val="50000"/>
                </a:schemeClr>
              </a:solidFill>
            </a:endParaRPr>
          </a:p>
        </p:txBody>
      </p:sp>
      <p:sp>
        <p:nvSpPr>
          <p:cNvPr id="20" name="矩形 15"/>
          <p:cNvSpPr>
            <a:spLocks noChangeArrowheads="1"/>
          </p:cNvSpPr>
          <p:nvPr/>
        </p:nvSpPr>
        <p:spPr bwMode="auto">
          <a:xfrm>
            <a:off x="6819900" y="4557714"/>
            <a:ext cx="45434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400">
                <a:solidFill>
                  <a:schemeClr val="bg1">
                    <a:lumMod val="50000"/>
                  </a:schemeClr>
                </a:solidFill>
              </a:rPr>
              <a:t>Vestibulum ante ipsum primis in faucibus orci luctus et ultrices posuere cubilia CuraeVestibulum ante ipsum primis in faucibus orci luctus et ultrices posuere cubilia Curae</a:t>
            </a:r>
            <a:endParaRPr lang="zh-CN" altLang="en-US" sz="1400">
              <a:solidFill>
                <a:schemeClr val="bg1">
                  <a:lumMod val="50000"/>
                </a:schemeClr>
              </a:solidFill>
            </a:endParaRPr>
          </a:p>
          <a:p>
            <a:pPr eaLnBrk="1" hangingPunct="1"/>
            <a:r>
              <a:rPr lang="zh-CN" altLang="en-US" sz="1400">
                <a:solidFill>
                  <a:schemeClr val="bg1">
                    <a:lumMod val="50000"/>
                  </a:schemeClr>
                </a:solidFill>
              </a:rPr>
              <a:t>Vestibulum ante ipsum primis in faucibus orci luctus et ultrices posuere cubilia Curae</a:t>
            </a:r>
            <a:endParaRPr lang="zh-CN" altLang="en-US" sz="1400">
              <a:solidFill>
                <a:schemeClr val="bg1">
                  <a:lumMod val="50000"/>
                </a:schemeClr>
              </a:solidFill>
            </a:endParaRPr>
          </a:p>
          <a:p>
            <a:pPr eaLnBrk="1" hangingPunct="1"/>
            <a:endParaRPr lang="zh-CN" altLang="en-US" sz="1400">
              <a:solidFill>
                <a:schemeClr val="bg1">
                  <a:lumMod val="50000"/>
                </a:schemeClr>
              </a:solidFill>
            </a:endParaRPr>
          </a:p>
        </p:txBody>
      </p:sp>
      <p:sp>
        <p:nvSpPr>
          <p:cNvPr id="21" name="矩形 16"/>
          <p:cNvSpPr>
            <a:spLocks noChangeArrowheads="1"/>
          </p:cNvSpPr>
          <p:nvPr/>
        </p:nvSpPr>
        <p:spPr bwMode="auto">
          <a:xfrm>
            <a:off x="6832600" y="4284664"/>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a:solidFill>
                  <a:schemeClr val="bg1">
                    <a:lumMod val="50000"/>
                  </a:schemeClr>
                </a:solidFill>
              </a:rPr>
              <a:t>ADD YOUR TEXT</a:t>
            </a:r>
            <a:endParaRPr lang="zh-CN" altLang="en-US">
              <a:solidFill>
                <a:schemeClr val="bg1">
                  <a:lumMod val="50000"/>
                </a:schemeClr>
              </a:solidFill>
            </a:endParaRPr>
          </a:p>
        </p:txBody>
      </p:sp>
      <p:sp>
        <p:nvSpPr>
          <p:cNvPr id="22" name="椭圆 21"/>
          <p:cNvSpPr/>
          <p:nvPr/>
        </p:nvSpPr>
        <p:spPr>
          <a:xfrm>
            <a:off x="6445250" y="2368551"/>
            <a:ext cx="398463" cy="398463"/>
          </a:xfrm>
          <a:prstGeom prst="ellipse">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lumMod val="50000"/>
                </a:schemeClr>
              </a:solidFill>
            </a:endParaRPr>
          </a:p>
        </p:txBody>
      </p:sp>
      <p:sp>
        <p:nvSpPr>
          <p:cNvPr id="23" name="椭圆 22"/>
          <p:cNvSpPr/>
          <p:nvPr/>
        </p:nvSpPr>
        <p:spPr>
          <a:xfrm>
            <a:off x="6445250" y="4360864"/>
            <a:ext cx="398463" cy="400050"/>
          </a:xfrm>
          <a:prstGeom prst="ellipse">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lumMod val="50000"/>
                </a:schemeClr>
              </a:solidFill>
            </a:endParaRPr>
          </a:p>
        </p:txBody>
      </p:sp>
      <p:sp>
        <p:nvSpPr>
          <p:cNvPr id="24" name="矩形 23"/>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50"/>
                                        <p:tgtEl>
                                          <p:spTgt spid="6"/>
                                        </p:tgtEl>
                                      </p:cBhvr>
                                    </p:animEffect>
                                    <p:anim calcmode="lin" valueType="num">
                                      <p:cBhvr>
                                        <p:cTn id="19" dur="250" fill="hold"/>
                                        <p:tgtEl>
                                          <p:spTgt spid="6"/>
                                        </p:tgtEl>
                                        <p:attrNameLst>
                                          <p:attrName>ppt_x</p:attrName>
                                        </p:attrNameLst>
                                      </p:cBhvr>
                                      <p:tavLst>
                                        <p:tav tm="0">
                                          <p:val>
                                            <p:strVal val="#ppt_x"/>
                                          </p:val>
                                        </p:tav>
                                        <p:tav tm="100000">
                                          <p:val>
                                            <p:strVal val="#ppt_x"/>
                                          </p:val>
                                        </p:tav>
                                      </p:tavLst>
                                    </p:anim>
                                    <p:anim calcmode="lin" valueType="num">
                                      <p:cBhvr>
                                        <p:cTn id="20" dur="250" fill="hold"/>
                                        <p:tgtEl>
                                          <p:spTgt spid="6"/>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50"/>
                                        <p:tgtEl>
                                          <p:spTgt spid="7"/>
                                        </p:tgtEl>
                                      </p:cBhvr>
                                    </p:animEffect>
                                    <p:anim calcmode="lin" valueType="num">
                                      <p:cBhvr>
                                        <p:cTn id="25" dur="250" fill="hold"/>
                                        <p:tgtEl>
                                          <p:spTgt spid="7"/>
                                        </p:tgtEl>
                                        <p:attrNameLst>
                                          <p:attrName>ppt_x</p:attrName>
                                        </p:attrNameLst>
                                      </p:cBhvr>
                                      <p:tavLst>
                                        <p:tav tm="0">
                                          <p:val>
                                            <p:strVal val="#ppt_x"/>
                                          </p:val>
                                        </p:tav>
                                        <p:tav tm="100000">
                                          <p:val>
                                            <p:strVal val="#ppt_x"/>
                                          </p:val>
                                        </p:tav>
                                      </p:tavLst>
                                    </p:anim>
                                    <p:anim calcmode="lin" valueType="num">
                                      <p:cBhvr>
                                        <p:cTn id="26" dur="250" fill="hold"/>
                                        <p:tgtEl>
                                          <p:spTgt spid="7"/>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25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50"/>
                                        <p:tgtEl>
                                          <p:spTgt spid="8"/>
                                        </p:tgtEl>
                                      </p:cBhvr>
                                    </p:animEffect>
                                    <p:anim calcmode="lin" valueType="num">
                                      <p:cBhvr>
                                        <p:cTn id="31" dur="250" fill="hold"/>
                                        <p:tgtEl>
                                          <p:spTgt spid="8"/>
                                        </p:tgtEl>
                                        <p:attrNameLst>
                                          <p:attrName>ppt_x</p:attrName>
                                        </p:attrNameLst>
                                      </p:cBhvr>
                                      <p:tavLst>
                                        <p:tav tm="0">
                                          <p:val>
                                            <p:strVal val="#ppt_x"/>
                                          </p:val>
                                        </p:tav>
                                        <p:tav tm="100000">
                                          <p:val>
                                            <p:strVal val="#ppt_x"/>
                                          </p:val>
                                        </p:tav>
                                      </p:tavLst>
                                    </p:anim>
                                    <p:anim calcmode="lin" valueType="num">
                                      <p:cBhvr>
                                        <p:cTn id="32" dur="250" fill="hold"/>
                                        <p:tgtEl>
                                          <p:spTgt spid="8"/>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50"/>
                                        <p:tgtEl>
                                          <p:spTgt spid="9"/>
                                        </p:tgtEl>
                                      </p:cBhvr>
                                    </p:animEffect>
                                    <p:anim calcmode="lin" valueType="num">
                                      <p:cBhvr>
                                        <p:cTn id="37" dur="250" fill="hold"/>
                                        <p:tgtEl>
                                          <p:spTgt spid="9"/>
                                        </p:tgtEl>
                                        <p:attrNameLst>
                                          <p:attrName>ppt_x</p:attrName>
                                        </p:attrNameLst>
                                      </p:cBhvr>
                                      <p:tavLst>
                                        <p:tav tm="0">
                                          <p:val>
                                            <p:strVal val="#ppt_x"/>
                                          </p:val>
                                        </p:tav>
                                        <p:tav tm="100000">
                                          <p:val>
                                            <p:strVal val="#ppt_x"/>
                                          </p:val>
                                        </p:tav>
                                      </p:tavLst>
                                    </p:anim>
                                    <p:anim calcmode="lin" valueType="num">
                                      <p:cBhvr>
                                        <p:cTn id="38" dur="250" fill="hold"/>
                                        <p:tgtEl>
                                          <p:spTgt spid="9"/>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1750"/>
                            </p:stCondLst>
                            <p:childTnLst>
                              <p:par>
                                <p:cTn id="40" presetID="42"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50"/>
                                        <p:tgtEl>
                                          <p:spTgt spid="10"/>
                                        </p:tgtEl>
                                      </p:cBhvr>
                                    </p:animEffect>
                                    <p:anim calcmode="lin" valueType="num">
                                      <p:cBhvr>
                                        <p:cTn id="43" dur="250" fill="hold"/>
                                        <p:tgtEl>
                                          <p:spTgt spid="10"/>
                                        </p:tgtEl>
                                        <p:attrNameLst>
                                          <p:attrName>ppt_x</p:attrName>
                                        </p:attrNameLst>
                                      </p:cBhvr>
                                      <p:tavLst>
                                        <p:tav tm="0">
                                          <p:val>
                                            <p:strVal val="#ppt_x"/>
                                          </p:val>
                                        </p:tav>
                                        <p:tav tm="100000">
                                          <p:val>
                                            <p:strVal val="#ppt_x"/>
                                          </p:val>
                                        </p:tav>
                                      </p:tavLst>
                                    </p:anim>
                                    <p:anim calcmode="lin" valueType="num">
                                      <p:cBhvr>
                                        <p:cTn id="44" dur="250" fill="hold"/>
                                        <p:tgtEl>
                                          <p:spTgt spid="10"/>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250"/>
                                        <p:tgtEl>
                                          <p:spTgt spid="14"/>
                                        </p:tgtEl>
                                      </p:cBhvr>
                                    </p:animEffect>
                                    <p:anim calcmode="lin" valueType="num">
                                      <p:cBhvr>
                                        <p:cTn id="49" dur="250" fill="hold"/>
                                        <p:tgtEl>
                                          <p:spTgt spid="14"/>
                                        </p:tgtEl>
                                        <p:attrNameLst>
                                          <p:attrName>ppt_x</p:attrName>
                                        </p:attrNameLst>
                                      </p:cBhvr>
                                      <p:tavLst>
                                        <p:tav tm="0">
                                          <p:val>
                                            <p:strVal val="#ppt_x"/>
                                          </p:val>
                                        </p:tav>
                                        <p:tav tm="100000">
                                          <p:val>
                                            <p:strVal val="#ppt_x"/>
                                          </p:val>
                                        </p:tav>
                                      </p:tavLst>
                                    </p:anim>
                                    <p:anim calcmode="lin" valueType="num">
                                      <p:cBhvr>
                                        <p:cTn id="50" dur="250" fill="hold"/>
                                        <p:tgtEl>
                                          <p:spTgt spid="14"/>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2250"/>
                            </p:stCondLst>
                            <p:childTnLst>
                              <p:par>
                                <p:cTn id="52" presetID="42"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50"/>
                                        <p:tgtEl>
                                          <p:spTgt spid="15"/>
                                        </p:tgtEl>
                                      </p:cBhvr>
                                    </p:animEffect>
                                    <p:anim calcmode="lin" valueType="num">
                                      <p:cBhvr>
                                        <p:cTn id="55" dur="250" fill="hold"/>
                                        <p:tgtEl>
                                          <p:spTgt spid="15"/>
                                        </p:tgtEl>
                                        <p:attrNameLst>
                                          <p:attrName>ppt_x</p:attrName>
                                        </p:attrNameLst>
                                      </p:cBhvr>
                                      <p:tavLst>
                                        <p:tav tm="0">
                                          <p:val>
                                            <p:strVal val="#ppt_x"/>
                                          </p:val>
                                        </p:tav>
                                        <p:tav tm="100000">
                                          <p:val>
                                            <p:strVal val="#ppt_x"/>
                                          </p:val>
                                        </p:tav>
                                      </p:tavLst>
                                    </p:anim>
                                    <p:anim calcmode="lin" valueType="num">
                                      <p:cBhvr>
                                        <p:cTn id="56" dur="250" fill="hold"/>
                                        <p:tgtEl>
                                          <p:spTgt spid="15"/>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2500"/>
                            </p:stCondLst>
                            <p:childTnLst>
                              <p:par>
                                <p:cTn id="58" presetID="42"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250"/>
                                        <p:tgtEl>
                                          <p:spTgt spid="16"/>
                                        </p:tgtEl>
                                      </p:cBhvr>
                                    </p:animEffect>
                                    <p:anim calcmode="lin" valueType="num">
                                      <p:cBhvr>
                                        <p:cTn id="61" dur="250" fill="hold"/>
                                        <p:tgtEl>
                                          <p:spTgt spid="16"/>
                                        </p:tgtEl>
                                        <p:attrNameLst>
                                          <p:attrName>ppt_x</p:attrName>
                                        </p:attrNameLst>
                                      </p:cBhvr>
                                      <p:tavLst>
                                        <p:tav tm="0">
                                          <p:val>
                                            <p:strVal val="#ppt_x"/>
                                          </p:val>
                                        </p:tav>
                                        <p:tav tm="100000">
                                          <p:val>
                                            <p:strVal val="#ppt_x"/>
                                          </p:val>
                                        </p:tav>
                                      </p:tavLst>
                                    </p:anim>
                                    <p:anim calcmode="lin" valueType="num">
                                      <p:cBhvr>
                                        <p:cTn id="62" dur="250" fill="hold"/>
                                        <p:tgtEl>
                                          <p:spTgt spid="16"/>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2750"/>
                            </p:stCondLst>
                            <p:childTnLst>
                              <p:par>
                                <p:cTn id="64" presetID="42"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250"/>
                                        <p:tgtEl>
                                          <p:spTgt spid="17"/>
                                        </p:tgtEl>
                                      </p:cBhvr>
                                    </p:animEffect>
                                    <p:anim calcmode="lin" valueType="num">
                                      <p:cBhvr>
                                        <p:cTn id="67" dur="250" fill="hold"/>
                                        <p:tgtEl>
                                          <p:spTgt spid="17"/>
                                        </p:tgtEl>
                                        <p:attrNameLst>
                                          <p:attrName>ppt_x</p:attrName>
                                        </p:attrNameLst>
                                      </p:cBhvr>
                                      <p:tavLst>
                                        <p:tav tm="0">
                                          <p:val>
                                            <p:strVal val="#ppt_x"/>
                                          </p:val>
                                        </p:tav>
                                        <p:tav tm="100000">
                                          <p:val>
                                            <p:strVal val="#ppt_x"/>
                                          </p:val>
                                        </p:tav>
                                      </p:tavLst>
                                    </p:anim>
                                    <p:anim calcmode="lin" valueType="num">
                                      <p:cBhvr>
                                        <p:cTn id="68" dur="250" fill="hold"/>
                                        <p:tgtEl>
                                          <p:spTgt spid="17"/>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3000"/>
                            </p:stCondLst>
                            <p:childTnLst>
                              <p:par>
                                <p:cTn id="70" presetID="42"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250"/>
                                        <p:tgtEl>
                                          <p:spTgt spid="18"/>
                                        </p:tgtEl>
                                      </p:cBhvr>
                                    </p:animEffect>
                                    <p:anim calcmode="lin" valueType="num">
                                      <p:cBhvr>
                                        <p:cTn id="73" dur="250" fill="hold"/>
                                        <p:tgtEl>
                                          <p:spTgt spid="18"/>
                                        </p:tgtEl>
                                        <p:attrNameLst>
                                          <p:attrName>ppt_x</p:attrName>
                                        </p:attrNameLst>
                                      </p:cBhvr>
                                      <p:tavLst>
                                        <p:tav tm="0">
                                          <p:val>
                                            <p:strVal val="#ppt_x"/>
                                          </p:val>
                                        </p:tav>
                                        <p:tav tm="100000">
                                          <p:val>
                                            <p:strVal val="#ppt_x"/>
                                          </p:val>
                                        </p:tav>
                                      </p:tavLst>
                                    </p:anim>
                                    <p:anim calcmode="lin" valueType="num">
                                      <p:cBhvr>
                                        <p:cTn id="74" dur="250" fill="hold"/>
                                        <p:tgtEl>
                                          <p:spTgt spid="18"/>
                                        </p:tgtEl>
                                        <p:attrNameLst>
                                          <p:attrName>ppt_y</p:attrName>
                                        </p:attrNameLst>
                                      </p:cBhvr>
                                      <p:tavLst>
                                        <p:tav tm="0">
                                          <p:val>
                                            <p:strVal val="#ppt_y+.1"/>
                                          </p:val>
                                        </p:tav>
                                        <p:tav tm="100000">
                                          <p:val>
                                            <p:strVal val="#ppt_y"/>
                                          </p:val>
                                        </p:tav>
                                      </p:tavLst>
                                    </p:anim>
                                  </p:childTnLst>
                                </p:cTn>
                              </p:par>
                            </p:childTnLst>
                          </p:cTn>
                        </p:par>
                        <p:par>
                          <p:cTn id="75" fill="hold" nodeType="afterGroup">
                            <p:stCondLst>
                              <p:cond delay="3250"/>
                            </p:stCondLst>
                            <p:childTnLst>
                              <p:par>
                                <p:cTn id="76" presetID="42"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250"/>
                                        <p:tgtEl>
                                          <p:spTgt spid="19"/>
                                        </p:tgtEl>
                                      </p:cBhvr>
                                    </p:animEffect>
                                    <p:anim calcmode="lin" valueType="num">
                                      <p:cBhvr>
                                        <p:cTn id="79" dur="250" fill="hold"/>
                                        <p:tgtEl>
                                          <p:spTgt spid="19"/>
                                        </p:tgtEl>
                                        <p:attrNameLst>
                                          <p:attrName>ppt_x</p:attrName>
                                        </p:attrNameLst>
                                      </p:cBhvr>
                                      <p:tavLst>
                                        <p:tav tm="0">
                                          <p:val>
                                            <p:strVal val="#ppt_x"/>
                                          </p:val>
                                        </p:tav>
                                        <p:tav tm="100000">
                                          <p:val>
                                            <p:strVal val="#ppt_x"/>
                                          </p:val>
                                        </p:tav>
                                      </p:tavLst>
                                    </p:anim>
                                    <p:anim calcmode="lin" valueType="num">
                                      <p:cBhvr>
                                        <p:cTn id="80" dur="250" fill="hold"/>
                                        <p:tgtEl>
                                          <p:spTgt spid="19"/>
                                        </p:tgtEl>
                                        <p:attrNameLst>
                                          <p:attrName>ppt_y</p:attrName>
                                        </p:attrNameLst>
                                      </p:cBhvr>
                                      <p:tavLst>
                                        <p:tav tm="0">
                                          <p:val>
                                            <p:strVal val="#ppt_y+.1"/>
                                          </p:val>
                                        </p:tav>
                                        <p:tav tm="100000">
                                          <p:val>
                                            <p:strVal val="#ppt_y"/>
                                          </p:val>
                                        </p:tav>
                                      </p:tavLst>
                                    </p:anim>
                                  </p:childTnLst>
                                </p:cTn>
                              </p:par>
                            </p:childTnLst>
                          </p:cTn>
                        </p:par>
                        <p:par>
                          <p:cTn id="81" fill="hold" nodeType="afterGroup">
                            <p:stCondLst>
                              <p:cond delay="3500"/>
                            </p:stCondLst>
                            <p:childTnLst>
                              <p:par>
                                <p:cTn id="82" presetID="42" presetClass="entr" presetSubtype="0" fill="hold" grpId="0"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250"/>
                                        <p:tgtEl>
                                          <p:spTgt spid="20"/>
                                        </p:tgtEl>
                                      </p:cBhvr>
                                    </p:animEffect>
                                    <p:anim calcmode="lin" valueType="num">
                                      <p:cBhvr>
                                        <p:cTn id="85" dur="250" fill="hold"/>
                                        <p:tgtEl>
                                          <p:spTgt spid="20"/>
                                        </p:tgtEl>
                                        <p:attrNameLst>
                                          <p:attrName>ppt_x</p:attrName>
                                        </p:attrNameLst>
                                      </p:cBhvr>
                                      <p:tavLst>
                                        <p:tav tm="0">
                                          <p:val>
                                            <p:strVal val="#ppt_x"/>
                                          </p:val>
                                        </p:tav>
                                        <p:tav tm="100000">
                                          <p:val>
                                            <p:strVal val="#ppt_x"/>
                                          </p:val>
                                        </p:tav>
                                      </p:tavLst>
                                    </p:anim>
                                    <p:anim calcmode="lin" valueType="num">
                                      <p:cBhvr>
                                        <p:cTn id="86" dur="250" fill="hold"/>
                                        <p:tgtEl>
                                          <p:spTgt spid="20"/>
                                        </p:tgtEl>
                                        <p:attrNameLst>
                                          <p:attrName>ppt_y</p:attrName>
                                        </p:attrNameLst>
                                      </p:cBhvr>
                                      <p:tavLst>
                                        <p:tav tm="0">
                                          <p:val>
                                            <p:strVal val="#ppt_y+.1"/>
                                          </p:val>
                                        </p:tav>
                                        <p:tav tm="100000">
                                          <p:val>
                                            <p:strVal val="#ppt_y"/>
                                          </p:val>
                                        </p:tav>
                                      </p:tavLst>
                                    </p:anim>
                                  </p:childTnLst>
                                </p:cTn>
                              </p:par>
                            </p:childTnLst>
                          </p:cTn>
                        </p:par>
                        <p:par>
                          <p:cTn id="87" fill="hold" nodeType="afterGroup">
                            <p:stCondLst>
                              <p:cond delay="3750"/>
                            </p:stCondLst>
                            <p:childTnLst>
                              <p:par>
                                <p:cTn id="88" presetID="42" presetClass="entr" presetSubtype="0"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250"/>
                                        <p:tgtEl>
                                          <p:spTgt spid="21"/>
                                        </p:tgtEl>
                                      </p:cBhvr>
                                    </p:animEffect>
                                    <p:anim calcmode="lin" valueType="num">
                                      <p:cBhvr>
                                        <p:cTn id="91" dur="250" fill="hold"/>
                                        <p:tgtEl>
                                          <p:spTgt spid="21"/>
                                        </p:tgtEl>
                                        <p:attrNameLst>
                                          <p:attrName>ppt_x</p:attrName>
                                        </p:attrNameLst>
                                      </p:cBhvr>
                                      <p:tavLst>
                                        <p:tav tm="0">
                                          <p:val>
                                            <p:strVal val="#ppt_x"/>
                                          </p:val>
                                        </p:tav>
                                        <p:tav tm="100000">
                                          <p:val>
                                            <p:strVal val="#ppt_x"/>
                                          </p:val>
                                        </p:tav>
                                      </p:tavLst>
                                    </p:anim>
                                    <p:anim calcmode="lin" valueType="num">
                                      <p:cBhvr>
                                        <p:cTn id="92" dur="250" fill="hold"/>
                                        <p:tgtEl>
                                          <p:spTgt spid="21"/>
                                        </p:tgtEl>
                                        <p:attrNameLst>
                                          <p:attrName>ppt_y</p:attrName>
                                        </p:attrNameLst>
                                      </p:cBhvr>
                                      <p:tavLst>
                                        <p:tav tm="0">
                                          <p:val>
                                            <p:strVal val="#ppt_y+.1"/>
                                          </p:val>
                                        </p:tav>
                                        <p:tav tm="100000">
                                          <p:val>
                                            <p:strVal val="#ppt_y"/>
                                          </p:val>
                                        </p:tav>
                                      </p:tavLst>
                                    </p:anim>
                                  </p:childTnLst>
                                </p:cTn>
                              </p:par>
                            </p:childTnLst>
                          </p:cTn>
                        </p:par>
                        <p:par>
                          <p:cTn id="93" fill="hold" nodeType="afterGroup">
                            <p:stCondLst>
                              <p:cond delay="4000"/>
                            </p:stCondLst>
                            <p:childTnLst>
                              <p:par>
                                <p:cTn id="94" presetID="42" presetClass="entr" presetSubtype="0"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fade">
                                      <p:cBhvr>
                                        <p:cTn id="96" dur="250"/>
                                        <p:tgtEl>
                                          <p:spTgt spid="22"/>
                                        </p:tgtEl>
                                      </p:cBhvr>
                                    </p:animEffect>
                                    <p:anim calcmode="lin" valueType="num">
                                      <p:cBhvr>
                                        <p:cTn id="97" dur="250" fill="hold"/>
                                        <p:tgtEl>
                                          <p:spTgt spid="22"/>
                                        </p:tgtEl>
                                        <p:attrNameLst>
                                          <p:attrName>ppt_x</p:attrName>
                                        </p:attrNameLst>
                                      </p:cBhvr>
                                      <p:tavLst>
                                        <p:tav tm="0">
                                          <p:val>
                                            <p:strVal val="#ppt_x"/>
                                          </p:val>
                                        </p:tav>
                                        <p:tav tm="100000">
                                          <p:val>
                                            <p:strVal val="#ppt_x"/>
                                          </p:val>
                                        </p:tav>
                                      </p:tavLst>
                                    </p:anim>
                                    <p:anim calcmode="lin" valueType="num">
                                      <p:cBhvr>
                                        <p:cTn id="98" dur="250" fill="hold"/>
                                        <p:tgtEl>
                                          <p:spTgt spid="22"/>
                                        </p:tgtEl>
                                        <p:attrNameLst>
                                          <p:attrName>ppt_y</p:attrName>
                                        </p:attrNameLst>
                                      </p:cBhvr>
                                      <p:tavLst>
                                        <p:tav tm="0">
                                          <p:val>
                                            <p:strVal val="#ppt_y+.1"/>
                                          </p:val>
                                        </p:tav>
                                        <p:tav tm="100000">
                                          <p:val>
                                            <p:strVal val="#ppt_y"/>
                                          </p:val>
                                        </p:tav>
                                      </p:tavLst>
                                    </p:anim>
                                  </p:childTnLst>
                                </p:cTn>
                              </p:par>
                            </p:childTnLst>
                          </p:cTn>
                        </p:par>
                        <p:par>
                          <p:cTn id="99" fill="hold" nodeType="afterGroup">
                            <p:stCondLst>
                              <p:cond delay="4250"/>
                            </p:stCondLst>
                            <p:childTnLst>
                              <p:par>
                                <p:cTn id="100" presetID="42" presetClass="entr" presetSubtype="0"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250"/>
                                        <p:tgtEl>
                                          <p:spTgt spid="23"/>
                                        </p:tgtEl>
                                      </p:cBhvr>
                                    </p:animEffect>
                                    <p:anim calcmode="lin" valueType="num">
                                      <p:cBhvr>
                                        <p:cTn id="103" dur="250" fill="hold"/>
                                        <p:tgtEl>
                                          <p:spTgt spid="23"/>
                                        </p:tgtEl>
                                        <p:attrNameLst>
                                          <p:attrName>ppt_x</p:attrName>
                                        </p:attrNameLst>
                                      </p:cBhvr>
                                      <p:tavLst>
                                        <p:tav tm="0">
                                          <p:val>
                                            <p:strVal val="#ppt_x"/>
                                          </p:val>
                                        </p:tav>
                                        <p:tav tm="100000">
                                          <p:val>
                                            <p:strVal val="#ppt_x"/>
                                          </p:val>
                                        </p:tav>
                                      </p:tavLst>
                                    </p:anim>
                                    <p:anim calcmode="lin" valueType="num">
                                      <p:cBhvr>
                                        <p:cTn id="104" dur="250" fill="hold"/>
                                        <p:tgtEl>
                                          <p:spTgt spid="23"/>
                                        </p:tgtEl>
                                        <p:attrNameLst>
                                          <p:attrName>ppt_y</p:attrName>
                                        </p:attrNameLst>
                                      </p:cBhvr>
                                      <p:tavLst>
                                        <p:tav tm="0">
                                          <p:val>
                                            <p:strVal val="#ppt_y+.1"/>
                                          </p:val>
                                        </p:tav>
                                        <p:tav tm="100000">
                                          <p:val>
                                            <p:strVal val="#ppt_y"/>
                                          </p:val>
                                        </p:tav>
                                      </p:tavLst>
                                    </p:anim>
                                  </p:childTnLst>
                                </p:cTn>
                              </p:par>
                            </p:childTnLst>
                          </p:cTn>
                        </p:par>
                        <p:par>
                          <p:cTn id="105" fill="hold" nodeType="afterGroup">
                            <p:stCondLst>
                              <p:cond delay="4500"/>
                            </p:stCondLst>
                            <p:childTnLst>
                              <p:par>
                                <p:cTn id="106" presetID="20" presetClass="entr" presetSubtype="0" fill="hold" grpId="1"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edge">
                                      <p:cBhvr>
                                        <p:cTn id="10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4" grpId="0"/>
      <p:bldP spid="15" grpId="0"/>
      <p:bldP spid="16" grpId="0" animBg="1"/>
      <p:bldP spid="17" grpId="0" animBg="1"/>
      <p:bldP spid="18" grpId="0"/>
      <p:bldP spid="19" grpId="0"/>
      <p:bldP spid="20" grpId="0"/>
      <p:bldP spid="21" grpId="0"/>
      <p:bldP spid="22" grpId="0" animBg="1"/>
      <p:bldP spid="23" grpId="0" animBg="1"/>
      <p:bldP spid="24" grpId="1" animBg="1"/>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25" name="TextBox 4"/>
          <p:cNvSpPr txBox="1"/>
          <p:nvPr/>
        </p:nvSpPr>
        <p:spPr>
          <a:xfrm>
            <a:off x="5731218" y="1967286"/>
            <a:ext cx="1313181" cy="1446550"/>
          </a:xfrm>
          <a:prstGeom prst="rect">
            <a:avLst/>
          </a:prstGeom>
          <a:noFill/>
        </p:spPr>
        <p:txBody>
          <a:bodyPr wrap="none" rtlCol="0">
            <a:spAutoFit/>
          </a:bodyPr>
          <a:lstStyle/>
          <a:p>
            <a:pPr algn="ctr"/>
            <a:r>
              <a:rPr lang="zh-CN" altLang="en-US" sz="8800">
                <a:solidFill>
                  <a:srgbClr val="E9639E"/>
                </a:solidFill>
                <a:latin typeface="幼圆" panose="02010509060101010101" pitchFamily="49" charset="-122"/>
                <a:ea typeface="幼圆" panose="02010509060101010101" pitchFamily="49" charset="-122"/>
              </a:rPr>
              <a:t>观</a:t>
            </a:r>
            <a:endParaRPr lang="en-US" altLang="zh-CN" sz="6000">
              <a:solidFill>
                <a:srgbClr val="E9639E"/>
              </a:solidFill>
              <a:latin typeface="幼圆" panose="02010509060101010101" pitchFamily="49" charset="-122"/>
              <a:ea typeface="幼圆" panose="02010509060101010101" pitchFamily="49" charset="-122"/>
            </a:endParaRPr>
          </a:p>
        </p:txBody>
      </p:sp>
      <p:sp>
        <p:nvSpPr>
          <p:cNvPr id="26" name="TextBox 4"/>
          <p:cNvSpPr txBox="1"/>
          <p:nvPr/>
        </p:nvSpPr>
        <p:spPr>
          <a:xfrm>
            <a:off x="7021062" y="2369088"/>
            <a:ext cx="1031052" cy="1107996"/>
          </a:xfrm>
          <a:prstGeom prst="rect">
            <a:avLst/>
          </a:prstGeom>
          <a:noFill/>
        </p:spPr>
        <p:txBody>
          <a:bodyPr wrap="none" rtlCol="0">
            <a:spAutoFit/>
          </a:bodyPr>
          <a:lstStyle/>
          <a:p>
            <a:pPr algn="ctr"/>
            <a:r>
              <a:rPr lang="zh-CN" altLang="en-US" sz="6600">
                <a:solidFill>
                  <a:srgbClr val="E9639E"/>
                </a:solidFill>
                <a:latin typeface="幼圆" panose="02010509060101010101" pitchFamily="49" charset="-122"/>
                <a:ea typeface="幼圆" panose="02010509060101010101" pitchFamily="49" charset="-122"/>
              </a:rPr>
              <a:t>看</a:t>
            </a:r>
            <a:endParaRPr lang="en-US" altLang="zh-CN" sz="6600">
              <a:solidFill>
                <a:srgbClr val="E9639E"/>
              </a:solidFill>
              <a:latin typeface="幼圆" panose="02010509060101010101" pitchFamily="49" charset="-122"/>
              <a:ea typeface="幼圆" panose="02010509060101010101" pitchFamily="49" charset="-122"/>
            </a:endParaRPr>
          </a:p>
        </p:txBody>
      </p:sp>
      <p:sp>
        <p:nvSpPr>
          <p:cNvPr id="27" name="TextBox 4"/>
          <p:cNvSpPr txBox="1"/>
          <p:nvPr/>
        </p:nvSpPr>
        <p:spPr>
          <a:xfrm>
            <a:off x="3796606" y="2127163"/>
            <a:ext cx="1210589" cy="1323439"/>
          </a:xfrm>
          <a:prstGeom prst="rect">
            <a:avLst/>
          </a:prstGeom>
          <a:noFill/>
        </p:spPr>
        <p:txBody>
          <a:bodyPr wrap="none" rtlCol="0">
            <a:spAutoFit/>
          </a:bodyPr>
          <a:lstStyle/>
          <a:p>
            <a:pPr algn="ctr"/>
            <a:r>
              <a:rPr lang="zh-CN" altLang="en-US" sz="8000">
                <a:solidFill>
                  <a:srgbClr val="E9639E"/>
                </a:solidFill>
                <a:latin typeface="幼圆" panose="02010509060101010101" pitchFamily="49" charset="-122"/>
                <a:ea typeface="幼圆" panose="02010509060101010101" pitchFamily="49" charset="-122"/>
              </a:rPr>
              <a:t>谢</a:t>
            </a:r>
            <a:endParaRPr lang="en-US" altLang="zh-CN" sz="8000">
              <a:solidFill>
                <a:srgbClr val="E9639E"/>
              </a:solidFill>
              <a:latin typeface="幼圆" panose="02010509060101010101" pitchFamily="49" charset="-122"/>
              <a:ea typeface="幼圆" panose="02010509060101010101" pitchFamily="49" charset="-122"/>
            </a:endParaRPr>
          </a:p>
        </p:txBody>
      </p:sp>
      <p:sp>
        <p:nvSpPr>
          <p:cNvPr id="28" name="TextBox 4"/>
          <p:cNvSpPr txBox="1"/>
          <p:nvPr/>
        </p:nvSpPr>
        <p:spPr>
          <a:xfrm>
            <a:off x="4882224" y="2496133"/>
            <a:ext cx="1031052" cy="1107996"/>
          </a:xfrm>
          <a:prstGeom prst="rect">
            <a:avLst/>
          </a:prstGeom>
          <a:noFill/>
        </p:spPr>
        <p:txBody>
          <a:bodyPr wrap="none" rtlCol="0">
            <a:spAutoFit/>
          </a:bodyPr>
          <a:lstStyle/>
          <a:p>
            <a:pPr algn="ctr"/>
            <a:r>
              <a:rPr lang="zh-CN" altLang="en-US" sz="6600">
                <a:solidFill>
                  <a:srgbClr val="E9639E"/>
                </a:solidFill>
                <a:latin typeface="幼圆" panose="02010509060101010101" pitchFamily="49" charset="-122"/>
                <a:ea typeface="幼圆" panose="02010509060101010101" pitchFamily="49" charset="-122"/>
              </a:rPr>
              <a:t>谢</a:t>
            </a:r>
            <a:endParaRPr lang="en-US" altLang="zh-CN" sz="6600">
              <a:solidFill>
                <a:srgbClr val="E9639E"/>
              </a:solidFill>
              <a:latin typeface="幼圆" panose="02010509060101010101" pitchFamily="49" charset="-122"/>
              <a:ea typeface="幼圆" panose="02010509060101010101" pitchFamily="49" charset="-122"/>
            </a:endParaRPr>
          </a:p>
        </p:txBody>
      </p:sp>
      <p:sp>
        <p:nvSpPr>
          <p:cNvPr id="29" name="TextBox 4"/>
          <p:cNvSpPr txBox="1"/>
          <p:nvPr/>
        </p:nvSpPr>
        <p:spPr>
          <a:xfrm>
            <a:off x="2826463" y="3487411"/>
            <a:ext cx="6032421" cy="646331"/>
          </a:xfrm>
          <a:prstGeom prst="rect">
            <a:avLst/>
          </a:prstGeom>
          <a:noFill/>
        </p:spPr>
        <p:txBody>
          <a:bodyPr wrap="none" rtlCol="0">
            <a:spAutoFit/>
          </a:bodyPr>
          <a:lstStyle/>
          <a:p>
            <a:pPr algn="ctr"/>
            <a:r>
              <a:rPr lang="en-US" altLang="zh-CN" sz="3600">
                <a:solidFill>
                  <a:srgbClr val="E9639E"/>
                </a:solidFill>
                <a:latin typeface="Century Gothic" panose="020b0502020202020204" pitchFamily="34" charset="0"/>
                <a:ea typeface="幼圆" panose="02010509060101010101" pitchFamily="49" charset="-122"/>
              </a:rPr>
              <a:t>PURE AND FRESH FLOWERS</a:t>
            </a:r>
            <a:endParaRPr lang="en-US" altLang="zh-CN" sz="3600">
              <a:solidFill>
                <a:srgbClr val="E9639E"/>
              </a:solidFill>
              <a:latin typeface="Century Gothic" panose="020b0502020202020204" pitchFamily="34" charset="0"/>
              <a:ea typeface="幼圆" panose="02010509060101010101" pitchFamily="49" charset="-122"/>
            </a:endParaRPr>
          </a:p>
        </p:txBody>
      </p:sp>
      <p:sp>
        <p:nvSpPr>
          <p:cNvPr id="19" name="矩形 18"/>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ctangle 39"/>
          <p:cNvSpPr>
            <a:spLocks noChangeArrowheads="1"/>
          </p:cNvSpPr>
          <p:nvPr/>
        </p:nvSpPr>
        <p:spPr bwMode="auto">
          <a:xfrm>
            <a:off x="4875640" y="4113294"/>
            <a:ext cx="30243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4800" smtClean="0">
                <a:solidFill>
                  <a:srgbClr val="E9639E"/>
                </a:solidFill>
                <a:latin typeface="微软雅黑" panose="020b0503020204020204" charset="-122"/>
                <a:ea typeface="微软雅黑" panose="020b0503020204020204" charset="-122"/>
              </a:rPr>
              <a:t>工作汇报</a:t>
            </a:r>
            <a:endParaRPr lang="en-US" altLang="zh-CN" sz="4800">
              <a:solidFill>
                <a:srgbClr val="E9639E"/>
              </a:solidFill>
              <a:latin typeface="微软雅黑" panose="020b0503020204020204" charset="-122"/>
              <a:ea typeface="微软雅黑" panose="020b050302020402020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0-#ppt_h/2"/>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par>
                          <p:cTn id="27" fill="hold" nodeType="afterGroup">
                            <p:stCondLst>
                              <p:cond delay="2000"/>
                            </p:stCondLst>
                            <p:childTnLst>
                              <p:par>
                                <p:cTn id="28" presetID="20" presetClass="entr" presetSubtype="0" fill="hold" grpId="1"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edge">
                                      <p:cBhvr>
                                        <p:cTn id="30" dur="500"/>
                                        <p:tgtEl>
                                          <p:spTgt spid="19"/>
                                        </p:tgtEl>
                                      </p:cBhvr>
                                    </p:animEffect>
                                  </p:childTnLst>
                                </p:cTn>
                              </p:par>
                            </p:childTnLst>
                          </p:cTn>
                        </p:par>
                        <p:par>
                          <p:cTn id="31" fill="hold" nodeType="afterGroup">
                            <p:stCondLst>
                              <p:cond delay="2500"/>
                            </p:stCondLst>
                            <p:childTnLst>
                              <p:par>
                                <p:cTn id="32" presetID="47"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750"/>
                                        <p:tgtEl>
                                          <p:spTgt spid="20"/>
                                        </p:tgtEl>
                                      </p:cBhvr>
                                    </p:animEffect>
                                    <p:anim calcmode="lin" valueType="num">
                                      <p:cBhvr>
                                        <p:cTn id="35" dur="750" fill="hold"/>
                                        <p:tgtEl>
                                          <p:spTgt spid="20"/>
                                        </p:tgtEl>
                                        <p:attrNameLst>
                                          <p:attrName>ppt_x</p:attrName>
                                        </p:attrNameLst>
                                      </p:cBhvr>
                                      <p:tavLst>
                                        <p:tav tm="0">
                                          <p:val>
                                            <p:strVal val="#ppt_x"/>
                                          </p:val>
                                        </p:tav>
                                        <p:tav tm="100000">
                                          <p:val>
                                            <p:strVal val="#ppt_x"/>
                                          </p:val>
                                        </p:tav>
                                      </p:tavLst>
                                    </p:anim>
                                    <p:anim calcmode="lin" valueType="num">
                                      <p:cBhvr>
                                        <p:cTn id="36"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19" grpId="1" animBg="1"/>
      <p:bldP spid="20"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14" name="矩形 13"/>
          <p:cNvSpPr/>
          <p:nvPr/>
        </p:nvSpPr>
        <p:spPr>
          <a:xfrm>
            <a:off x="4173895" y="3357707"/>
            <a:ext cx="3865562" cy="738664"/>
          </a:xfrm>
          <a:prstGeom prst="rect">
            <a:avLst/>
          </a:prstGeom>
        </p:spPr>
        <p:txBody>
          <a:bodyPr lIns="0" tIns="0" rIns="0" bIns="0">
            <a:spAutoFit/>
          </a:bodyPr>
          <a:lstStyle/>
          <a:p>
            <a:pPr algn="ctr" eaLnBrk="1" hangingPunct="1">
              <a:defRPr/>
            </a:pPr>
            <a:r>
              <a:rPr lang="zh-CN" altLang="en-US" sz="4800" noProof="1">
                <a:solidFill>
                  <a:srgbClr val="E9639E"/>
                </a:solidFill>
                <a:latin typeface="幼圆" panose="02010509060101010101" pitchFamily="49" charset="-122"/>
                <a:ea typeface="幼圆" panose="02010509060101010101" pitchFamily="49" charset="-122"/>
                <a:cs typeface="+mn-ea"/>
                <a:sym typeface="Arial" panose="020b0604020202020204" pitchFamily="34" charset="0"/>
              </a:rPr>
              <a:t>加入标题描述</a:t>
            </a:r>
            <a:endParaRPr lang="zh-CN" altLang="en-US" sz="4800" noProof="1">
              <a:solidFill>
                <a:srgbClr val="E9639E"/>
              </a:solidFill>
              <a:latin typeface="幼圆" panose="02010509060101010101" pitchFamily="49" charset="-122"/>
              <a:ea typeface="幼圆" panose="02010509060101010101" pitchFamily="49" charset="-122"/>
              <a:cs typeface="+mn-ea"/>
              <a:sym typeface="Arial" panose="020b0604020202020204" pitchFamily="34" charset="0"/>
            </a:endParaRPr>
          </a:p>
        </p:txBody>
      </p:sp>
      <p:sp>
        <p:nvSpPr>
          <p:cNvPr id="15" name="TextBox 11"/>
          <p:cNvSpPr txBox="1"/>
          <p:nvPr/>
        </p:nvSpPr>
        <p:spPr>
          <a:xfrm>
            <a:off x="4234671" y="4248973"/>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7" name="TextBox 11"/>
          <p:cNvSpPr txBox="1"/>
          <p:nvPr/>
        </p:nvSpPr>
        <p:spPr>
          <a:xfrm>
            <a:off x="4234671" y="4602758"/>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0" name="矩形 9"/>
          <p:cNvSpPr/>
          <p:nvPr/>
        </p:nvSpPr>
        <p:spPr>
          <a:xfrm>
            <a:off x="5192358" y="1811605"/>
            <a:ext cx="1814122"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a:solidFill>
                  <a:srgbClr val="E9639E"/>
                </a:solidFill>
                <a:latin typeface="Century Gothic" panose="020b0502020202020204" pitchFamily="34" charset="0"/>
                <a:ea typeface="幼圆" panose="02010509060101010101" pitchFamily="49" charset="-122"/>
              </a:rPr>
              <a:t>ONE</a:t>
            </a:r>
            <a:endParaRPr lang="zh-CN" altLang="en-US" sz="3200">
              <a:solidFill>
                <a:srgbClr val="E9639E"/>
              </a:solidFill>
              <a:latin typeface="Century Gothic" panose="020b0502020202020204" pitchFamily="34" charset="0"/>
              <a:ea typeface="幼圆" panose="02010509060101010101" pitchFamily="49" charset="-122"/>
            </a:endParaRPr>
          </a:p>
        </p:txBody>
      </p:sp>
      <p:grpSp>
        <p:nvGrpSpPr>
          <p:cNvPr id="11" name="组合 10"/>
          <p:cNvGrpSpPr/>
          <p:nvPr/>
        </p:nvGrpSpPr>
        <p:grpSpPr>
          <a:xfrm rot="5400000">
            <a:off x="6562030" y="1956433"/>
            <a:ext cx="1562978" cy="669080"/>
            <a:chOff x="5591515" y="1114424"/>
            <a:chExt cx="2274500" cy="1077233"/>
          </a:xfrm>
        </p:grpSpPr>
        <p:sp>
          <p:nvSpPr>
            <p:cNvPr id="12" name="矩形 11"/>
            <p:cNvSpPr/>
            <p:nvPr/>
          </p:nvSpPr>
          <p:spPr>
            <a:xfrm>
              <a:off x="5591515" y="1114425"/>
              <a:ext cx="66335" cy="10772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16" name="矩形 15"/>
            <p:cNvSpPr/>
            <p:nvPr/>
          </p:nvSpPr>
          <p:spPr>
            <a:xfrm>
              <a:off x="7809901" y="1114425"/>
              <a:ext cx="56114" cy="10772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19" name="矩形 18"/>
            <p:cNvSpPr/>
            <p:nvPr/>
          </p:nvSpPr>
          <p:spPr>
            <a:xfrm rot="16200000">
              <a:off x="6691087" y="14852"/>
              <a:ext cx="71436" cy="2270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grpSp>
      <p:grpSp>
        <p:nvGrpSpPr>
          <p:cNvPr id="20" name="组合 19"/>
          <p:cNvGrpSpPr/>
          <p:nvPr/>
        </p:nvGrpSpPr>
        <p:grpSpPr>
          <a:xfrm rot="5400000" flipV="1">
            <a:off x="4078818" y="1889312"/>
            <a:ext cx="1560952" cy="807910"/>
            <a:chOff x="5591515" y="1106804"/>
            <a:chExt cx="2271552" cy="1300752"/>
          </a:xfrm>
        </p:grpSpPr>
        <p:sp>
          <p:nvSpPr>
            <p:cNvPr id="23" name="矩形 22"/>
            <p:cNvSpPr/>
            <p:nvPr/>
          </p:nvSpPr>
          <p:spPr>
            <a:xfrm>
              <a:off x="5591515" y="1114425"/>
              <a:ext cx="45719" cy="12931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24" name="矩形 23"/>
            <p:cNvSpPr/>
            <p:nvPr/>
          </p:nvSpPr>
          <p:spPr>
            <a:xfrm>
              <a:off x="7817348" y="1114425"/>
              <a:ext cx="45719" cy="12931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25" name="矩形 24"/>
            <p:cNvSpPr/>
            <p:nvPr/>
          </p:nvSpPr>
          <p:spPr>
            <a:xfrm rot="16200000">
              <a:off x="6691087" y="7232"/>
              <a:ext cx="71436" cy="2270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gr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750"/>
                                        <p:tgtEl>
                                          <p:spTgt spid="20"/>
                                        </p:tgtEl>
                                      </p:cBhvr>
                                    </p:animEffect>
                                    <p:anim calcmode="lin" valueType="num">
                                      <p:cBhvr>
                                        <p:cTn id="13" dur="750" fill="hold"/>
                                        <p:tgtEl>
                                          <p:spTgt spid="20"/>
                                        </p:tgtEl>
                                        <p:attrNameLst>
                                          <p:attrName>ppt_x</p:attrName>
                                        </p:attrNameLst>
                                      </p:cBhvr>
                                      <p:tavLst>
                                        <p:tav tm="0">
                                          <p:val>
                                            <p:strVal val="#ppt_x"/>
                                          </p:val>
                                        </p:tav>
                                        <p:tav tm="100000">
                                          <p:val>
                                            <p:strVal val="#ppt_x"/>
                                          </p:val>
                                        </p:tav>
                                      </p:tavLst>
                                    </p:anim>
                                    <p:anim calcmode="lin" valueType="num">
                                      <p:cBhvr>
                                        <p:cTn id="14" dur="750" fill="hold"/>
                                        <p:tgtEl>
                                          <p:spTgt spid="20"/>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anim calcmode="lin" valueType="num">
                                      <p:cBhvr>
                                        <p:cTn id="19" dur="750" fill="hold"/>
                                        <p:tgtEl>
                                          <p:spTgt spid="10"/>
                                        </p:tgtEl>
                                        <p:attrNameLst>
                                          <p:attrName>ppt_x</p:attrName>
                                        </p:attrNameLst>
                                      </p:cBhvr>
                                      <p:tavLst>
                                        <p:tav tm="0">
                                          <p:val>
                                            <p:strVal val="#ppt_x"/>
                                          </p:val>
                                        </p:tav>
                                        <p:tav tm="100000">
                                          <p:val>
                                            <p:strVal val="#ppt_x"/>
                                          </p:val>
                                        </p:tav>
                                      </p:tavLst>
                                    </p:anim>
                                    <p:anim calcmode="lin" valueType="num">
                                      <p:cBhvr>
                                        <p:cTn id="20" dur="750" fill="hold"/>
                                        <p:tgtEl>
                                          <p:spTgt spid="10"/>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500"/>
                            </p:stCondLst>
                            <p:childTnLst>
                              <p:par>
                                <p:cTn id="22" presetID="23" presetClass="entr" presetSubtype="32"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strVal val="4*#ppt_w"/>
                                          </p:val>
                                        </p:tav>
                                        <p:tav tm="100000">
                                          <p:val>
                                            <p:strVal val="#ppt_w"/>
                                          </p:val>
                                        </p:tav>
                                      </p:tavLst>
                                    </p:anim>
                                    <p:anim calcmode="lin" valueType="num">
                                      <p:cBhvr>
                                        <p:cTn id="25" dur="500" fill="hold"/>
                                        <p:tgtEl>
                                          <p:spTgt spid="14"/>
                                        </p:tgtEl>
                                        <p:attrNameLst>
                                          <p:attrName>ppt_h</p:attrName>
                                        </p:attrNameLst>
                                      </p:cBhvr>
                                      <p:tavLst>
                                        <p:tav tm="0">
                                          <p:val>
                                            <p:strVal val="4*#ppt_h"/>
                                          </p:val>
                                        </p:tav>
                                        <p:tav tm="100000">
                                          <p:val>
                                            <p:strVal val="#ppt_h"/>
                                          </p:val>
                                        </p:tav>
                                      </p:tavLst>
                                    </p:anim>
                                  </p:childTnLst>
                                </p:cTn>
                              </p:par>
                            </p:childTnLst>
                          </p:cTn>
                        </p:par>
                        <p:par>
                          <p:cTn id="26" fill="hold" nodeType="afterGroup">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p:tgtEl>
                                          <p:spTgt spid="15"/>
                                        </p:tgtEl>
                                        <p:attrNameLst>
                                          <p:attrName>ppt_x</p:attrName>
                                        </p:attrNameLst>
                                      </p:cBhvr>
                                      <p:tavLst>
                                        <p:tav tm="0">
                                          <p:val>
                                            <p:strVal val="#ppt_x-#ppt_w*1.125000"/>
                                          </p:val>
                                        </p:tav>
                                        <p:tav tm="100000">
                                          <p:val>
                                            <p:strVal val="#ppt_x"/>
                                          </p:val>
                                        </p:tav>
                                      </p:tavLst>
                                    </p:anim>
                                    <p:animEffect transition="in" filter="wipe(right)">
                                      <p:cBhvr>
                                        <p:cTn id="30" dur="500"/>
                                        <p:tgtEl>
                                          <p:spTgt spid="15"/>
                                        </p:tgtEl>
                                      </p:cBhvr>
                                    </p:animEffect>
                                  </p:childTnLst>
                                </p:cTn>
                              </p:par>
                            </p:childTnLst>
                          </p:cTn>
                        </p:par>
                        <p:par>
                          <p:cTn id="31" fill="hold" nodeType="afterGroup">
                            <p:stCondLst>
                              <p:cond delay="25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0"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7152" y="3067905"/>
            <a:ext cx="447404" cy="492622"/>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78" tIns="45687" rIns="91378" bIns="45687" anchor="ctr"/>
          <a:lstStyle/>
          <a:p>
            <a:pPr algn="ctr" fontAlgn="base">
              <a:defRPr/>
            </a:pPr>
            <a:endParaRPr lang="zh-CN" altLang="en-US" sz="135" strike="noStrike" noProof="1">
              <a:solidFill>
                <a:prstClr val="white"/>
              </a:solidFill>
            </a:endParaRPr>
          </a:p>
        </p:txBody>
      </p:sp>
      <p:sp>
        <p:nvSpPr>
          <p:cNvPr id="4" name="矩形 3"/>
          <p:cNvSpPr/>
          <p:nvPr/>
        </p:nvSpPr>
        <p:spPr>
          <a:xfrm>
            <a:off x="3648605" y="3070285"/>
            <a:ext cx="7015675" cy="4926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11" tIns="0" rIns="13491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5818" y="2495561"/>
            <a:ext cx="6979977" cy="5806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5793" y="2491992"/>
            <a:ext cx="640168" cy="58424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8" tIns="45687" rIns="91378" bIns="45687" anchor="ctr"/>
          <a:lstStyle/>
          <a:p>
            <a:pPr algn="ctr" fontAlgn="base">
              <a:defRPr/>
            </a:pPr>
            <a:endParaRPr lang="zh-CN" altLang="en-US" sz="135" strike="noStrike" noProof="1">
              <a:solidFill>
                <a:prstClr val="white"/>
              </a:solidFill>
            </a:endParaRPr>
          </a:p>
        </p:txBody>
      </p:sp>
      <p:sp>
        <p:nvSpPr>
          <p:cNvPr id="38917" name="矩形 11"/>
          <p:cNvSpPr/>
          <p:nvPr/>
        </p:nvSpPr>
        <p:spPr>
          <a:xfrm>
            <a:off x="2915625" y="3798506"/>
            <a:ext cx="6267225" cy="1268440"/>
          </a:xfrm>
          <a:prstGeom prst="rect">
            <a:avLst/>
          </a:prstGeom>
          <a:noFill/>
          <a:ln w="25400">
            <a:noFill/>
          </a:ln>
        </p:spPr>
        <p:txBody>
          <a:bodyPr lIns="91378" tIns="45687" rIns="91378" bIns="45687"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背景图片：</a:t>
            </a:r>
            <a:r>
              <a:rPr lang="en-US" altLang="zh-CN" sz="1055" b="1">
                <a:solidFill>
                  <a:srgbClr val="4A452A"/>
                </a:solidFill>
                <a:latin typeface="微软雅黑" panose="020b0503020204020204" charset="-122"/>
                <a:ea typeface="微软雅黑" panose="020b0503020204020204" charset="-122"/>
              </a:rPr>
              <a:t> </a:t>
            </a:r>
            <a:r>
              <a:rPr lang="en-US" altLang="zh-CN" sz="1055" b="1">
                <a:solidFill>
                  <a:srgbClr val="4A452A"/>
                </a:solidFill>
                <a:latin typeface="微软雅黑" panose="020b0503020204020204" charset="-122"/>
                <a:ea typeface="微软雅黑" panose="020b0503020204020204" charset="-122"/>
                <a:hlinkClick r:id="rId7"/>
              </a:rPr>
              <a:t>www.ppthui.com/beijing/</a:t>
            </a:r>
            <a:r>
              <a:rPr lang="en-US" altLang="zh-CN" sz="1055" b="1">
                <a:solidFill>
                  <a:srgbClr val="4A452A"/>
                </a:solidFill>
                <a:latin typeface="微软雅黑" panose="020b0503020204020204" charset="-122"/>
                <a:ea typeface="微软雅黑" panose="020b0503020204020204" charset="-122"/>
              </a:rPr>
              <a:t>            PPT</a:t>
            </a:r>
            <a:r>
              <a:rPr lang="zh-CN" altLang="en-US" sz="1055" b="1">
                <a:solidFill>
                  <a:srgbClr val="4A452A"/>
                </a:solidFill>
                <a:latin typeface="微软雅黑" panose="020b0503020204020204" charset="-122"/>
                <a:ea typeface="微软雅黑" panose="020b0503020204020204" charset="-122"/>
              </a:rPr>
              <a:t>课件模板：</a:t>
            </a:r>
            <a:r>
              <a:rPr lang="en-US" altLang="zh-CN" sz="1055" b="1">
                <a:solidFill>
                  <a:srgbClr val="4A452A"/>
                </a:solidFill>
                <a:latin typeface="微软雅黑" panose="020b0503020204020204" charset="-122"/>
                <a:ea typeface="微软雅黑" panose="020b0503020204020204" charset="-122"/>
                <a:hlinkClick r:id="rId8"/>
              </a:rPr>
              <a:t>www.ppthui.com/kejian/</a:t>
            </a: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4621948" y="976052"/>
            <a:ext cx="2855771" cy="1427886"/>
          </a:xfrm>
          <a:prstGeom prst="rect">
            <a:avLst/>
          </a:prstGeom>
          <a:noFill/>
          <a:ln w="9525">
            <a:noFill/>
          </a:ln>
        </p:spPr>
      </p:pic>
    </p:spTree>
  </p:cSld>
  <p:clrMapOvr>
    <a:masterClrMapping/>
  </p:clrMapOvr>
  <p:transition spd="med" advClick="0" advTm="0">
    <p:push dir="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89" y="-12797"/>
            <a:ext cx="12180571" cy="6893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57" rtl="0" eaLnBrk="1" latinLnBrk="0" hangingPunct="1">
              <a:defRPr sz="1800" kern="1200">
                <a:solidFill>
                  <a:srgbClr val="FFFFFF"/>
                </a:solidFill>
                <a:latin typeface="Arial"/>
                <a:ea typeface="+mn-ea"/>
                <a:cs typeface="+mn-cs"/>
              </a:defRPr>
            </a:lvl1pPr>
            <a:lvl2pPr marL="457129" algn="l" defTabSz="914257" rtl="0" eaLnBrk="1" latinLnBrk="0" hangingPunct="1">
              <a:defRPr sz="1800" kern="1200">
                <a:solidFill>
                  <a:srgbClr val="FFFFFF"/>
                </a:solidFill>
                <a:latin typeface="Arial"/>
                <a:ea typeface="+mn-ea"/>
                <a:cs typeface="+mn-cs"/>
              </a:defRPr>
            </a:lvl2pPr>
            <a:lvl3pPr marL="914257" algn="l" defTabSz="914257" rtl="0" eaLnBrk="1" latinLnBrk="0" hangingPunct="1">
              <a:defRPr sz="1800" kern="1200">
                <a:solidFill>
                  <a:srgbClr val="FFFFFF"/>
                </a:solidFill>
                <a:latin typeface="Arial"/>
                <a:ea typeface="+mn-ea"/>
                <a:cs typeface="+mn-cs"/>
              </a:defRPr>
            </a:lvl3pPr>
            <a:lvl4pPr marL="1371386" algn="l" defTabSz="914257" rtl="0" eaLnBrk="1" latinLnBrk="0" hangingPunct="1">
              <a:defRPr sz="1800" kern="1200">
                <a:solidFill>
                  <a:srgbClr val="FFFFFF"/>
                </a:solidFill>
                <a:latin typeface="Arial"/>
                <a:ea typeface="+mn-ea"/>
                <a:cs typeface="+mn-cs"/>
              </a:defRPr>
            </a:lvl4pPr>
            <a:lvl5pPr marL="1828514" algn="l" defTabSz="914257" rtl="0" eaLnBrk="1" latinLnBrk="0" hangingPunct="1">
              <a:defRPr sz="1800" kern="1200">
                <a:solidFill>
                  <a:srgbClr val="FFFFFF"/>
                </a:solidFill>
                <a:latin typeface="Arial"/>
                <a:ea typeface="+mn-ea"/>
                <a:cs typeface="+mn-cs"/>
              </a:defRPr>
            </a:lvl5pPr>
            <a:lvl6pPr marL="2285643" algn="l" defTabSz="914257" rtl="0" eaLnBrk="1" latinLnBrk="0" hangingPunct="1">
              <a:defRPr sz="1800" kern="1200">
                <a:solidFill>
                  <a:srgbClr val="FFFFFF"/>
                </a:solidFill>
                <a:latin typeface="Arial"/>
                <a:ea typeface="+mn-ea"/>
                <a:cs typeface="+mn-cs"/>
              </a:defRPr>
            </a:lvl6pPr>
            <a:lvl7pPr marL="2742771" algn="l" defTabSz="914257" rtl="0" eaLnBrk="1" latinLnBrk="0" hangingPunct="1">
              <a:defRPr sz="1800" kern="1200">
                <a:solidFill>
                  <a:srgbClr val="FFFFFF"/>
                </a:solidFill>
                <a:latin typeface="Arial"/>
                <a:ea typeface="+mn-ea"/>
                <a:cs typeface="+mn-cs"/>
              </a:defRPr>
            </a:lvl7pPr>
            <a:lvl8pPr marL="3199900" algn="l" defTabSz="914257" rtl="0" eaLnBrk="1" latinLnBrk="0" hangingPunct="1">
              <a:defRPr sz="1800" kern="1200">
                <a:solidFill>
                  <a:srgbClr val="FFFFFF"/>
                </a:solidFill>
                <a:latin typeface="Arial"/>
                <a:ea typeface="+mn-ea"/>
                <a:cs typeface="+mn-cs"/>
              </a:defRPr>
            </a:lvl8pPr>
            <a:lvl9pPr marL="3657028" algn="l" defTabSz="914257"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6358"/>
            <a:ext cx="12189460" cy="12374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257" rtl="0" eaLnBrk="1" latinLnBrk="0" hangingPunct="1">
              <a:defRPr sz="1800" kern="1200">
                <a:solidFill>
                  <a:srgbClr val="FFFFFF"/>
                </a:solidFill>
                <a:latin typeface="Arial"/>
                <a:ea typeface="+mn-ea"/>
                <a:cs typeface="+mn-cs"/>
              </a:defRPr>
            </a:lvl1pPr>
            <a:lvl2pPr marL="457129" algn="l" defTabSz="914257" rtl="0" eaLnBrk="1" latinLnBrk="0" hangingPunct="1">
              <a:defRPr sz="1800" kern="1200">
                <a:solidFill>
                  <a:srgbClr val="FFFFFF"/>
                </a:solidFill>
                <a:latin typeface="Arial"/>
                <a:ea typeface="+mn-ea"/>
                <a:cs typeface="+mn-cs"/>
              </a:defRPr>
            </a:lvl2pPr>
            <a:lvl3pPr marL="914257" algn="l" defTabSz="914257" rtl="0" eaLnBrk="1" latinLnBrk="0" hangingPunct="1">
              <a:defRPr sz="1800" kern="1200">
                <a:solidFill>
                  <a:srgbClr val="FFFFFF"/>
                </a:solidFill>
                <a:latin typeface="Arial"/>
                <a:ea typeface="+mn-ea"/>
                <a:cs typeface="+mn-cs"/>
              </a:defRPr>
            </a:lvl3pPr>
            <a:lvl4pPr marL="1371386" algn="l" defTabSz="914257" rtl="0" eaLnBrk="1" latinLnBrk="0" hangingPunct="1">
              <a:defRPr sz="1800" kern="1200">
                <a:solidFill>
                  <a:srgbClr val="FFFFFF"/>
                </a:solidFill>
                <a:latin typeface="Arial"/>
                <a:ea typeface="+mn-ea"/>
                <a:cs typeface="+mn-cs"/>
              </a:defRPr>
            </a:lvl4pPr>
            <a:lvl5pPr marL="1828514" algn="l" defTabSz="914257" rtl="0" eaLnBrk="1" latinLnBrk="0" hangingPunct="1">
              <a:defRPr sz="1800" kern="1200">
                <a:solidFill>
                  <a:srgbClr val="FFFFFF"/>
                </a:solidFill>
                <a:latin typeface="Arial"/>
                <a:ea typeface="+mn-ea"/>
                <a:cs typeface="+mn-cs"/>
              </a:defRPr>
            </a:lvl5pPr>
            <a:lvl6pPr marL="2285643" algn="l" defTabSz="914257" rtl="0" eaLnBrk="1" latinLnBrk="0" hangingPunct="1">
              <a:defRPr sz="1800" kern="1200">
                <a:solidFill>
                  <a:srgbClr val="FFFFFF"/>
                </a:solidFill>
                <a:latin typeface="Arial"/>
                <a:ea typeface="+mn-ea"/>
                <a:cs typeface="+mn-cs"/>
              </a:defRPr>
            </a:lvl6pPr>
            <a:lvl7pPr marL="2742771" algn="l" defTabSz="914257" rtl="0" eaLnBrk="1" latinLnBrk="0" hangingPunct="1">
              <a:defRPr sz="1800" kern="1200">
                <a:solidFill>
                  <a:srgbClr val="FFFFFF"/>
                </a:solidFill>
                <a:latin typeface="Arial"/>
                <a:ea typeface="+mn-ea"/>
                <a:cs typeface="+mn-cs"/>
              </a:defRPr>
            </a:lvl7pPr>
            <a:lvl8pPr marL="3199900" algn="l" defTabSz="914257" rtl="0" eaLnBrk="1" latinLnBrk="0" hangingPunct="1">
              <a:defRPr sz="1800" kern="1200">
                <a:solidFill>
                  <a:srgbClr val="FFFFFF"/>
                </a:solidFill>
                <a:latin typeface="Arial"/>
                <a:ea typeface="+mn-ea"/>
                <a:cs typeface="+mn-cs"/>
              </a:defRPr>
            </a:lvl8pPr>
            <a:lvl9pPr marL="3657028" algn="l" defTabSz="914257" rtl="0" eaLnBrk="1" latinLnBrk="0" hangingPunct="1">
              <a:defRPr sz="1800" kern="1200">
                <a:solidFill>
                  <a:srgbClr val="FFFFFF"/>
                </a:solidFill>
                <a:latin typeface="Arial"/>
                <a:ea typeface="+mn-ea"/>
                <a:cs typeface="+mn-cs"/>
              </a:defRPr>
            </a:lvl9pPr>
          </a:lstStyle>
          <a:p>
            <a:pPr marL="0" marR="0" indent="0" algn="ctr" defTabSz="914257"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257"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3564" y="3115359"/>
            <a:ext cx="6599793" cy="1964383"/>
          </a:xfrm>
          <a:prstGeom prst="rect">
            <a:avLst/>
          </a:prstGeom>
          <a:noFill/>
          <a:ln w="25400">
            <a:noFill/>
          </a:ln>
        </p:spPr>
        <p:txBody>
          <a:bodyPr wrap="none" lIns="91372" tIns="45684" rIns="91372" bIns="45684" anchor="ctr">
            <a:noAutofit/>
          </a:bodyPr>
          <a:lst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5837" y="98120"/>
            <a:ext cx="2855614" cy="1427808"/>
          </a:xfrm>
          <a:prstGeom prst="rect">
            <a:avLst/>
          </a:prstGeom>
          <a:noFill/>
          <a:ln w="9525">
            <a:noFill/>
          </a:ln>
        </p:spPr>
      </p:pic>
      <p:sp>
        <p:nvSpPr>
          <p:cNvPr id="2" name="文本框 1"/>
          <p:cNvSpPr txBox="1"/>
          <p:nvPr/>
        </p:nvSpPr>
        <p:spPr>
          <a:xfrm>
            <a:off x="1886291" y="5079742"/>
            <a:ext cx="8419419" cy="1368211"/>
          </a:xfrm>
          <a:prstGeom prst="rect">
            <a:avLst/>
          </a:prstGeom>
          <a:noFill/>
        </p:spPr>
        <p:txBody>
          <a:bodyPr wrap="square" rtlCol="0">
            <a:spAutoFit/>
          </a:bodyPr>
          <a:lst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1" name="组合 10"/>
          <p:cNvGrpSpPr/>
          <p:nvPr/>
        </p:nvGrpSpPr>
        <p:grpSpPr>
          <a:xfrm>
            <a:off x="1331005" y="328040"/>
            <a:ext cx="2311400" cy="660323"/>
            <a:chOff x="4830762" y="1203782"/>
            <a:chExt cx="2311400" cy="660323"/>
          </a:xfrm>
        </p:grpSpPr>
        <p:sp>
          <p:nvSpPr>
            <p:cNvPr id="12"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3"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sp>
        <p:nvSpPr>
          <p:cNvPr id="5" name="Rectangle 7"/>
          <p:cNvSpPr/>
          <p:nvPr/>
        </p:nvSpPr>
        <p:spPr>
          <a:xfrm>
            <a:off x="997851" y="2035691"/>
            <a:ext cx="4657062" cy="1832809"/>
          </a:xfrm>
          <a:prstGeom prst="rect">
            <a:avLst/>
          </a:prstGeom>
        </p:spPr>
        <p:txBody>
          <a:bodyPr wrap="square">
            <a:spAutoFit/>
          </a:bodyPr>
          <a:lstStyle/>
          <a:p>
            <a:pPr>
              <a:lnSpc>
                <a:spcPct val="130000"/>
              </a:lnSpc>
            </a:pPr>
            <a:r>
              <a:rPr lang="en-US" sz="2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Sean Hamilton</a:t>
            </a:r>
            <a:endParaRPr lang="en-US" sz="2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Business Developer, Marketing Department</a:t>
            </a: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Collaboratively disintermediate maintainable leadership with team building internal or "organic" sources. Globally deploy enterprise-wide vortals for magnetic quality vectors. </a:t>
            </a: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ounded Rectangle 8"/>
          <p:cNvSpPr/>
          <p:nvPr/>
        </p:nvSpPr>
        <p:spPr>
          <a:xfrm>
            <a:off x="1079368" y="4511309"/>
            <a:ext cx="1828801" cy="12759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7" name="TextBox 7"/>
          <p:cNvSpPr txBox="1"/>
          <p:nvPr/>
        </p:nvSpPr>
        <p:spPr>
          <a:xfrm>
            <a:off x="997851" y="4248578"/>
            <a:ext cx="1258678" cy="253916"/>
          </a:xfrm>
          <a:prstGeom prst="rect">
            <a:avLst/>
          </a:prstGeom>
          <a:noFill/>
        </p:spPr>
        <p:txBody>
          <a:bodyPr wrap="none" rtlCol="0">
            <a:spAutoFit/>
          </a:bodyPr>
          <a:lstStyle/>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Adobe Photoshop</a:t>
            </a: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ounded Rectangle 22"/>
          <p:cNvSpPr/>
          <p:nvPr/>
        </p:nvSpPr>
        <p:spPr>
          <a:xfrm>
            <a:off x="1079367" y="4511309"/>
            <a:ext cx="1554480" cy="127592"/>
          </a:xfrm>
          <a:prstGeom prst="roundRect">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9" name="TextBox 9"/>
          <p:cNvSpPr txBox="1"/>
          <p:nvPr/>
        </p:nvSpPr>
        <p:spPr>
          <a:xfrm>
            <a:off x="2516480" y="4248578"/>
            <a:ext cx="455574" cy="253916"/>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90%</a:t>
            </a: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ounded Rectangle 24"/>
          <p:cNvSpPr/>
          <p:nvPr/>
        </p:nvSpPr>
        <p:spPr>
          <a:xfrm>
            <a:off x="3762227" y="4511309"/>
            <a:ext cx="1828801" cy="127592"/>
          </a:xfrm>
          <a:prstGeom prst="roundRect">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4" name="TextBox 11"/>
          <p:cNvSpPr txBox="1"/>
          <p:nvPr/>
        </p:nvSpPr>
        <p:spPr>
          <a:xfrm>
            <a:off x="3680710" y="4248578"/>
            <a:ext cx="1138453" cy="253916"/>
          </a:xfrm>
          <a:prstGeom prst="rect">
            <a:avLst/>
          </a:prstGeom>
          <a:noFill/>
        </p:spPr>
        <p:txBody>
          <a:bodyPr wrap="none" rtlCol="0">
            <a:spAutoFit/>
          </a:bodyPr>
          <a:lstStyle/>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Consulting Web</a:t>
            </a: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ounded Rectangle 26"/>
          <p:cNvSpPr/>
          <p:nvPr/>
        </p:nvSpPr>
        <p:spPr>
          <a:xfrm>
            <a:off x="3762226" y="4511309"/>
            <a:ext cx="1188720" cy="12759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6" name="TextBox 13"/>
          <p:cNvSpPr txBox="1"/>
          <p:nvPr/>
        </p:nvSpPr>
        <p:spPr>
          <a:xfrm>
            <a:off x="5199339" y="4248578"/>
            <a:ext cx="455574" cy="253916"/>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75%</a:t>
            </a: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ounded Rectangle 28"/>
          <p:cNvSpPr/>
          <p:nvPr/>
        </p:nvSpPr>
        <p:spPr>
          <a:xfrm>
            <a:off x="1079368" y="5124589"/>
            <a:ext cx="1828801" cy="127592"/>
          </a:xfrm>
          <a:prstGeom prst="roundRect">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8" name="TextBox 15"/>
          <p:cNvSpPr txBox="1"/>
          <p:nvPr/>
        </p:nvSpPr>
        <p:spPr>
          <a:xfrm>
            <a:off x="997851" y="4861858"/>
            <a:ext cx="837089" cy="253916"/>
          </a:xfrm>
          <a:prstGeom prst="rect">
            <a:avLst/>
          </a:prstGeom>
          <a:noFill/>
        </p:spPr>
        <p:txBody>
          <a:bodyPr wrap="none" rtlCol="0">
            <a:spAutoFit/>
          </a:bodyPr>
          <a:lstStyle/>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Wordpress</a:t>
            </a: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ounded Rectangle 30"/>
          <p:cNvSpPr/>
          <p:nvPr/>
        </p:nvSpPr>
        <p:spPr>
          <a:xfrm>
            <a:off x="1079367" y="5124589"/>
            <a:ext cx="1005840" cy="12759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20" name="TextBox 17"/>
          <p:cNvSpPr txBox="1"/>
          <p:nvPr/>
        </p:nvSpPr>
        <p:spPr>
          <a:xfrm>
            <a:off x="2516480" y="4861858"/>
            <a:ext cx="455574" cy="253916"/>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55%</a:t>
            </a: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ounded Rectangle 32"/>
          <p:cNvSpPr/>
          <p:nvPr/>
        </p:nvSpPr>
        <p:spPr>
          <a:xfrm>
            <a:off x="3762227" y="5124589"/>
            <a:ext cx="1828801" cy="12759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22" name="TextBox 19"/>
          <p:cNvSpPr txBox="1"/>
          <p:nvPr/>
        </p:nvSpPr>
        <p:spPr>
          <a:xfrm>
            <a:off x="3680710" y="4861858"/>
            <a:ext cx="1040670" cy="253916"/>
          </a:xfrm>
          <a:prstGeom prst="rect">
            <a:avLst/>
          </a:prstGeom>
          <a:noFill/>
        </p:spPr>
        <p:txBody>
          <a:bodyPr wrap="none" rtlCol="0">
            <a:spAutoFit/>
          </a:bodyPr>
          <a:lstStyle/>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Business Plan</a:t>
            </a: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ounded Rectangle 34"/>
          <p:cNvSpPr/>
          <p:nvPr/>
        </p:nvSpPr>
        <p:spPr>
          <a:xfrm>
            <a:off x="3762226" y="5124589"/>
            <a:ext cx="822960" cy="127592"/>
          </a:xfrm>
          <a:prstGeom prst="roundRect">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24" name="TextBox 21"/>
          <p:cNvSpPr txBox="1"/>
          <p:nvPr/>
        </p:nvSpPr>
        <p:spPr>
          <a:xfrm>
            <a:off x="5199339" y="4861858"/>
            <a:ext cx="455574" cy="253916"/>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40%</a:t>
            </a: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2"/>
          <p:cNvSpPr txBox="1"/>
          <p:nvPr/>
        </p:nvSpPr>
        <p:spPr>
          <a:xfrm>
            <a:off x="1079367" y="5737869"/>
            <a:ext cx="1244251" cy="253916"/>
          </a:xfrm>
          <a:prstGeom prst="rect">
            <a:avLst/>
          </a:prstGeom>
          <a:noFill/>
          <a:ln>
            <a:noFill/>
          </a:ln>
        </p:spPr>
        <p:txBody>
          <a:bodyPr wrap="none" rtlCol="0">
            <a:spAutoFit/>
          </a:bodyPr>
          <a:lstStyle/>
          <a:p>
            <a:r>
              <a:rPr lang="en-US" sz="1050">
                <a:solidFill>
                  <a:schemeClr val="bg1">
                    <a:lumMod val="50000"/>
                  </a:schemeClr>
                </a:solidFill>
              </a:rPr>
              <a:t>BUSINESS PROCESS</a:t>
            </a:r>
            <a:endParaRPr lang="en-US" sz="1050">
              <a:solidFill>
                <a:schemeClr val="bg1">
                  <a:lumMod val="50000"/>
                </a:schemeClr>
              </a:solidFill>
            </a:endParaRPr>
          </a:p>
        </p:txBody>
      </p:sp>
      <p:sp>
        <p:nvSpPr>
          <p:cNvPr id="26" name="TextBox 23"/>
          <p:cNvSpPr txBox="1"/>
          <p:nvPr/>
        </p:nvSpPr>
        <p:spPr>
          <a:xfrm>
            <a:off x="2164921" y="5731819"/>
            <a:ext cx="2052165" cy="253916"/>
          </a:xfrm>
          <a:prstGeom prst="rect">
            <a:avLst/>
          </a:prstGeom>
          <a:noFill/>
        </p:spPr>
        <p:txBody>
          <a:bodyPr wrap="none" rtlCol="0">
            <a:spAutoFit/>
          </a:bodyPr>
          <a:lstStyle/>
          <a:p>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&amp; Social Department</a:t>
            </a:r>
            <a:endPar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矩形 10"/>
          <p:cNvSpPr>
            <a:spLocks noChangeArrowheads="1"/>
          </p:cNvSpPr>
          <p:nvPr/>
        </p:nvSpPr>
        <p:spPr bwMode="auto">
          <a:xfrm>
            <a:off x="6214521" y="1820588"/>
            <a:ext cx="5239174" cy="3065514"/>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8" name="文本框 29"/>
          <p:cNvSpPr>
            <a:spLocks noChangeArrowheads="1"/>
          </p:cNvSpPr>
          <p:nvPr/>
        </p:nvSpPr>
        <p:spPr bwMode="auto">
          <a:xfrm>
            <a:off x="7219437" y="5094507"/>
            <a:ext cx="31771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50">
                <a:solidFill>
                  <a:schemeClr val="bg1">
                    <a:lumMod val="50000"/>
                  </a:schemeClr>
                </a:solidFill>
                <a:latin typeface="Calibri" panose="020f0502020204030204" pitchFamily="34" charset="0"/>
                <a:sym typeface="Calibri" panose="020f0502020204030204" pitchFamily="34" charset="0"/>
              </a:rPr>
              <a:t>                       </a:t>
            </a:r>
            <a:r>
              <a:rPr lang="en-US" altLang="zh-CN" sz="2000">
                <a:solidFill>
                  <a:schemeClr val="bg1">
                    <a:lumMod val="50000"/>
                  </a:schemeClr>
                </a:solidFill>
                <a:latin typeface="Calibri" panose="020f0502020204030204" pitchFamily="34" charset="0"/>
                <a:sym typeface="Calibri" panose="020f0502020204030204" pitchFamily="34" charset="0"/>
              </a:rPr>
              <a:t>YOUR  TITLE</a:t>
            </a:r>
            <a:endParaRPr lang="en-US" altLang="zh-CN"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Click here to add you to the center of the</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narrative thought Click here to add you</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to the center of the narrative thought</a:t>
            </a:r>
            <a:endParaRPr lang="en-US" altLang="zh-CN" sz="1400">
              <a:solidFill>
                <a:schemeClr val="bg1">
                  <a:lumMod val="50000"/>
                </a:schemeClr>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None/>
            </a:pPr>
            <a:endParaRPr lang="zh-CN" altLang="en-US" sz="11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29" name="矩形 28"/>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50"/>
                                        <p:tgtEl>
                                          <p:spTgt spid="27"/>
                                        </p:tgtEl>
                                      </p:cBhvr>
                                    </p:animEffect>
                                    <p:anim calcmode="lin" valueType="num">
                                      <p:cBhvr>
                                        <p:cTn id="13" dur="250" fill="hold"/>
                                        <p:tgtEl>
                                          <p:spTgt spid="27"/>
                                        </p:tgtEl>
                                        <p:attrNameLst>
                                          <p:attrName>ppt_x</p:attrName>
                                        </p:attrNameLst>
                                      </p:cBhvr>
                                      <p:tavLst>
                                        <p:tav tm="0">
                                          <p:val>
                                            <p:strVal val="#ppt_x"/>
                                          </p:val>
                                        </p:tav>
                                        <p:tav tm="100000">
                                          <p:val>
                                            <p:strVal val="#ppt_x"/>
                                          </p:val>
                                        </p:tav>
                                      </p:tavLst>
                                    </p:anim>
                                    <p:anim calcmode="lin" valueType="num">
                                      <p:cBhvr>
                                        <p:cTn id="14" dur="250" fill="hold"/>
                                        <p:tgtEl>
                                          <p:spTgt spid="2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250"/>
                                        <p:tgtEl>
                                          <p:spTgt spid="28"/>
                                        </p:tgtEl>
                                      </p:cBhvr>
                                    </p:animEffect>
                                    <p:anim calcmode="lin" valueType="num">
                                      <p:cBhvr>
                                        <p:cTn id="19" dur="250" fill="hold"/>
                                        <p:tgtEl>
                                          <p:spTgt spid="28"/>
                                        </p:tgtEl>
                                        <p:attrNameLst>
                                          <p:attrName>ppt_x</p:attrName>
                                        </p:attrNameLst>
                                      </p:cBhvr>
                                      <p:tavLst>
                                        <p:tav tm="0">
                                          <p:val>
                                            <p:strVal val="#ppt_x"/>
                                          </p:val>
                                        </p:tav>
                                        <p:tav tm="100000">
                                          <p:val>
                                            <p:strVal val="#ppt_x"/>
                                          </p:val>
                                        </p:tav>
                                      </p:tavLst>
                                    </p:anim>
                                    <p:anim calcmode="lin" valueType="num">
                                      <p:cBhvr>
                                        <p:cTn id="20" dur="250" fill="hold"/>
                                        <p:tgtEl>
                                          <p:spTgt spid="28"/>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50"/>
                                        <p:tgtEl>
                                          <p:spTgt spid="5"/>
                                        </p:tgtEl>
                                      </p:cBhvr>
                                    </p:animEffect>
                                    <p:anim calcmode="lin" valueType="num">
                                      <p:cBhvr>
                                        <p:cTn id="25" dur="250" fill="hold"/>
                                        <p:tgtEl>
                                          <p:spTgt spid="5"/>
                                        </p:tgtEl>
                                        <p:attrNameLst>
                                          <p:attrName>ppt_x</p:attrName>
                                        </p:attrNameLst>
                                      </p:cBhvr>
                                      <p:tavLst>
                                        <p:tav tm="0">
                                          <p:val>
                                            <p:strVal val="#ppt_x"/>
                                          </p:val>
                                        </p:tav>
                                        <p:tav tm="100000">
                                          <p:val>
                                            <p:strVal val="#ppt_x"/>
                                          </p:val>
                                        </p:tav>
                                      </p:tavLst>
                                    </p:anim>
                                    <p:anim calcmode="lin" valueType="num">
                                      <p:cBhvr>
                                        <p:cTn id="26" dur="250" fill="hold"/>
                                        <p:tgtEl>
                                          <p:spTgt spid="5"/>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250"/>
                            </p:stCondLst>
                            <p:childTnLst>
                              <p:par>
                                <p:cTn id="28" presetID="42"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50"/>
                                        <p:tgtEl>
                                          <p:spTgt spid="6"/>
                                        </p:tgtEl>
                                      </p:cBhvr>
                                    </p:animEffect>
                                    <p:anim calcmode="lin" valueType="num">
                                      <p:cBhvr>
                                        <p:cTn id="31" dur="250" fill="hold"/>
                                        <p:tgtEl>
                                          <p:spTgt spid="6"/>
                                        </p:tgtEl>
                                        <p:attrNameLst>
                                          <p:attrName>ppt_x</p:attrName>
                                        </p:attrNameLst>
                                      </p:cBhvr>
                                      <p:tavLst>
                                        <p:tav tm="0">
                                          <p:val>
                                            <p:strVal val="#ppt_x"/>
                                          </p:val>
                                        </p:tav>
                                        <p:tav tm="100000">
                                          <p:val>
                                            <p:strVal val="#ppt_x"/>
                                          </p:val>
                                        </p:tav>
                                      </p:tavLst>
                                    </p:anim>
                                    <p:anim calcmode="lin" valueType="num">
                                      <p:cBhvr>
                                        <p:cTn id="32" dur="250" fill="hold"/>
                                        <p:tgtEl>
                                          <p:spTgt spid="6"/>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50"/>
                                        <p:tgtEl>
                                          <p:spTgt spid="7"/>
                                        </p:tgtEl>
                                      </p:cBhvr>
                                    </p:animEffect>
                                    <p:anim calcmode="lin" valueType="num">
                                      <p:cBhvr>
                                        <p:cTn id="37" dur="250" fill="hold"/>
                                        <p:tgtEl>
                                          <p:spTgt spid="7"/>
                                        </p:tgtEl>
                                        <p:attrNameLst>
                                          <p:attrName>ppt_x</p:attrName>
                                        </p:attrNameLst>
                                      </p:cBhvr>
                                      <p:tavLst>
                                        <p:tav tm="0">
                                          <p:val>
                                            <p:strVal val="#ppt_x"/>
                                          </p:val>
                                        </p:tav>
                                        <p:tav tm="100000">
                                          <p:val>
                                            <p:strVal val="#ppt_x"/>
                                          </p:val>
                                        </p:tav>
                                      </p:tavLst>
                                    </p:anim>
                                    <p:anim calcmode="lin" valueType="num">
                                      <p:cBhvr>
                                        <p:cTn id="38" dur="250" fill="hold"/>
                                        <p:tgtEl>
                                          <p:spTgt spid="7"/>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1750"/>
                            </p:stCondLst>
                            <p:childTnLst>
                              <p:par>
                                <p:cTn id="40" presetID="42"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50"/>
                                        <p:tgtEl>
                                          <p:spTgt spid="8"/>
                                        </p:tgtEl>
                                      </p:cBhvr>
                                    </p:animEffect>
                                    <p:anim calcmode="lin" valueType="num">
                                      <p:cBhvr>
                                        <p:cTn id="43" dur="250" fill="hold"/>
                                        <p:tgtEl>
                                          <p:spTgt spid="8"/>
                                        </p:tgtEl>
                                        <p:attrNameLst>
                                          <p:attrName>ppt_x</p:attrName>
                                        </p:attrNameLst>
                                      </p:cBhvr>
                                      <p:tavLst>
                                        <p:tav tm="0">
                                          <p:val>
                                            <p:strVal val="#ppt_x"/>
                                          </p:val>
                                        </p:tav>
                                        <p:tav tm="100000">
                                          <p:val>
                                            <p:strVal val="#ppt_x"/>
                                          </p:val>
                                        </p:tav>
                                      </p:tavLst>
                                    </p:anim>
                                    <p:anim calcmode="lin" valueType="num">
                                      <p:cBhvr>
                                        <p:cTn id="44" dur="250" fill="hold"/>
                                        <p:tgtEl>
                                          <p:spTgt spid="8"/>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250"/>
                                        <p:tgtEl>
                                          <p:spTgt spid="9"/>
                                        </p:tgtEl>
                                      </p:cBhvr>
                                    </p:animEffect>
                                    <p:anim calcmode="lin" valueType="num">
                                      <p:cBhvr>
                                        <p:cTn id="49" dur="250" fill="hold"/>
                                        <p:tgtEl>
                                          <p:spTgt spid="9"/>
                                        </p:tgtEl>
                                        <p:attrNameLst>
                                          <p:attrName>ppt_x</p:attrName>
                                        </p:attrNameLst>
                                      </p:cBhvr>
                                      <p:tavLst>
                                        <p:tav tm="0">
                                          <p:val>
                                            <p:strVal val="#ppt_x"/>
                                          </p:val>
                                        </p:tav>
                                        <p:tav tm="100000">
                                          <p:val>
                                            <p:strVal val="#ppt_x"/>
                                          </p:val>
                                        </p:tav>
                                      </p:tavLst>
                                    </p:anim>
                                    <p:anim calcmode="lin" valueType="num">
                                      <p:cBhvr>
                                        <p:cTn id="50" dur="250" fill="hold"/>
                                        <p:tgtEl>
                                          <p:spTgt spid="9"/>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2250"/>
                            </p:stCondLst>
                            <p:childTnLst>
                              <p:par>
                                <p:cTn id="52" presetID="42"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50"/>
                                        <p:tgtEl>
                                          <p:spTgt spid="10"/>
                                        </p:tgtEl>
                                      </p:cBhvr>
                                    </p:animEffect>
                                    <p:anim calcmode="lin" valueType="num">
                                      <p:cBhvr>
                                        <p:cTn id="55" dur="250" fill="hold"/>
                                        <p:tgtEl>
                                          <p:spTgt spid="10"/>
                                        </p:tgtEl>
                                        <p:attrNameLst>
                                          <p:attrName>ppt_x</p:attrName>
                                        </p:attrNameLst>
                                      </p:cBhvr>
                                      <p:tavLst>
                                        <p:tav tm="0">
                                          <p:val>
                                            <p:strVal val="#ppt_x"/>
                                          </p:val>
                                        </p:tav>
                                        <p:tav tm="100000">
                                          <p:val>
                                            <p:strVal val="#ppt_x"/>
                                          </p:val>
                                        </p:tav>
                                      </p:tavLst>
                                    </p:anim>
                                    <p:anim calcmode="lin" valueType="num">
                                      <p:cBhvr>
                                        <p:cTn id="56" dur="250" fill="hold"/>
                                        <p:tgtEl>
                                          <p:spTgt spid="10"/>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2500"/>
                            </p:stCondLst>
                            <p:childTnLst>
                              <p:par>
                                <p:cTn id="58" presetID="42"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250"/>
                                        <p:tgtEl>
                                          <p:spTgt spid="14"/>
                                        </p:tgtEl>
                                      </p:cBhvr>
                                    </p:animEffect>
                                    <p:anim calcmode="lin" valueType="num">
                                      <p:cBhvr>
                                        <p:cTn id="61" dur="250" fill="hold"/>
                                        <p:tgtEl>
                                          <p:spTgt spid="14"/>
                                        </p:tgtEl>
                                        <p:attrNameLst>
                                          <p:attrName>ppt_x</p:attrName>
                                        </p:attrNameLst>
                                      </p:cBhvr>
                                      <p:tavLst>
                                        <p:tav tm="0">
                                          <p:val>
                                            <p:strVal val="#ppt_x"/>
                                          </p:val>
                                        </p:tav>
                                        <p:tav tm="100000">
                                          <p:val>
                                            <p:strVal val="#ppt_x"/>
                                          </p:val>
                                        </p:tav>
                                      </p:tavLst>
                                    </p:anim>
                                    <p:anim calcmode="lin" valueType="num">
                                      <p:cBhvr>
                                        <p:cTn id="62" dur="250" fill="hold"/>
                                        <p:tgtEl>
                                          <p:spTgt spid="14"/>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2750"/>
                            </p:stCondLst>
                            <p:childTnLst>
                              <p:par>
                                <p:cTn id="64" presetID="42"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250"/>
                                        <p:tgtEl>
                                          <p:spTgt spid="15"/>
                                        </p:tgtEl>
                                      </p:cBhvr>
                                    </p:animEffect>
                                    <p:anim calcmode="lin" valueType="num">
                                      <p:cBhvr>
                                        <p:cTn id="67" dur="250" fill="hold"/>
                                        <p:tgtEl>
                                          <p:spTgt spid="15"/>
                                        </p:tgtEl>
                                        <p:attrNameLst>
                                          <p:attrName>ppt_x</p:attrName>
                                        </p:attrNameLst>
                                      </p:cBhvr>
                                      <p:tavLst>
                                        <p:tav tm="0">
                                          <p:val>
                                            <p:strVal val="#ppt_x"/>
                                          </p:val>
                                        </p:tav>
                                        <p:tav tm="100000">
                                          <p:val>
                                            <p:strVal val="#ppt_x"/>
                                          </p:val>
                                        </p:tav>
                                      </p:tavLst>
                                    </p:anim>
                                    <p:anim calcmode="lin" valueType="num">
                                      <p:cBhvr>
                                        <p:cTn id="68" dur="250" fill="hold"/>
                                        <p:tgtEl>
                                          <p:spTgt spid="15"/>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3000"/>
                            </p:stCondLst>
                            <p:childTnLst>
                              <p:par>
                                <p:cTn id="70" presetID="42"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250"/>
                                        <p:tgtEl>
                                          <p:spTgt spid="16"/>
                                        </p:tgtEl>
                                      </p:cBhvr>
                                    </p:animEffect>
                                    <p:anim calcmode="lin" valueType="num">
                                      <p:cBhvr>
                                        <p:cTn id="73" dur="250" fill="hold"/>
                                        <p:tgtEl>
                                          <p:spTgt spid="16"/>
                                        </p:tgtEl>
                                        <p:attrNameLst>
                                          <p:attrName>ppt_x</p:attrName>
                                        </p:attrNameLst>
                                      </p:cBhvr>
                                      <p:tavLst>
                                        <p:tav tm="0">
                                          <p:val>
                                            <p:strVal val="#ppt_x"/>
                                          </p:val>
                                        </p:tav>
                                        <p:tav tm="100000">
                                          <p:val>
                                            <p:strVal val="#ppt_x"/>
                                          </p:val>
                                        </p:tav>
                                      </p:tavLst>
                                    </p:anim>
                                    <p:anim calcmode="lin" valueType="num">
                                      <p:cBhvr>
                                        <p:cTn id="74" dur="250" fill="hold"/>
                                        <p:tgtEl>
                                          <p:spTgt spid="16"/>
                                        </p:tgtEl>
                                        <p:attrNameLst>
                                          <p:attrName>ppt_y</p:attrName>
                                        </p:attrNameLst>
                                      </p:cBhvr>
                                      <p:tavLst>
                                        <p:tav tm="0">
                                          <p:val>
                                            <p:strVal val="#ppt_y+.1"/>
                                          </p:val>
                                        </p:tav>
                                        <p:tav tm="100000">
                                          <p:val>
                                            <p:strVal val="#ppt_y"/>
                                          </p:val>
                                        </p:tav>
                                      </p:tavLst>
                                    </p:anim>
                                  </p:childTnLst>
                                </p:cTn>
                              </p:par>
                            </p:childTnLst>
                          </p:cTn>
                        </p:par>
                        <p:par>
                          <p:cTn id="75" fill="hold" nodeType="afterGroup">
                            <p:stCondLst>
                              <p:cond delay="3250"/>
                            </p:stCondLst>
                            <p:childTnLst>
                              <p:par>
                                <p:cTn id="76" presetID="42"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250"/>
                                        <p:tgtEl>
                                          <p:spTgt spid="17"/>
                                        </p:tgtEl>
                                      </p:cBhvr>
                                    </p:animEffect>
                                    <p:anim calcmode="lin" valueType="num">
                                      <p:cBhvr>
                                        <p:cTn id="79" dur="250" fill="hold"/>
                                        <p:tgtEl>
                                          <p:spTgt spid="17"/>
                                        </p:tgtEl>
                                        <p:attrNameLst>
                                          <p:attrName>ppt_x</p:attrName>
                                        </p:attrNameLst>
                                      </p:cBhvr>
                                      <p:tavLst>
                                        <p:tav tm="0">
                                          <p:val>
                                            <p:strVal val="#ppt_x"/>
                                          </p:val>
                                        </p:tav>
                                        <p:tav tm="100000">
                                          <p:val>
                                            <p:strVal val="#ppt_x"/>
                                          </p:val>
                                        </p:tav>
                                      </p:tavLst>
                                    </p:anim>
                                    <p:anim calcmode="lin" valueType="num">
                                      <p:cBhvr>
                                        <p:cTn id="80" dur="250" fill="hold"/>
                                        <p:tgtEl>
                                          <p:spTgt spid="17"/>
                                        </p:tgtEl>
                                        <p:attrNameLst>
                                          <p:attrName>ppt_y</p:attrName>
                                        </p:attrNameLst>
                                      </p:cBhvr>
                                      <p:tavLst>
                                        <p:tav tm="0">
                                          <p:val>
                                            <p:strVal val="#ppt_y+.1"/>
                                          </p:val>
                                        </p:tav>
                                        <p:tav tm="100000">
                                          <p:val>
                                            <p:strVal val="#ppt_y"/>
                                          </p:val>
                                        </p:tav>
                                      </p:tavLst>
                                    </p:anim>
                                  </p:childTnLst>
                                </p:cTn>
                              </p:par>
                            </p:childTnLst>
                          </p:cTn>
                        </p:par>
                        <p:par>
                          <p:cTn id="81" fill="hold" nodeType="afterGroup">
                            <p:stCondLst>
                              <p:cond delay="3500"/>
                            </p:stCondLst>
                            <p:childTnLst>
                              <p:par>
                                <p:cTn id="82" presetID="42" presetClass="entr" presetSubtype="0"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250"/>
                                        <p:tgtEl>
                                          <p:spTgt spid="18"/>
                                        </p:tgtEl>
                                      </p:cBhvr>
                                    </p:animEffect>
                                    <p:anim calcmode="lin" valueType="num">
                                      <p:cBhvr>
                                        <p:cTn id="85" dur="250" fill="hold"/>
                                        <p:tgtEl>
                                          <p:spTgt spid="18"/>
                                        </p:tgtEl>
                                        <p:attrNameLst>
                                          <p:attrName>ppt_x</p:attrName>
                                        </p:attrNameLst>
                                      </p:cBhvr>
                                      <p:tavLst>
                                        <p:tav tm="0">
                                          <p:val>
                                            <p:strVal val="#ppt_x"/>
                                          </p:val>
                                        </p:tav>
                                        <p:tav tm="100000">
                                          <p:val>
                                            <p:strVal val="#ppt_x"/>
                                          </p:val>
                                        </p:tav>
                                      </p:tavLst>
                                    </p:anim>
                                    <p:anim calcmode="lin" valueType="num">
                                      <p:cBhvr>
                                        <p:cTn id="86" dur="250" fill="hold"/>
                                        <p:tgtEl>
                                          <p:spTgt spid="18"/>
                                        </p:tgtEl>
                                        <p:attrNameLst>
                                          <p:attrName>ppt_y</p:attrName>
                                        </p:attrNameLst>
                                      </p:cBhvr>
                                      <p:tavLst>
                                        <p:tav tm="0">
                                          <p:val>
                                            <p:strVal val="#ppt_y+.1"/>
                                          </p:val>
                                        </p:tav>
                                        <p:tav tm="100000">
                                          <p:val>
                                            <p:strVal val="#ppt_y"/>
                                          </p:val>
                                        </p:tav>
                                      </p:tavLst>
                                    </p:anim>
                                  </p:childTnLst>
                                </p:cTn>
                              </p:par>
                            </p:childTnLst>
                          </p:cTn>
                        </p:par>
                        <p:par>
                          <p:cTn id="87" fill="hold" nodeType="afterGroup">
                            <p:stCondLst>
                              <p:cond delay="3750"/>
                            </p:stCondLst>
                            <p:childTnLst>
                              <p:par>
                                <p:cTn id="88" presetID="42" presetClass="entr" presetSubtype="0" fill="hold" grpId="0"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250"/>
                                        <p:tgtEl>
                                          <p:spTgt spid="19"/>
                                        </p:tgtEl>
                                      </p:cBhvr>
                                    </p:animEffect>
                                    <p:anim calcmode="lin" valueType="num">
                                      <p:cBhvr>
                                        <p:cTn id="91" dur="250" fill="hold"/>
                                        <p:tgtEl>
                                          <p:spTgt spid="19"/>
                                        </p:tgtEl>
                                        <p:attrNameLst>
                                          <p:attrName>ppt_x</p:attrName>
                                        </p:attrNameLst>
                                      </p:cBhvr>
                                      <p:tavLst>
                                        <p:tav tm="0">
                                          <p:val>
                                            <p:strVal val="#ppt_x"/>
                                          </p:val>
                                        </p:tav>
                                        <p:tav tm="100000">
                                          <p:val>
                                            <p:strVal val="#ppt_x"/>
                                          </p:val>
                                        </p:tav>
                                      </p:tavLst>
                                    </p:anim>
                                    <p:anim calcmode="lin" valueType="num">
                                      <p:cBhvr>
                                        <p:cTn id="92" dur="250" fill="hold"/>
                                        <p:tgtEl>
                                          <p:spTgt spid="19"/>
                                        </p:tgtEl>
                                        <p:attrNameLst>
                                          <p:attrName>ppt_y</p:attrName>
                                        </p:attrNameLst>
                                      </p:cBhvr>
                                      <p:tavLst>
                                        <p:tav tm="0">
                                          <p:val>
                                            <p:strVal val="#ppt_y+.1"/>
                                          </p:val>
                                        </p:tav>
                                        <p:tav tm="100000">
                                          <p:val>
                                            <p:strVal val="#ppt_y"/>
                                          </p:val>
                                        </p:tav>
                                      </p:tavLst>
                                    </p:anim>
                                  </p:childTnLst>
                                </p:cTn>
                              </p:par>
                            </p:childTnLst>
                          </p:cTn>
                        </p:par>
                        <p:par>
                          <p:cTn id="93" fill="hold" nodeType="afterGroup">
                            <p:stCondLst>
                              <p:cond delay="4000"/>
                            </p:stCondLst>
                            <p:childTnLst>
                              <p:par>
                                <p:cTn id="94" presetID="42" presetClass="entr" presetSubtype="0" fill="hold" grpId="0" nodeType="after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250"/>
                                        <p:tgtEl>
                                          <p:spTgt spid="20"/>
                                        </p:tgtEl>
                                      </p:cBhvr>
                                    </p:animEffect>
                                    <p:anim calcmode="lin" valueType="num">
                                      <p:cBhvr>
                                        <p:cTn id="97" dur="250" fill="hold"/>
                                        <p:tgtEl>
                                          <p:spTgt spid="20"/>
                                        </p:tgtEl>
                                        <p:attrNameLst>
                                          <p:attrName>ppt_x</p:attrName>
                                        </p:attrNameLst>
                                      </p:cBhvr>
                                      <p:tavLst>
                                        <p:tav tm="0">
                                          <p:val>
                                            <p:strVal val="#ppt_x"/>
                                          </p:val>
                                        </p:tav>
                                        <p:tav tm="100000">
                                          <p:val>
                                            <p:strVal val="#ppt_x"/>
                                          </p:val>
                                        </p:tav>
                                      </p:tavLst>
                                    </p:anim>
                                    <p:anim calcmode="lin" valueType="num">
                                      <p:cBhvr>
                                        <p:cTn id="98" dur="250" fill="hold"/>
                                        <p:tgtEl>
                                          <p:spTgt spid="20"/>
                                        </p:tgtEl>
                                        <p:attrNameLst>
                                          <p:attrName>ppt_y</p:attrName>
                                        </p:attrNameLst>
                                      </p:cBhvr>
                                      <p:tavLst>
                                        <p:tav tm="0">
                                          <p:val>
                                            <p:strVal val="#ppt_y+.1"/>
                                          </p:val>
                                        </p:tav>
                                        <p:tav tm="100000">
                                          <p:val>
                                            <p:strVal val="#ppt_y"/>
                                          </p:val>
                                        </p:tav>
                                      </p:tavLst>
                                    </p:anim>
                                  </p:childTnLst>
                                </p:cTn>
                              </p:par>
                            </p:childTnLst>
                          </p:cTn>
                        </p:par>
                        <p:par>
                          <p:cTn id="99" fill="hold" nodeType="afterGroup">
                            <p:stCondLst>
                              <p:cond delay="4250"/>
                            </p:stCondLst>
                            <p:childTnLst>
                              <p:par>
                                <p:cTn id="100" presetID="42" presetClass="entr" presetSubtype="0" fill="hold" grpId="0"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250"/>
                                        <p:tgtEl>
                                          <p:spTgt spid="21"/>
                                        </p:tgtEl>
                                      </p:cBhvr>
                                    </p:animEffect>
                                    <p:anim calcmode="lin" valueType="num">
                                      <p:cBhvr>
                                        <p:cTn id="103" dur="250" fill="hold"/>
                                        <p:tgtEl>
                                          <p:spTgt spid="21"/>
                                        </p:tgtEl>
                                        <p:attrNameLst>
                                          <p:attrName>ppt_x</p:attrName>
                                        </p:attrNameLst>
                                      </p:cBhvr>
                                      <p:tavLst>
                                        <p:tav tm="0">
                                          <p:val>
                                            <p:strVal val="#ppt_x"/>
                                          </p:val>
                                        </p:tav>
                                        <p:tav tm="100000">
                                          <p:val>
                                            <p:strVal val="#ppt_x"/>
                                          </p:val>
                                        </p:tav>
                                      </p:tavLst>
                                    </p:anim>
                                    <p:anim calcmode="lin" valueType="num">
                                      <p:cBhvr>
                                        <p:cTn id="104" dur="250" fill="hold"/>
                                        <p:tgtEl>
                                          <p:spTgt spid="21"/>
                                        </p:tgtEl>
                                        <p:attrNameLst>
                                          <p:attrName>ppt_y</p:attrName>
                                        </p:attrNameLst>
                                      </p:cBhvr>
                                      <p:tavLst>
                                        <p:tav tm="0">
                                          <p:val>
                                            <p:strVal val="#ppt_y+.1"/>
                                          </p:val>
                                        </p:tav>
                                        <p:tav tm="100000">
                                          <p:val>
                                            <p:strVal val="#ppt_y"/>
                                          </p:val>
                                        </p:tav>
                                      </p:tavLst>
                                    </p:anim>
                                  </p:childTnLst>
                                </p:cTn>
                              </p:par>
                            </p:childTnLst>
                          </p:cTn>
                        </p:par>
                        <p:par>
                          <p:cTn id="105" fill="hold" nodeType="afterGroup">
                            <p:stCondLst>
                              <p:cond delay="4500"/>
                            </p:stCondLst>
                            <p:childTnLst>
                              <p:par>
                                <p:cTn id="106" presetID="42"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250"/>
                                        <p:tgtEl>
                                          <p:spTgt spid="22"/>
                                        </p:tgtEl>
                                      </p:cBhvr>
                                    </p:animEffect>
                                    <p:anim calcmode="lin" valueType="num">
                                      <p:cBhvr>
                                        <p:cTn id="109" dur="250" fill="hold"/>
                                        <p:tgtEl>
                                          <p:spTgt spid="22"/>
                                        </p:tgtEl>
                                        <p:attrNameLst>
                                          <p:attrName>ppt_x</p:attrName>
                                        </p:attrNameLst>
                                      </p:cBhvr>
                                      <p:tavLst>
                                        <p:tav tm="0">
                                          <p:val>
                                            <p:strVal val="#ppt_x"/>
                                          </p:val>
                                        </p:tav>
                                        <p:tav tm="100000">
                                          <p:val>
                                            <p:strVal val="#ppt_x"/>
                                          </p:val>
                                        </p:tav>
                                      </p:tavLst>
                                    </p:anim>
                                    <p:anim calcmode="lin" valueType="num">
                                      <p:cBhvr>
                                        <p:cTn id="110" dur="250" fill="hold"/>
                                        <p:tgtEl>
                                          <p:spTgt spid="22"/>
                                        </p:tgtEl>
                                        <p:attrNameLst>
                                          <p:attrName>ppt_y</p:attrName>
                                        </p:attrNameLst>
                                      </p:cBhvr>
                                      <p:tavLst>
                                        <p:tav tm="0">
                                          <p:val>
                                            <p:strVal val="#ppt_y+.1"/>
                                          </p:val>
                                        </p:tav>
                                        <p:tav tm="100000">
                                          <p:val>
                                            <p:strVal val="#ppt_y"/>
                                          </p:val>
                                        </p:tav>
                                      </p:tavLst>
                                    </p:anim>
                                  </p:childTnLst>
                                </p:cTn>
                              </p:par>
                            </p:childTnLst>
                          </p:cTn>
                        </p:par>
                        <p:par>
                          <p:cTn id="111" fill="hold" nodeType="afterGroup">
                            <p:stCondLst>
                              <p:cond delay="4750"/>
                            </p:stCondLst>
                            <p:childTnLst>
                              <p:par>
                                <p:cTn id="112" presetID="42" presetClass="entr" presetSubtype="0" fill="hold" grpId="0" nodeType="after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250"/>
                                        <p:tgtEl>
                                          <p:spTgt spid="23"/>
                                        </p:tgtEl>
                                      </p:cBhvr>
                                    </p:animEffect>
                                    <p:anim calcmode="lin" valueType="num">
                                      <p:cBhvr>
                                        <p:cTn id="115" dur="250" fill="hold"/>
                                        <p:tgtEl>
                                          <p:spTgt spid="23"/>
                                        </p:tgtEl>
                                        <p:attrNameLst>
                                          <p:attrName>ppt_x</p:attrName>
                                        </p:attrNameLst>
                                      </p:cBhvr>
                                      <p:tavLst>
                                        <p:tav tm="0">
                                          <p:val>
                                            <p:strVal val="#ppt_x"/>
                                          </p:val>
                                        </p:tav>
                                        <p:tav tm="100000">
                                          <p:val>
                                            <p:strVal val="#ppt_x"/>
                                          </p:val>
                                        </p:tav>
                                      </p:tavLst>
                                    </p:anim>
                                    <p:anim calcmode="lin" valueType="num">
                                      <p:cBhvr>
                                        <p:cTn id="116" dur="250" fill="hold"/>
                                        <p:tgtEl>
                                          <p:spTgt spid="23"/>
                                        </p:tgtEl>
                                        <p:attrNameLst>
                                          <p:attrName>ppt_y</p:attrName>
                                        </p:attrNameLst>
                                      </p:cBhvr>
                                      <p:tavLst>
                                        <p:tav tm="0">
                                          <p:val>
                                            <p:strVal val="#ppt_y+.1"/>
                                          </p:val>
                                        </p:tav>
                                        <p:tav tm="100000">
                                          <p:val>
                                            <p:strVal val="#ppt_y"/>
                                          </p:val>
                                        </p:tav>
                                      </p:tavLst>
                                    </p:anim>
                                  </p:childTnLst>
                                </p:cTn>
                              </p:par>
                            </p:childTnLst>
                          </p:cTn>
                        </p:par>
                        <p:par>
                          <p:cTn id="117" fill="hold" nodeType="afterGroup">
                            <p:stCondLst>
                              <p:cond delay="5000"/>
                            </p:stCondLst>
                            <p:childTnLst>
                              <p:par>
                                <p:cTn id="118" presetID="42" presetClass="entr" presetSubtype="0" fill="hold" grpId="0" nodeType="after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fade">
                                      <p:cBhvr>
                                        <p:cTn id="120" dur="250"/>
                                        <p:tgtEl>
                                          <p:spTgt spid="24"/>
                                        </p:tgtEl>
                                      </p:cBhvr>
                                    </p:animEffect>
                                    <p:anim calcmode="lin" valueType="num">
                                      <p:cBhvr>
                                        <p:cTn id="121" dur="250" fill="hold"/>
                                        <p:tgtEl>
                                          <p:spTgt spid="24"/>
                                        </p:tgtEl>
                                        <p:attrNameLst>
                                          <p:attrName>ppt_x</p:attrName>
                                        </p:attrNameLst>
                                      </p:cBhvr>
                                      <p:tavLst>
                                        <p:tav tm="0">
                                          <p:val>
                                            <p:strVal val="#ppt_x"/>
                                          </p:val>
                                        </p:tav>
                                        <p:tav tm="100000">
                                          <p:val>
                                            <p:strVal val="#ppt_x"/>
                                          </p:val>
                                        </p:tav>
                                      </p:tavLst>
                                    </p:anim>
                                    <p:anim calcmode="lin" valueType="num">
                                      <p:cBhvr>
                                        <p:cTn id="122" dur="250" fill="hold"/>
                                        <p:tgtEl>
                                          <p:spTgt spid="24"/>
                                        </p:tgtEl>
                                        <p:attrNameLst>
                                          <p:attrName>ppt_y</p:attrName>
                                        </p:attrNameLst>
                                      </p:cBhvr>
                                      <p:tavLst>
                                        <p:tav tm="0">
                                          <p:val>
                                            <p:strVal val="#ppt_y+.1"/>
                                          </p:val>
                                        </p:tav>
                                        <p:tav tm="100000">
                                          <p:val>
                                            <p:strVal val="#ppt_y"/>
                                          </p:val>
                                        </p:tav>
                                      </p:tavLst>
                                    </p:anim>
                                  </p:childTnLst>
                                </p:cTn>
                              </p:par>
                            </p:childTnLst>
                          </p:cTn>
                        </p:par>
                        <p:par>
                          <p:cTn id="123" fill="hold" nodeType="afterGroup">
                            <p:stCondLst>
                              <p:cond delay="5250"/>
                            </p:stCondLst>
                            <p:childTnLst>
                              <p:par>
                                <p:cTn id="124" presetID="42" presetClass="entr" presetSubtype="0" fill="hold" grpId="0" nodeType="after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fade">
                                      <p:cBhvr>
                                        <p:cTn id="126" dur="250"/>
                                        <p:tgtEl>
                                          <p:spTgt spid="25"/>
                                        </p:tgtEl>
                                      </p:cBhvr>
                                    </p:animEffect>
                                    <p:anim calcmode="lin" valueType="num">
                                      <p:cBhvr>
                                        <p:cTn id="127" dur="250" fill="hold"/>
                                        <p:tgtEl>
                                          <p:spTgt spid="25"/>
                                        </p:tgtEl>
                                        <p:attrNameLst>
                                          <p:attrName>ppt_x</p:attrName>
                                        </p:attrNameLst>
                                      </p:cBhvr>
                                      <p:tavLst>
                                        <p:tav tm="0">
                                          <p:val>
                                            <p:strVal val="#ppt_x"/>
                                          </p:val>
                                        </p:tav>
                                        <p:tav tm="100000">
                                          <p:val>
                                            <p:strVal val="#ppt_x"/>
                                          </p:val>
                                        </p:tav>
                                      </p:tavLst>
                                    </p:anim>
                                    <p:anim calcmode="lin" valueType="num">
                                      <p:cBhvr>
                                        <p:cTn id="128" dur="250" fill="hold"/>
                                        <p:tgtEl>
                                          <p:spTgt spid="25"/>
                                        </p:tgtEl>
                                        <p:attrNameLst>
                                          <p:attrName>ppt_y</p:attrName>
                                        </p:attrNameLst>
                                      </p:cBhvr>
                                      <p:tavLst>
                                        <p:tav tm="0">
                                          <p:val>
                                            <p:strVal val="#ppt_y+.1"/>
                                          </p:val>
                                        </p:tav>
                                        <p:tav tm="100000">
                                          <p:val>
                                            <p:strVal val="#ppt_y"/>
                                          </p:val>
                                        </p:tav>
                                      </p:tavLst>
                                    </p:anim>
                                  </p:childTnLst>
                                </p:cTn>
                              </p:par>
                            </p:childTnLst>
                          </p:cTn>
                        </p:par>
                        <p:par>
                          <p:cTn id="129" fill="hold" nodeType="afterGroup">
                            <p:stCondLst>
                              <p:cond delay="5500"/>
                            </p:stCondLst>
                            <p:childTnLst>
                              <p:par>
                                <p:cTn id="130" presetID="42" presetClass="entr" presetSubtype="0" fill="hold" grpId="0" nodeType="after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fade">
                                      <p:cBhvr>
                                        <p:cTn id="132" dur="250"/>
                                        <p:tgtEl>
                                          <p:spTgt spid="26"/>
                                        </p:tgtEl>
                                      </p:cBhvr>
                                    </p:animEffect>
                                    <p:anim calcmode="lin" valueType="num">
                                      <p:cBhvr>
                                        <p:cTn id="133" dur="250" fill="hold"/>
                                        <p:tgtEl>
                                          <p:spTgt spid="26"/>
                                        </p:tgtEl>
                                        <p:attrNameLst>
                                          <p:attrName>ppt_x</p:attrName>
                                        </p:attrNameLst>
                                      </p:cBhvr>
                                      <p:tavLst>
                                        <p:tav tm="0">
                                          <p:val>
                                            <p:strVal val="#ppt_x"/>
                                          </p:val>
                                        </p:tav>
                                        <p:tav tm="100000">
                                          <p:val>
                                            <p:strVal val="#ppt_x"/>
                                          </p:val>
                                        </p:tav>
                                      </p:tavLst>
                                    </p:anim>
                                    <p:anim calcmode="lin" valueType="num">
                                      <p:cBhvr>
                                        <p:cTn id="134" dur="250" fill="hold"/>
                                        <p:tgtEl>
                                          <p:spTgt spid="26"/>
                                        </p:tgtEl>
                                        <p:attrNameLst>
                                          <p:attrName>ppt_y</p:attrName>
                                        </p:attrNameLst>
                                      </p:cBhvr>
                                      <p:tavLst>
                                        <p:tav tm="0">
                                          <p:val>
                                            <p:strVal val="#ppt_y+.1"/>
                                          </p:val>
                                        </p:tav>
                                        <p:tav tm="100000">
                                          <p:val>
                                            <p:strVal val="#ppt_y"/>
                                          </p:val>
                                        </p:tav>
                                      </p:tavLst>
                                    </p:anim>
                                  </p:childTnLst>
                                </p:cTn>
                              </p:par>
                            </p:childTnLst>
                          </p:cTn>
                        </p:par>
                        <p:par>
                          <p:cTn id="135" fill="hold" nodeType="afterGroup">
                            <p:stCondLst>
                              <p:cond delay="5750"/>
                            </p:stCondLst>
                            <p:childTnLst>
                              <p:par>
                                <p:cTn id="136" presetID="20" presetClass="entr" presetSubtype="0" fill="hold" grpId="1" nodeType="after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wedge">
                                      <p:cBhvr>
                                        <p:cTn id="1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P spid="25" grpId="0"/>
      <p:bldP spid="26" grpId="0"/>
      <p:bldP spid="27" grpId="0" animBg="1"/>
      <p:bldP spid="28" grpId="0"/>
      <p:bldP spid="29" grpId="1"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1" name="组合 10"/>
          <p:cNvGrpSpPr/>
          <p:nvPr/>
        </p:nvGrpSpPr>
        <p:grpSpPr>
          <a:xfrm>
            <a:off x="1331005" y="328040"/>
            <a:ext cx="2311400" cy="660323"/>
            <a:chOff x="4830762" y="1203782"/>
            <a:chExt cx="2311400" cy="660323"/>
          </a:xfrm>
        </p:grpSpPr>
        <p:sp>
          <p:nvSpPr>
            <p:cNvPr id="12"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3"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grpSp>
        <p:nvGrpSpPr>
          <p:cNvPr id="5" name="组合 4"/>
          <p:cNvGrpSpPr/>
          <p:nvPr/>
        </p:nvGrpSpPr>
        <p:grpSpPr>
          <a:xfrm>
            <a:off x="1558341" y="2354203"/>
            <a:ext cx="9448441" cy="3726626"/>
            <a:chOff x="890996" y="1532209"/>
            <a:chExt cx="7449934" cy="2938381"/>
          </a:xfrm>
        </p:grpSpPr>
        <p:grpSp>
          <p:nvGrpSpPr>
            <p:cNvPr id="6" name="组合 5"/>
            <p:cNvGrpSpPr/>
            <p:nvPr/>
          </p:nvGrpSpPr>
          <p:grpSpPr>
            <a:xfrm>
              <a:off x="3858043" y="1532209"/>
              <a:ext cx="1478435" cy="1363058"/>
              <a:chOff x="3835686" y="2643180"/>
              <a:chExt cx="1478435" cy="1363058"/>
            </a:xfrm>
            <a:solidFill>
              <a:schemeClr val="bg1"/>
            </a:solidFill>
          </p:grpSpPr>
          <p:sp>
            <p:nvSpPr>
              <p:cNvPr id="43" name="心形 7"/>
              <p:cNvSpPr/>
              <p:nvPr/>
            </p:nvSpPr>
            <p:spPr>
              <a:xfrm>
                <a:off x="3835686" y="2643180"/>
                <a:ext cx="741448" cy="1363055"/>
              </a:xfrm>
              <a:custGeom>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charset="-122"/>
                  <a:ea typeface="微软雅黑" panose="020b0503020204020204" charset="-122"/>
                </a:endParaRPr>
              </a:p>
            </p:txBody>
          </p:sp>
          <p:sp>
            <p:nvSpPr>
              <p:cNvPr id="44" name="心形 7"/>
              <p:cNvSpPr/>
              <p:nvPr/>
            </p:nvSpPr>
            <p:spPr>
              <a:xfrm flipH="1">
                <a:off x="4572000" y="2643182"/>
                <a:ext cx="742121" cy="1363056"/>
              </a:xfrm>
              <a:custGeom>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solidFill>
                <a:srgbClr val="E9639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charset="-122"/>
                  <a:ea typeface="微软雅黑" panose="020b0503020204020204" charset="-122"/>
                </a:endParaRPr>
              </a:p>
            </p:txBody>
          </p:sp>
        </p:grpSp>
        <p:grpSp>
          <p:nvGrpSpPr>
            <p:cNvPr id="7" name="组合 6"/>
            <p:cNvGrpSpPr/>
            <p:nvPr/>
          </p:nvGrpSpPr>
          <p:grpSpPr>
            <a:xfrm>
              <a:off x="4965823" y="1937778"/>
              <a:ext cx="746824" cy="2100342"/>
              <a:chOff x="4943466" y="3048749"/>
              <a:chExt cx="746824" cy="2100342"/>
            </a:xfrm>
            <a:solidFill>
              <a:schemeClr val="tx1"/>
            </a:solidFill>
          </p:grpSpPr>
          <p:sp>
            <p:nvSpPr>
              <p:cNvPr id="41" name="心形 8"/>
              <p:cNvSpPr/>
              <p:nvPr/>
            </p:nvSpPr>
            <p:spPr>
              <a:xfrm>
                <a:off x="4943466" y="3048749"/>
                <a:ext cx="746824" cy="1363056"/>
              </a:xfrm>
              <a:custGeom>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solidFill>
                <a:srgbClr val="E9639E"/>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charset="-122"/>
                  <a:ea typeface="微软雅黑" panose="020b0503020204020204" charset="-122"/>
                </a:endParaRPr>
              </a:p>
            </p:txBody>
          </p:sp>
          <p:sp>
            <p:nvSpPr>
              <p:cNvPr id="42" name="心形 8"/>
              <p:cNvSpPr/>
              <p:nvPr/>
            </p:nvSpPr>
            <p:spPr>
              <a:xfrm flipH="1">
                <a:off x="4948441" y="3786035"/>
                <a:ext cx="741849" cy="1363056"/>
              </a:xfrm>
              <a:custGeom>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solidFill>
                <a:srgbClr val="E9639E">
                  <a:alpha val="80000"/>
                </a:srgbClr>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charset="-122"/>
                  <a:ea typeface="微软雅黑" panose="020b0503020204020204" charset="-122"/>
                </a:endParaRPr>
              </a:p>
            </p:txBody>
          </p:sp>
        </p:grpSp>
        <p:grpSp>
          <p:nvGrpSpPr>
            <p:cNvPr id="8" name="组合 7"/>
            <p:cNvGrpSpPr/>
            <p:nvPr/>
          </p:nvGrpSpPr>
          <p:grpSpPr>
            <a:xfrm>
              <a:off x="3840345" y="3105907"/>
              <a:ext cx="1481449" cy="1364683"/>
              <a:chOff x="3817988" y="4216878"/>
              <a:chExt cx="1481449" cy="1364683"/>
            </a:xfrm>
            <a:solidFill>
              <a:schemeClr val="bg2"/>
            </a:solidFill>
          </p:grpSpPr>
          <p:sp>
            <p:nvSpPr>
              <p:cNvPr id="39" name="心形 10"/>
              <p:cNvSpPr/>
              <p:nvPr/>
            </p:nvSpPr>
            <p:spPr>
              <a:xfrm>
                <a:off x="4557989" y="4216878"/>
                <a:ext cx="741448" cy="1363056"/>
              </a:xfrm>
              <a:custGeom>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solidFill>
                <a:srgbClr val="E9639E"/>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charset="-122"/>
                  <a:ea typeface="微软雅黑" panose="020b0503020204020204" charset="-122"/>
                </a:endParaRPr>
              </a:p>
            </p:txBody>
          </p:sp>
          <p:sp>
            <p:nvSpPr>
              <p:cNvPr id="40" name="心形 10"/>
              <p:cNvSpPr/>
              <p:nvPr/>
            </p:nvSpPr>
            <p:spPr>
              <a:xfrm flipH="1">
                <a:off x="3817988" y="4218505"/>
                <a:ext cx="741448" cy="1363056"/>
              </a:xfrm>
              <a:custGeom>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solidFill>
                <a:srgbClr val="E9639E">
                  <a:alpha val="80000"/>
                </a:srgbClr>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charset="-122"/>
                  <a:ea typeface="微软雅黑" panose="020b0503020204020204" charset="-122"/>
                </a:endParaRPr>
              </a:p>
            </p:txBody>
          </p:sp>
        </p:grpSp>
        <p:cxnSp>
          <p:nvCxnSpPr>
            <p:cNvPr id="36" name="直接连接符 35"/>
            <p:cNvCxnSpPr/>
            <p:nvPr/>
          </p:nvCxnSpPr>
          <p:spPr>
            <a:xfrm flipH="1">
              <a:off x="890996" y="1774348"/>
              <a:ext cx="3245681"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5792861" y="2494428"/>
              <a:ext cx="2548069"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5072781" y="4238792"/>
              <a:ext cx="3263072" cy="7174"/>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485913" y="1935063"/>
              <a:ext cx="742098" cy="2105445"/>
              <a:chOff x="3463556" y="3046034"/>
              <a:chExt cx="742098" cy="2105445"/>
            </a:xfrm>
            <a:solidFill>
              <a:schemeClr val="tx2"/>
            </a:solidFill>
          </p:grpSpPr>
          <p:sp>
            <p:nvSpPr>
              <p:cNvPr id="22" name="心形 17"/>
              <p:cNvSpPr/>
              <p:nvPr/>
            </p:nvSpPr>
            <p:spPr>
              <a:xfrm flipH="1">
                <a:off x="3463556" y="3046034"/>
                <a:ext cx="741787" cy="1363056"/>
              </a:xfrm>
              <a:custGeom>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E9639E">
                  <a:alpha val="80000"/>
                </a:srgbClr>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charset="-122"/>
                  <a:ea typeface="微软雅黑" panose="020b0503020204020204" charset="-122"/>
                </a:endParaRPr>
              </a:p>
            </p:txBody>
          </p:sp>
          <p:sp>
            <p:nvSpPr>
              <p:cNvPr id="23" name="心形 17"/>
              <p:cNvSpPr/>
              <p:nvPr/>
            </p:nvSpPr>
            <p:spPr>
              <a:xfrm>
                <a:off x="3463867" y="3788423"/>
                <a:ext cx="741787" cy="1363056"/>
              </a:xfrm>
              <a:custGeom>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E9639E"/>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charset="-122"/>
                  <a:ea typeface="微软雅黑" panose="020b0503020204020204" charset="-122"/>
                </a:endParaRPr>
              </a:p>
            </p:txBody>
          </p:sp>
        </p:grpSp>
        <p:cxnSp>
          <p:nvCxnSpPr>
            <p:cNvPr id="19" name="直接连接符 18"/>
            <p:cNvCxnSpPr/>
            <p:nvPr/>
          </p:nvCxnSpPr>
          <p:spPr>
            <a:xfrm flipH="1">
              <a:off x="890997" y="3485831"/>
              <a:ext cx="2593242"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sp>
        <p:nvSpPr>
          <p:cNvPr id="45" name="矩形 44"/>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29"/>
          <p:cNvSpPr>
            <a:spLocks noChangeArrowheads="1"/>
          </p:cNvSpPr>
          <p:nvPr/>
        </p:nvSpPr>
        <p:spPr bwMode="auto">
          <a:xfrm>
            <a:off x="1563715" y="1442207"/>
            <a:ext cx="31771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50">
                <a:solidFill>
                  <a:schemeClr val="bg1">
                    <a:lumMod val="50000"/>
                  </a:schemeClr>
                </a:solidFill>
                <a:latin typeface="Calibri" panose="020f0502020204030204" pitchFamily="34" charset="0"/>
                <a:sym typeface="Calibri" panose="020f0502020204030204" pitchFamily="34" charset="0"/>
              </a:rPr>
              <a:t>                       </a:t>
            </a:r>
            <a:r>
              <a:rPr lang="en-US" altLang="zh-CN" sz="2000">
                <a:solidFill>
                  <a:schemeClr val="bg1">
                    <a:lumMod val="50000"/>
                  </a:schemeClr>
                </a:solidFill>
                <a:latin typeface="Calibri" panose="020f0502020204030204" pitchFamily="34" charset="0"/>
                <a:sym typeface="Calibri" panose="020f0502020204030204" pitchFamily="34" charset="0"/>
              </a:rPr>
              <a:t>YOUR  TITLE</a:t>
            </a:r>
            <a:endParaRPr lang="en-US" altLang="zh-CN"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Click here to add you to the center of the</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narrative thought Click here to add you</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to the center of the narrative thought</a:t>
            </a:r>
            <a:endParaRPr lang="en-US" altLang="zh-CN" sz="1400">
              <a:solidFill>
                <a:schemeClr val="bg1">
                  <a:lumMod val="50000"/>
                </a:schemeClr>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None/>
            </a:pPr>
            <a:endParaRPr lang="zh-CN" altLang="en-US" sz="11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47" name="文本框 29"/>
          <p:cNvSpPr>
            <a:spLocks noChangeArrowheads="1"/>
          </p:cNvSpPr>
          <p:nvPr/>
        </p:nvSpPr>
        <p:spPr bwMode="auto">
          <a:xfrm>
            <a:off x="1168702" y="3445063"/>
            <a:ext cx="31771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50">
                <a:solidFill>
                  <a:schemeClr val="bg1">
                    <a:lumMod val="50000"/>
                  </a:schemeClr>
                </a:solidFill>
                <a:latin typeface="Calibri" panose="020f0502020204030204" pitchFamily="34" charset="0"/>
                <a:sym typeface="Calibri" panose="020f0502020204030204" pitchFamily="34" charset="0"/>
              </a:rPr>
              <a:t>                       </a:t>
            </a:r>
            <a:r>
              <a:rPr lang="en-US" altLang="zh-CN" sz="2000">
                <a:solidFill>
                  <a:schemeClr val="bg1">
                    <a:lumMod val="50000"/>
                  </a:schemeClr>
                </a:solidFill>
                <a:latin typeface="Calibri" panose="020f0502020204030204" pitchFamily="34" charset="0"/>
                <a:sym typeface="Calibri" panose="020f0502020204030204" pitchFamily="34" charset="0"/>
              </a:rPr>
              <a:t>YOUR  TITLE</a:t>
            </a:r>
            <a:endParaRPr lang="en-US" altLang="zh-CN"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Click here to add you to the center of the</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narrative thought Click here to add you</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to the center of the narrative thought</a:t>
            </a:r>
            <a:endParaRPr lang="en-US" altLang="zh-CN" sz="1400">
              <a:solidFill>
                <a:schemeClr val="bg1">
                  <a:lumMod val="50000"/>
                </a:schemeClr>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None/>
            </a:pPr>
            <a:endParaRPr lang="zh-CN" altLang="en-US" sz="11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48" name="文本框 29"/>
          <p:cNvSpPr>
            <a:spLocks noChangeArrowheads="1"/>
          </p:cNvSpPr>
          <p:nvPr/>
        </p:nvSpPr>
        <p:spPr bwMode="auto">
          <a:xfrm>
            <a:off x="8008637" y="2110668"/>
            <a:ext cx="31771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50">
                <a:solidFill>
                  <a:schemeClr val="bg1">
                    <a:lumMod val="50000"/>
                  </a:schemeClr>
                </a:solidFill>
                <a:latin typeface="Calibri" panose="020f0502020204030204" pitchFamily="34" charset="0"/>
                <a:sym typeface="Calibri" panose="020f0502020204030204" pitchFamily="34" charset="0"/>
              </a:rPr>
              <a:t>                       </a:t>
            </a:r>
            <a:r>
              <a:rPr lang="en-US" altLang="zh-CN" sz="2000">
                <a:solidFill>
                  <a:schemeClr val="bg1">
                    <a:lumMod val="50000"/>
                  </a:schemeClr>
                </a:solidFill>
                <a:latin typeface="Calibri" panose="020f0502020204030204" pitchFamily="34" charset="0"/>
                <a:sym typeface="Calibri" panose="020f0502020204030204" pitchFamily="34" charset="0"/>
              </a:rPr>
              <a:t>YOUR  TITLE</a:t>
            </a:r>
            <a:endParaRPr lang="en-US" altLang="zh-CN"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Click here to add you to the center of the</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narrative thought Click here to add you</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to the center of the narrative thought</a:t>
            </a:r>
            <a:endParaRPr lang="en-US" altLang="zh-CN" sz="1400">
              <a:solidFill>
                <a:schemeClr val="bg1">
                  <a:lumMod val="50000"/>
                </a:schemeClr>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None/>
            </a:pPr>
            <a:endParaRPr lang="zh-CN" altLang="en-US" sz="11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49" name="文本框 29"/>
          <p:cNvSpPr>
            <a:spLocks noChangeArrowheads="1"/>
          </p:cNvSpPr>
          <p:nvPr/>
        </p:nvSpPr>
        <p:spPr bwMode="auto">
          <a:xfrm>
            <a:off x="8054033" y="4401930"/>
            <a:ext cx="317715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50">
                <a:solidFill>
                  <a:schemeClr val="bg1">
                    <a:lumMod val="50000"/>
                  </a:schemeClr>
                </a:solidFill>
                <a:latin typeface="Calibri" panose="020f0502020204030204" pitchFamily="34" charset="0"/>
                <a:sym typeface="Calibri" panose="020f0502020204030204" pitchFamily="34" charset="0"/>
              </a:rPr>
              <a:t>                       </a:t>
            </a:r>
            <a:r>
              <a:rPr lang="en-US" altLang="zh-CN" sz="2000">
                <a:solidFill>
                  <a:schemeClr val="bg1">
                    <a:lumMod val="50000"/>
                  </a:schemeClr>
                </a:solidFill>
                <a:latin typeface="Calibri" panose="020f0502020204030204" pitchFamily="34" charset="0"/>
                <a:sym typeface="Calibri" panose="020f0502020204030204" pitchFamily="34" charset="0"/>
              </a:rPr>
              <a:t>YOUR  TITLE</a:t>
            </a:r>
            <a:endParaRPr lang="en-US" altLang="zh-CN"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Click here to add you to the center of the</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narrative thought Click here to add you</a:t>
            </a:r>
            <a:endParaRPr lang="zh-CN" altLang="en-US" sz="14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400">
                <a:solidFill>
                  <a:schemeClr val="bg1">
                    <a:lumMod val="50000"/>
                  </a:schemeClr>
                </a:solidFill>
                <a:latin typeface="Calibri" panose="020f0502020204030204" pitchFamily="34" charset="0"/>
                <a:sym typeface="Calibri" panose="020f0502020204030204" pitchFamily="34" charset="0"/>
              </a:rPr>
              <a:t> to the center of the narrative thought</a:t>
            </a:r>
            <a:endParaRPr lang="en-US" altLang="zh-CN" sz="1400">
              <a:solidFill>
                <a:schemeClr val="bg1">
                  <a:lumMod val="50000"/>
                </a:schemeClr>
              </a:solidFill>
              <a:latin typeface="微软雅黑" panose="020b0503020204020204" charset="-122"/>
              <a:ea typeface="微软雅黑" panose="020b0503020204020204" charset="-122"/>
              <a:sym typeface="微软雅黑" panose="020b0503020204020204" charset="-122"/>
            </a:endParaRPr>
          </a:p>
          <a:p>
            <a:pPr eaLnBrk="1" hangingPunct="1">
              <a:buFont typeface="Arial" panose="020b0604020202020204" pitchFamily="34" charset="0"/>
              <a:buNone/>
            </a:pPr>
            <a:endParaRPr lang="zh-CN" altLang="en-US" sz="11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20" presetClass="entr" presetSubtype="0" fill="hold" grpId="1"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edge">
                                      <p:cBhvr>
                                        <p:cTn id="18" dur="500"/>
                                        <p:tgtEl>
                                          <p:spTgt spid="45"/>
                                        </p:tgtEl>
                                      </p:cBhvr>
                                    </p:animEffect>
                                  </p:childTnLst>
                                </p:cTn>
                              </p:par>
                            </p:childTnLst>
                          </p:cTn>
                        </p:par>
                        <p:par>
                          <p:cTn id="19" fill="hold" nodeType="afterGroup">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250"/>
                                        <p:tgtEl>
                                          <p:spTgt spid="46"/>
                                        </p:tgtEl>
                                      </p:cBhvr>
                                    </p:animEffect>
                                    <p:anim calcmode="lin" valueType="num">
                                      <p:cBhvr>
                                        <p:cTn id="23" dur="250" fill="hold"/>
                                        <p:tgtEl>
                                          <p:spTgt spid="46"/>
                                        </p:tgtEl>
                                        <p:attrNameLst>
                                          <p:attrName>ppt_x</p:attrName>
                                        </p:attrNameLst>
                                      </p:cBhvr>
                                      <p:tavLst>
                                        <p:tav tm="0">
                                          <p:val>
                                            <p:strVal val="#ppt_x"/>
                                          </p:val>
                                        </p:tav>
                                        <p:tav tm="100000">
                                          <p:val>
                                            <p:strVal val="#ppt_x"/>
                                          </p:val>
                                        </p:tav>
                                      </p:tavLst>
                                    </p:anim>
                                    <p:anim calcmode="lin" valueType="num">
                                      <p:cBhvr>
                                        <p:cTn id="24" dur="250" fill="hold"/>
                                        <p:tgtEl>
                                          <p:spTgt spid="46"/>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250"/>
                            </p:stCondLst>
                            <p:childTnLst>
                              <p:par>
                                <p:cTn id="26" presetID="42" presetClass="entr" presetSubtype="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250"/>
                                        <p:tgtEl>
                                          <p:spTgt spid="47"/>
                                        </p:tgtEl>
                                      </p:cBhvr>
                                    </p:animEffect>
                                    <p:anim calcmode="lin" valueType="num">
                                      <p:cBhvr>
                                        <p:cTn id="29" dur="250" fill="hold"/>
                                        <p:tgtEl>
                                          <p:spTgt spid="47"/>
                                        </p:tgtEl>
                                        <p:attrNameLst>
                                          <p:attrName>ppt_x</p:attrName>
                                        </p:attrNameLst>
                                      </p:cBhvr>
                                      <p:tavLst>
                                        <p:tav tm="0">
                                          <p:val>
                                            <p:strVal val="#ppt_x"/>
                                          </p:val>
                                        </p:tav>
                                        <p:tav tm="100000">
                                          <p:val>
                                            <p:strVal val="#ppt_x"/>
                                          </p:val>
                                        </p:tav>
                                      </p:tavLst>
                                    </p:anim>
                                    <p:anim calcmode="lin" valueType="num">
                                      <p:cBhvr>
                                        <p:cTn id="30" dur="250" fill="hold"/>
                                        <p:tgtEl>
                                          <p:spTgt spid="47"/>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250"/>
                                        <p:tgtEl>
                                          <p:spTgt spid="48"/>
                                        </p:tgtEl>
                                      </p:cBhvr>
                                    </p:animEffect>
                                    <p:anim calcmode="lin" valueType="num">
                                      <p:cBhvr>
                                        <p:cTn id="35" dur="250" fill="hold"/>
                                        <p:tgtEl>
                                          <p:spTgt spid="48"/>
                                        </p:tgtEl>
                                        <p:attrNameLst>
                                          <p:attrName>ppt_x</p:attrName>
                                        </p:attrNameLst>
                                      </p:cBhvr>
                                      <p:tavLst>
                                        <p:tav tm="0">
                                          <p:val>
                                            <p:strVal val="#ppt_x"/>
                                          </p:val>
                                        </p:tav>
                                        <p:tav tm="100000">
                                          <p:val>
                                            <p:strVal val="#ppt_x"/>
                                          </p:val>
                                        </p:tav>
                                      </p:tavLst>
                                    </p:anim>
                                    <p:anim calcmode="lin" valueType="num">
                                      <p:cBhvr>
                                        <p:cTn id="36" dur="250" fill="hold"/>
                                        <p:tgtEl>
                                          <p:spTgt spid="48"/>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2750"/>
                            </p:stCondLst>
                            <p:childTnLst>
                              <p:par>
                                <p:cTn id="38" presetID="42" presetClass="entr" presetSubtype="0"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250"/>
                                        <p:tgtEl>
                                          <p:spTgt spid="49"/>
                                        </p:tgtEl>
                                      </p:cBhvr>
                                    </p:animEffect>
                                    <p:anim calcmode="lin" valueType="num">
                                      <p:cBhvr>
                                        <p:cTn id="41" dur="250" fill="hold"/>
                                        <p:tgtEl>
                                          <p:spTgt spid="49"/>
                                        </p:tgtEl>
                                        <p:attrNameLst>
                                          <p:attrName>ppt_x</p:attrName>
                                        </p:attrNameLst>
                                      </p:cBhvr>
                                      <p:tavLst>
                                        <p:tav tm="0">
                                          <p:val>
                                            <p:strVal val="#ppt_x"/>
                                          </p:val>
                                        </p:tav>
                                        <p:tav tm="100000">
                                          <p:val>
                                            <p:strVal val="#ppt_x"/>
                                          </p:val>
                                        </p:tav>
                                      </p:tavLst>
                                    </p:anim>
                                    <p:anim calcmode="lin" valueType="num">
                                      <p:cBhvr>
                                        <p:cTn id="42" dur="25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1" animBg="1"/>
      <p:bldP spid="46" grpId="0"/>
      <p:bldP spid="47" grpId="0"/>
      <p:bldP spid="48" grpId="0"/>
      <p:bldP spid="49"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103"/>
          <p:cNvSpPr>
            <a:spLocks noEditPoints="1"/>
          </p:cNvSpPr>
          <p:nvPr/>
        </p:nvSpPr>
        <p:spPr bwMode="auto">
          <a:xfrm>
            <a:off x="7188533" y="1795517"/>
            <a:ext cx="387300" cy="317459"/>
          </a:xfrm>
          <a:custGeom>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charset="-122"/>
            </a:endParaRPr>
          </a:p>
        </p:txBody>
      </p:sp>
      <p:sp>
        <p:nvSpPr>
          <p:cNvPr id="6" name="Freeform 104"/>
          <p:cNvSpPr/>
          <p:nvPr/>
        </p:nvSpPr>
        <p:spPr bwMode="auto">
          <a:xfrm>
            <a:off x="4803785" y="2212658"/>
            <a:ext cx="1167613" cy="3592997"/>
          </a:xfrm>
          <a:custGeom>
            <a:gdLst>
              <a:gd name="T0" fmla="*/ 0 w 574"/>
              <a:gd name="T1" fmla="*/ 0 h 1616"/>
              <a:gd name="T2" fmla="*/ 0 w 574"/>
              <a:gd name="T3" fmla="*/ 1616 h 1616"/>
              <a:gd name="T4" fmla="*/ 574 w 574"/>
              <a:gd name="T5" fmla="*/ 1616 h 1616"/>
            </a:gdLst>
            <a:cxnLst>
              <a:cxn ang="0">
                <a:pos x="T0" y="T1"/>
              </a:cxn>
              <a:cxn ang="0">
                <a:pos x="T2" y="T3"/>
              </a:cxn>
              <a:cxn ang="0">
                <a:pos x="T4" y="T5"/>
              </a:cxn>
            </a:cxnLst>
            <a:rect l="0" t="0" r="r" b="b"/>
            <a:pathLst>
              <a:path w="574" h="1615">
                <a:moveTo>
                  <a:pt x="0" y="0"/>
                </a:moveTo>
                <a:lnTo>
                  <a:pt x="0" y="1616"/>
                </a:lnTo>
                <a:lnTo>
                  <a:pt x="574" y="1616"/>
                </a:lnTo>
              </a:path>
            </a:pathLst>
          </a:custGeom>
          <a:ln w="6350">
            <a:solidFill>
              <a:srgbClr val="E9639E"/>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zh-CN" altLang="en-US"/>
          </a:p>
        </p:txBody>
      </p:sp>
      <p:sp>
        <p:nvSpPr>
          <p:cNvPr id="9" name="Freeform 105"/>
          <p:cNvSpPr/>
          <p:nvPr/>
        </p:nvSpPr>
        <p:spPr bwMode="auto">
          <a:xfrm>
            <a:off x="4107280" y="4479313"/>
            <a:ext cx="1722531" cy="1161264"/>
          </a:xfrm>
          <a:custGeom>
            <a:gdLst>
              <a:gd name="T0" fmla="*/ 0 w 970"/>
              <a:gd name="T1" fmla="*/ 0 h 438"/>
              <a:gd name="T2" fmla="*/ 0 w 970"/>
              <a:gd name="T3" fmla="*/ 438 h 438"/>
              <a:gd name="T4" fmla="*/ 970 w 970"/>
              <a:gd name="T5" fmla="*/ 438 h 438"/>
            </a:gdLst>
            <a:cxnLst>
              <a:cxn ang="0">
                <a:pos x="T0" y="T1"/>
              </a:cxn>
              <a:cxn ang="0">
                <a:pos x="T2" y="T3"/>
              </a:cxn>
              <a:cxn ang="0">
                <a:pos x="T4" y="T5"/>
              </a:cxn>
            </a:cxnLst>
            <a:rect l="0" t="0" r="r" b="b"/>
            <a:pathLst>
              <a:path w="970" h="438">
                <a:moveTo>
                  <a:pt x="0" y="0"/>
                </a:moveTo>
                <a:lnTo>
                  <a:pt x="0" y="438"/>
                </a:lnTo>
                <a:lnTo>
                  <a:pt x="970" y="438"/>
                </a:lnTo>
              </a:path>
            </a:pathLst>
          </a:custGeom>
          <a:ln w="6350">
            <a:solidFill>
              <a:srgbClr val="E9639E"/>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zh-CN" altLang="en-US"/>
          </a:p>
        </p:txBody>
      </p:sp>
      <p:sp>
        <p:nvSpPr>
          <p:cNvPr id="11" name="Freeform 106"/>
          <p:cNvSpPr/>
          <p:nvPr/>
        </p:nvSpPr>
        <p:spPr bwMode="auto">
          <a:xfrm>
            <a:off x="6223459" y="2215198"/>
            <a:ext cx="1169518" cy="3592997"/>
          </a:xfrm>
          <a:custGeom>
            <a:gdLst>
              <a:gd name="T0" fmla="*/ 575 w 575"/>
              <a:gd name="T1" fmla="*/ 0 h 1616"/>
              <a:gd name="T2" fmla="*/ 575 w 575"/>
              <a:gd name="T3" fmla="*/ 1616 h 1616"/>
              <a:gd name="T4" fmla="*/ 0 w 575"/>
              <a:gd name="T5" fmla="*/ 1616 h 1616"/>
            </a:gdLst>
            <a:cxnLst>
              <a:cxn ang="0">
                <a:pos x="T0" y="T1"/>
              </a:cxn>
              <a:cxn ang="0">
                <a:pos x="T2" y="T3"/>
              </a:cxn>
              <a:cxn ang="0">
                <a:pos x="T4" y="T5"/>
              </a:cxn>
            </a:cxnLst>
            <a:rect l="0" t="0" r="r" b="b"/>
            <a:pathLst>
              <a:path w="575" h="1615">
                <a:moveTo>
                  <a:pt x="575" y="0"/>
                </a:moveTo>
                <a:lnTo>
                  <a:pt x="575" y="1616"/>
                </a:lnTo>
                <a:lnTo>
                  <a:pt x="0" y="1616"/>
                </a:lnTo>
              </a:path>
            </a:pathLst>
          </a:custGeom>
          <a:ln w="6350">
            <a:solidFill>
              <a:srgbClr val="E9639E"/>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zh-CN" altLang="en-US"/>
          </a:p>
        </p:txBody>
      </p:sp>
      <p:sp>
        <p:nvSpPr>
          <p:cNvPr id="12" name="Freeform 107"/>
          <p:cNvSpPr/>
          <p:nvPr/>
        </p:nvSpPr>
        <p:spPr bwMode="auto">
          <a:xfrm>
            <a:off x="6384094" y="4479313"/>
            <a:ext cx="1740943" cy="1161264"/>
          </a:xfrm>
          <a:custGeom>
            <a:gdLst>
              <a:gd name="T0" fmla="*/ 753 w 753"/>
              <a:gd name="T1" fmla="*/ 0 h 438"/>
              <a:gd name="T2" fmla="*/ 753 w 753"/>
              <a:gd name="T3" fmla="*/ 438 h 438"/>
              <a:gd name="T4" fmla="*/ 0 w 753"/>
              <a:gd name="T5" fmla="*/ 438 h 438"/>
            </a:gdLst>
            <a:cxnLst>
              <a:cxn ang="0">
                <a:pos x="T0" y="T1"/>
              </a:cxn>
              <a:cxn ang="0">
                <a:pos x="T2" y="T3"/>
              </a:cxn>
              <a:cxn ang="0">
                <a:pos x="T4" y="T5"/>
              </a:cxn>
            </a:cxnLst>
            <a:rect l="0" t="0" r="r" b="b"/>
            <a:pathLst>
              <a:path w="753" h="438">
                <a:moveTo>
                  <a:pt x="753" y="0"/>
                </a:moveTo>
                <a:lnTo>
                  <a:pt x="753" y="438"/>
                </a:lnTo>
                <a:lnTo>
                  <a:pt x="0" y="438"/>
                </a:lnTo>
              </a:path>
            </a:pathLst>
          </a:custGeom>
          <a:ln w="6350">
            <a:solidFill>
              <a:srgbClr val="E9639E"/>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28" tIns="45714" rIns="91428" bIns="45714" numCol="1" spcCol="0" rtlCol="0" fromWordArt="0" anchor="ctr" anchorCtr="0" forceAA="0" compatLnSpc="1">
            <a:noAutofit/>
          </a:bodyPr>
          <a:lstStyle/>
          <a:p>
            <a:pPr algn="ctr"/>
            <a:endParaRPr lang="zh-CN" altLang="en-US"/>
          </a:p>
        </p:txBody>
      </p:sp>
      <p:sp>
        <p:nvSpPr>
          <p:cNvPr id="17" name="Freeform 108"/>
          <p:cNvSpPr>
            <a:spLocks noEditPoints="1"/>
          </p:cNvSpPr>
          <p:nvPr/>
        </p:nvSpPr>
        <p:spPr bwMode="auto">
          <a:xfrm rot="20105526">
            <a:off x="7954880" y="3999950"/>
            <a:ext cx="234284" cy="349839"/>
          </a:xfrm>
          <a:custGeom>
            <a:gdLst>
              <a:gd name="T0" fmla="*/ 196 w 201"/>
              <a:gd name="T1" fmla="*/ 271 h 299"/>
              <a:gd name="T2" fmla="*/ 164 w 201"/>
              <a:gd name="T3" fmla="*/ 199 h 299"/>
              <a:gd name="T4" fmla="*/ 152 w 201"/>
              <a:gd name="T5" fmla="*/ 189 h 299"/>
              <a:gd name="T6" fmla="*/ 143 w 201"/>
              <a:gd name="T7" fmla="*/ 169 h 299"/>
              <a:gd name="T8" fmla="*/ 175 w 201"/>
              <a:gd name="T9" fmla="*/ 62 h 299"/>
              <a:gd name="T10" fmla="*/ 62 w 201"/>
              <a:gd name="T11" fmla="*/ 20 h 299"/>
              <a:gd name="T12" fmla="*/ 20 w 201"/>
              <a:gd name="T13" fmla="*/ 133 h 299"/>
              <a:gd name="T14" fmla="*/ 122 w 201"/>
              <a:gd name="T15" fmla="*/ 179 h 299"/>
              <a:gd name="T16" fmla="*/ 131 w 201"/>
              <a:gd name="T17" fmla="*/ 199 h 299"/>
              <a:gd name="T18" fmla="*/ 131 w 201"/>
              <a:gd name="T19" fmla="*/ 215 h 299"/>
              <a:gd name="T20" fmla="*/ 163 w 201"/>
              <a:gd name="T21" fmla="*/ 286 h 299"/>
              <a:gd name="T22" fmla="*/ 187 w 201"/>
              <a:gd name="T23" fmla="*/ 295 h 299"/>
              <a:gd name="T24" fmla="*/ 196 w 201"/>
              <a:gd name="T25" fmla="*/ 271 h 299"/>
              <a:gd name="T26" fmla="*/ 126 w 201"/>
              <a:gd name="T27" fmla="*/ 160 h 299"/>
              <a:gd name="T28" fmla="*/ 34 w 201"/>
              <a:gd name="T29" fmla="*/ 126 h 299"/>
              <a:gd name="T30" fmla="*/ 69 w 201"/>
              <a:gd name="T31" fmla="*/ 34 h 299"/>
              <a:gd name="T32" fmla="*/ 160 w 201"/>
              <a:gd name="T33" fmla="*/ 69 h 299"/>
              <a:gd name="T34" fmla="*/ 126 w 201"/>
              <a:gd name="T35" fmla="*/ 160 h 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 h="299">
                <a:moveTo>
                  <a:pt x="196" y="271"/>
                </a:moveTo>
                <a:cubicBezTo>
                  <a:pt x="164" y="199"/>
                  <a:pt x="164" y="199"/>
                  <a:pt x="164" y="199"/>
                </a:cubicBezTo>
                <a:cubicBezTo>
                  <a:pt x="162" y="194"/>
                  <a:pt x="157" y="191"/>
                  <a:pt x="152" y="189"/>
                </a:cubicBezTo>
                <a:cubicBezTo>
                  <a:pt x="143" y="169"/>
                  <a:pt x="143" y="169"/>
                  <a:pt x="143" y="169"/>
                </a:cubicBezTo>
                <a:cubicBezTo>
                  <a:pt x="178" y="147"/>
                  <a:pt x="193" y="101"/>
                  <a:pt x="175" y="62"/>
                </a:cubicBezTo>
                <a:cubicBezTo>
                  <a:pt x="155" y="19"/>
                  <a:pt x="105" y="0"/>
                  <a:pt x="62" y="20"/>
                </a:cubicBezTo>
                <a:cubicBezTo>
                  <a:pt x="19" y="39"/>
                  <a:pt x="0" y="90"/>
                  <a:pt x="20" y="133"/>
                </a:cubicBezTo>
                <a:cubicBezTo>
                  <a:pt x="38" y="172"/>
                  <a:pt x="82" y="191"/>
                  <a:pt x="122" y="179"/>
                </a:cubicBezTo>
                <a:cubicBezTo>
                  <a:pt x="131" y="199"/>
                  <a:pt x="131" y="199"/>
                  <a:pt x="131" y="199"/>
                </a:cubicBezTo>
                <a:cubicBezTo>
                  <a:pt x="128" y="204"/>
                  <a:pt x="128" y="209"/>
                  <a:pt x="131" y="215"/>
                </a:cubicBezTo>
                <a:cubicBezTo>
                  <a:pt x="163" y="286"/>
                  <a:pt x="163" y="286"/>
                  <a:pt x="163" y="286"/>
                </a:cubicBezTo>
                <a:cubicBezTo>
                  <a:pt x="167" y="295"/>
                  <a:pt x="178" y="299"/>
                  <a:pt x="187" y="295"/>
                </a:cubicBezTo>
                <a:cubicBezTo>
                  <a:pt x="197" y="291"/>
                  <a:pt x="201" y="280"/>
                  <a:pt x="196" y="271"/>
                </a:cubicBezTo>
                <a:close/>
                <a:moveTo>
                  <a:pt x="126" y="160"/>
                </a:moveTo>
                <a:cubicBezTo>
                  <a:pt x="91" y="176"/>
                  <a:pt x="50" y="161"/>
                  <a:pt x="34" y="126"/>
                </a:cubicBezTo>
                <a:cubicBezTo>
                  <a:pt x="19" y="91"/>
                  <a:pt x="34" y="50"/>
                  <a:pt x="69" y="34"/>
                </a:cubicBezTo>
                <a:cubicBezTo>
                  <a:pt x="104" y="18"/>
                  <a:pt x="145" y="34"/>
                  <a:pt x="160" y="69"/>
                </a:cubicBezTo>
                <a:cubicBezTo>
                  <a:pt x="176" y="103"/>
                  <a:pt x="161" y="145"/>
                  <a:pt x="126" y="160"/>
                </a:cubicBezTo>
                <a:close/>
              </a:path>
            </a:pathLst>
          </a:cu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charset="-122"/>
            </a:endParaRPr>
          </a:p>
        </p:txBody>
      </p:sp>
      <p:grpSp>
        <p:nvGrpSpPr>
          <p:cNvPr id="31" name="组合 30"/>
          <p:cNvGrpSpPr/>
          <p:nvPr/>
        </p:nvGrpSpPr>
        <p:grpSpPr>
          <a:xfrm>
            <a:off x="4619023" y="1766311"/>
            <a:ext cx="358093" cy="359363"/>
            <a:chOff x="3020219" y="1344612"/>
            <a:chExt cx="511175" cy="512763"/>
          </a:xfrm>
          <a:solidFill>
            <a:schemeClr val="bg1">
              <a:lumMod val="50000"/>
            </a:schemeClr>
          </a:solidFill>
        </p:grpSpPr>
        <p:sp>
          <p:nvSpPr>
            <p:cNvPr id="32" name="Freeform 109"/>
            <p:cNvSpPr>
              <a:spLocks noEditPoints="1"/>
            </p:cNvSpPr>
            <p:nvPr/>
          </p:nvSpPr>
          <p:spPr bwMode="auto">
            <a:xfrm>
              <a:off x="3182144" y="1344612"/>
              <a:ext cx="187325" cy="512763"/>
            </a:xfrm>
            <a:custGeom>
              <a:gdLst>
                <a:gd name="T0" fmla="*/ 57 w 113"/>
                <a:gd name="T1" fmla="*/ 0 h 307"/>
                <a:gd name="T2" fmla="*/ 0 w 113"/>
                <a:gd name="T3" fmla="*/ 153 h 307"/>
                <a:gd name="T4" fmla="*/ 57 w 113"/>
                <a:gd name="T5" fmla="*/ 307 h 307"/>
                <a:gd name="T6" fmla="*/ 113 w 113"/>
                <a:gd name="T7" fmla="*/ 153 h 307"/>
                <a:gd name="T8" fmla="*/ 57 w 113"/>
                <a:gd name="T9" fmla="*/ 0 h 307"/>
                <a:gd name="T10" fmla="*/ 57 w 113"/>
                <a:gd name="T11" fmla="*/ 282 h 307"/>
                <a:gd name="T12" fmla="*/ 9 w 113"/>
                <a:gd name="T13" fmla="*/ 153 h 307"/>
                <a:gd name="T14" fmla="*/ 57 w 113"/>
                <a:gd name="T15" fmla="*/ 25 h 307"/>
                <a:gd name="T16" fmla="*/ 104 w 113"/>
                <a:gd name="T17" fmla="*/ 153 h 307"/>
                <a:gd name="T18" fmla="*/ 57 w 113"/>
                <a:gd name="T19" fmla="*/ 282 h 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307">
                  <a:moveTo>
                    <a:pt x="57" y="0"/>
                  </a:moveTo>
                  <a:cubicBezTo>
                    <a:pt x="25" y="0"/>
                    <a:pt x="0" y="69"/>
                    <a:pt x="0" y="153"/>
                  </a:cubicBezTo>
                  <a:cubicBezTo>
                    <a:pt x="0" y="238"/>
                    <a:pt x="25" y="307"/>
                    <a:pt x="57" y="307"/>
                  </a:cubicBezTo>
                  <a:cubicBezTo>
                    <a:pt x="88" y="307"/>
                    <a:pt x="113" y="238"/>
                    <a:pt x="113" y="153"/>
                  </a:cubicBezTo>
                  <a:cubicBezTo>
                    <a:pt x="113" y="69"/>
                    <a:pt x="88" y="0"/>
                    <a:pt x="57" y="0"/>
                  </a:cubicBezTo>
                  <a:close/>
                  <a:moveTo>
                    <a:pt x="57" y="282"/>
                  </a:moveTo>
                  <a:cubicBezTo>
                    <a:pt x="30" y="282"/>
                    <a:pt x="9" y="224"/>
                    <a:pt x="9" y="153"/>
                  </a:cubicBezTo>
                  <a:cubicBezTo>
                    <a:pt x="9" y="82"/>
                    <a:pt x="30" y="25"/>
                    <a:pt x="57" y="25"/>
                  </a:cubicBezTo>
                  <a:cubicBezTo>
                    <a:pt x="83" y="25"/>
                    <a:pt x="104" y="82"/>
                    <a:pt x="104" y="153"/>
                  </a:cubicBezTo>
                  <a:cubicBezTo>
                    <a:pt x="104" y="224"/>
                    <a:pt x="83" y="282"/>
                    <a:pt x="57" y="282"/>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charset="-122"/>
              </a:endParaRPr>
            </a:p>
          </p:txBody>
        </p:sp>
        <p:sp>
          <p:nvSpPr>
            <p:cNvPr id="33" name="Freeform 110"/>
            <p:cNvSpPr>
              <a:spLocks noEditPoints="1"/>
            </p:cNvSpPr>
            <p:nvPr/>
          </p:nvSpPr>
          <p:spPr bwMode="auto">
            <a:xfrm>
              <a:off x="3020219" y="1506538"/>
              <a:ext cx="511175" cy="188913"/>
            </a:xfrm>
            <a:custGeom>
              <a:gdLst>
                <a:gd name="T0" fmla="*/ 307 w 307"/>
                <a:gd name="T1" fmla="*/ 56 h 113"/>
                <a:gd name="T2" fmla="*/ 154 w 307"/>
                <a:gd name="T3" fmla="*/ 0 h 113"/>
                <a:gd name="T4" fmla="*/ 0 w 307"/>
                <a:gd name="T5" fmla="*/ 56 h 113"/>
                <a:gd name="T6" fmla="*/ 154 w 307"/>
                <a:gd name="T7" fmla="*/ 113 h 113"/>
                <a:gd name="T8" fmla="*/ 307 w 307"/>
                <a:gd name="T9" fmla="*/ 56 h 113"/>
                <a:gd name="T10" fmla="*/ 25 w 307"/>
                <a:gd name="T11" fmla="*/ 56 h 113"/>
                <a:gd name="T12" fmla="*/ 154 w 307"/>
                <a:gd name="T13" fmla="*/ 9 h 113"/>
                <a:gd name="T14" fmla="*/ 282 w 307"/>
                <a:gd name="T15" fmla="*/ 56 h 113"/>
                <a:gd name="T16" fmla="*/ 154 w 307"/>
                <a:gd name="T17" fmla="*/ 104 h 113"/>
                <a:gd name="T18" fmla="*/ 25 w 307"/>
                <a:gd name="T19" fmla="*/ 56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13">
                  <a:moveTo>
                    <a:pt x="307" y="56"/>
                  </a:moveTo>
                  <a:cubicBezTo>
                    <a:pt x="307" y="25"/>
                    <a:pt x="238" y="0"/>
                    <a:pt x="154" y="0"/>
                  </a:cubicBezTo>
                  <a:cubicBezTo>
                    <a:pt x="69" y="0"/>
                    <a:pt x="0" y="25"/>
                    <a:pt x="0" y="56"/>
                  </a:cubicBezTo>
                  <a:cubicBezTo>
                    <a:pt x="0" y="88"/>
                    <a:pt x="69" y="113"/>
                    <a:pt x="154" y="113"/>
                  </a:cubicBezTo>
                  <a:cubicBezTo>
                    <a:pt x="238" y="113"/>
                    <a:pt x="307" y="88"/>
                    <a:pt x="307" y="56"/>
                  </a:cubicBezTo>
                  <a:close/>
                  <a:moveTo>
                    <a:pt x="25" y="56"/>
                  </a:moveTo>
                  <a:cubicBezTo>
                    <a:pt x="25" y="30"/>
                    <a:pt x="83" y="9"/>
                    <a:pt x="154" y="9"/>
                  </a:cubicBezTo>
                  <a:cubicBezTo>
                    <a:pt x="225" y="9"/>
                    <a:pt x="282" y="30"/>
                    <a:pt x="282" y="56"/>
                  </a:cubicBezTo>
                  <a:cubicBezTo>
                    <a:pt x="282" y="82"/>
                    <a:pt x="225" y="104"/>
                    <a:pt x="154" y="104"/>
                  </a:cubicBezTo>
                  <a:cubicBezTo>
                    <a:pt x="83" y="104"/>
                    <a:pt x="25" y="82"/>
                    <a:pt x="25" y="56"/>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charset="-122"/>
              </a:endParaRPr>
            </a:p>
          </p:txBody>
        </p:sp>
        <p:sp>
          <p:nvSpPr>
            <p:cNvPr id="34" name="Freeform 111"/>
            <p:cNvSpPr>
              <a:spLocks noEditPoints="1"/>
            </p:cNvSpPr>
            <p:nvPr/>
          </p:nvSpPr>
          <p:spPr bwMode="auto">
            <a:xfrm>
              <a:off x="3058319" y="1382713"/>
              <a:ext cx="434975" cy="436563"/>
            </a:xfrm>
            <a:custGeom>
              <a:gdLst>
                <a:gd name="T0" fmla="*/ 239 w 261"/>
                <a:gd name="T1" fmla="*/ 22 h 261"/>
                <a:gd name="T2" fmla="*/ 91 w 261"/>
                <a:gd name="T3" fmla="*/ 90 h 261"/>
                <a:gd name="T4" fmla="*/ 22 w 261"/>
                <a:gd name="T5" fmla="*/ 239 h 261"/>
                <a:gd name="T6" fmla="*/ 171 w 261"/>
                <a:gd name="T7" fmla="*/ 170 h 261"/>
                <a:gd name="T8" fmla="*/ 239 w 261"/>
                <a:gd name="T9" fmla="*/ 22 h 261"/>
                <a:gd name="T10" fmla="*/ 40 w 261"/>
                <a:gd name="T11" fmla="*/ 221 h 261"/>
                <a:gd name="T12" fmla="*/ 97 w 261"/>
                <a:gd name="T13" fmla="*/ 97 h 261"/>
                <a:gd name="T14" fmla="*/ 221 w 261"/>
                <a:gd name="T15" fmla="*/ 39 h 261"/>
                <a:gd name="T16" fmla="*/ 164 w 261"/>
                <a:gd name="T17" fmla="*/ 164 h 261"/>
                <a:gd name="T18" fmla="*/ 40 w 261"/>
                <a:gd name="T19" fmla="*/ 221 h 2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2"/>
                  </a:moveTo>
                  <a:cubicBezTo>
                    <a:pt x="217" y="0"/>
                    <a:pt x="150" y="30"/>
                    <a:pt x="91" y="90"/>
                  </a:cubicBezTo>
                  <a:cubicBezTo>
                    <a:pt x="31" y="150"/>
                    <a:pt x="0" y="217"/>
                    <a:pt x="22" y="239"/>
                  </a:cubicBezTo>
                  <a:cubicBezTo>
                    <a:pt x="44" y="261"/>
                    <a:pt x="111" y="230"/>
                    <a:pt x="171" y="170"/>
                  </a:cubicBezTo>
                  <a:cubicBezTo>
                    <a:pt x="230" y="110"/>
                    <a:pt x="261" y="44"/>
                    <a:pt x="239" y="22"/>
                  </a:cubicBezTo>
                  <a:close/>
                  <a:moveTo>
                    <a:pt x="40" y="221"/>
                  </a:moveTo>
                  <a:cubicBezTo>
                    <a:pt x="21" y="203"/>
                    <a:pt x="47" y="147"/>
                    <a:pt x="97" y="97"/>
                  </a:cubicBezTo>
                  <a:cubicBezTo>
                    <a:pt x="147" y="47"/>
                    <a:pt x="203" y="21"/>
                    <a:pt x="221" y="39"/>
                  </a:cubicBezTo>
                  <a:cubicBezTo>
                    <a:pt x="240" y="58"/>
                    <a:pt x="214" y="114"/>
                    <a:pt x="164" y="164"/>
                  </a:cubicBezTo>
                  <a:cubicBezTo>
                    <a:pt x="114" y="214"/>
                    <a:pt x="58" y="240"/>
                    <a:pt x="40" y="22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charset="-122"/>
              </a:endParaRPr>
            </a:p>
          </p:txBody>
        </p:sp>
        <p:sp>
          <p:nvSpPr>
            <p:cNvPr id="35" name="Freeform 112"/>
            <p:cNvSpPr>
              <a:spLocks noEditPoints="1"/>
            </p:cNvSpPr>
            <p:nvPr/>
          </p:nvSpPr>
          <p:spPr bwMode="auto">
            <a:xfrm>
              <a:off x="3058319" y="1382713"/>
              <a:ext cx="434975" cy="436563"/>
            </a:xfrm>
            <a:custGeom>
              <a:gdLst>
                <a:gd name="T0" fmla="*/ 239 w 261"/>
                <a:gd name="T1" fmla="*/ 239 h 261"/>
                <a:gd name="T2" fmla="*/ 171 w 261"/>
                <a:gd name="T3" fmla="*/ 90 h 261"/>
                <a:gd name="T4" fmla="*/ 22 w 261"/>
                <a:gd name="T5" fmla="*/ 22 h 261"/>
                <a:gd name="T6" fmla="*/ 91 w 261"/>
                <a:gd name="T7" fmla="*/ 170 h 261"/>
                <a:gd name="T8" fmla="*/ 239 w 261"/>
                <a:gd name="T9" fmla="*/ 239 h 261"/>
                <a:gd name="T10" fmla="*/ 40 w 261"/>
                <a:gd name="T11" fmla="*/ 39 h 261"/>
                <a:gd name="T12" fmla="*/ 164 w 261"/>
                <a:gd name="T13" fmla="*/ 97 h 261"/>
                <a:gd name="T14" fmla="*/ 221 w 261"/>
                <a:gd name="T15" fmla="*/ 221 h 261"/>
                <a:gd name="T16" fmla="*/ 97 w 261"/>
                <a:gd name="T17" fmla="*/ 164 h 261"/>
                <a:gd name="T18" fmla="*/ 40 w 261"/>
                <a:gd name="T19" fmla="*/ 39 h 2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39"/>
                  </a:moveTo>
                  <a:cubicBezTo>
                    <a:pt x="261" y="217"/>
                    <a:pt x="230" y="150"/>
                    <a:pt x="171" y="90"/>
                  </a:cubicBezTo>
                  <a:cubicBezTo>
                    <a:pt x="111" y="30"/>
                    <a:pt x="44" y="0"/>
                    <a:pt x="22" y="22"/>
                  </a:cubicBezTo>
                  <a:cubicBezTo>
                    <a:pt x="0" y="44"/>
                    <a:pt x="31" y="110"/>
                    <a:pt x="91" y="170"/>
                  </a:cubicBezTo>
                  <a:cubicBezTo>
                    <a:pt x="150" y="230"/>
                    <a:pt x="217" y="261"/>
                    <a:pt x="239" y="239"/>
                  </a:cubicBezTo>
                  <a:close/>
                  <a:moveTo>
                    <a:pt x="40" y="39"/>
                  </a:moveTo>
                  <a:cubicBezTo>
                    <a:pt x="58" y="21"/>
                    <a:pt x="114" y="47"/>
                    <a:pt x="164" y="97"/>
                  </a:cubicBezTo>
                  <a:cubicBezTo>
                    <a:pt x="214" y="147"/>
                    <a:pt x="240" y="203"/>
                    <a:pt x="221" y="221"/>
                  </a:cubicBezTo>
                  <a:cubicBezTo>
                    <a:pt x="203" y="240"/>
                    <a:pt x="147" y="214"/>
                    <a:pt x="97" y="164"/>
                  </a:cubicBezTo>
                  <a:cubicBezTo>
                    <a:pt x="47" y="114"/>
                    <a:pt x="21" y="58"/>
                    <a:pt x="40" y="39"/>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charset="-122"/>
              </a:endParaRPr>
            </a:p>
          </p:txBody>
        </p:sp>
        <p:sp>
          <p:nvSpPr>
            <p:cNvPr id="36" name="Oval 113"/>
            <p:cNvSpPr>
              <a:spLocks noChangeArrowheads="1"/>
            </p:cNvSpPr>
            <p:nvPr/>
          </p:nvSpPr>
          <p:spPr bwMode="auto">
            <a:xfrm>
              <a:off x="3236119" y="1562100"/>
              <a:ext cx="79375" cy="77788"/>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charset="-122"/>
              </a:endParaRPr>
            </a:p>
          </p:txBody>
        </p:sp>
      </p:grpSp>
      <p:sp>
        <p:nvSpPr>
          <p:cNvPr id="37" name="Freeform 80"/>
          <p:cNvSpPr>
            <a:spLocks noEditPoints="1"/>
          </p:cNvSpPr>
          <p:nvPr/>
        </p:nvSpPr>
        <p:spPr bwMode="auto">
          <a:xfrm flipH="1">
            <a:off x="3954900" y="4026617"/>
            <a:ext cx="343490" cy="282538"/>
          </a:xfrm>
          <a:custGeom>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charset="-122"/>
            </a:endParaRPr>
          </a:p>
        </p:txBody>
      </p:sp>
      <p:sp>
        <p:nvSpPr>
          <p:cNvPr id="46" name="Rectangle 24"/>
          <p:cNvSpPr>
            <a:spLocks noChangeArrowheads="1"/>
          </p:cNvSpPr>
          <p:nvPr/>
        </p:nvSpPr>
        <p:spPr bwMode="auto">
          <a:xfrm>
            <a:off x="7728213" y="1855199"/>
            <a:ext cx="21155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zh-CN" altLang="en-US" sz="1600" b="1">
                <a:solidFill>
                  <a:srgbClr val="FFFFFF">
                    <a:lumMod val="50000"/>
                  </a:srgbClr>
                </a:solidFill>
                <a:sym typeface="+mn-ea"/>
              </a:rPr>
              <a:t>单击此处添加文本</a:t>
            </a:r>
            <a:endParaRPr lang="zh-CN" altLang="en-US" sz="1000" b="1">
              <a:solidFill>
                <a:srgbClr val="FFFFFF">
                  <a:lumMod val="50000"/>
                </a:srgbClr>
              </a:solidFill>
            </a:endParaRPr>
          </a:p>
        </p:txBody>
      </p:sp>
      <p:sp>
        <p:nvSpPr>
          <p:cNvPr id="47" name="矩形 46"/>
          <p:cNvSpPr/>
          <p:nvPr/>
        </p:nvSpPr>
        <p:spPr>
          <a:xfrm>
            <a:off x="7728214" y="2176467"/>
            <a:ext cx="29085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000">
                <a:solidFill>
                  <a:schemeClr val="bg1">
                    <a:lumMod val="50000"/>
                  </a:schemeClr>
                </a:solidFill>
                <a:latin typeface="微软雅黑" panose="020b0503020204020204" charset="-122"/>
                <a:ea typeface="微软雅黑" panose="020b0503020204020204" charset="-122"/>
                <a:sym typeface="+mn-ea"/>
              </a:rPr>
              <a:t>One needs 3 things to be truly happy living in the world: some thing to do, some one to love, some thing to hope for.</a:t>
            </a:r>
            <a:endParaRPr lang="zh-CN" altLang="en-US" sz="800">
              <a:solidFill>
                <a:schemeClr val="bg1">
                  <a:lumMod val="50000"/>
                </a:schemeClr>
              </a:solidFill>
            </a:endParaRPr>
          </a:p>
        </p:txBody>
      </p:sp>
      <p:sp>
        <p:nvSpPr>
          <p:cNvPr id="48" name="Rectangle 24"/>
          <p:cNvSpPr>
            <a:spLocks noChangeArrowheads="1"/>
          </p:cNvSpPr>
          <p:nvPr/>
        </p:nvSpPr>
        <p:spPr bwMode="auto">
          <a:xfrm>
            <a:off x="8370115" y="4026616"/>
            <a:ext cx="21155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a:solidFill>
                  <a:srgbClr val="FFFFFF">
                    <a:lumMod val="50000"/>
                  </a:srgbClr>
                </a:solidFill>
                <a:sym typeface="+mn-ea"/>
              </a:rPr>
              <a:t>单击此处添加文本</a:t>
            </a:r>
            <a:endParaRPr lang="zh-CN" altLang="en-US" sz="1000" b="1">
              <a:solidFill>
                <a:srgbClr val="FFFFFF">
                  <a:lumMod val="50000"/>
                </a:srgbClr>
              </a:solidFill>
            </a:endParaRPr>
          </a:p>
        </p:txBody>
      </p:sp>
      <p:sp>
        <p:nvSpPr>
          <p:cNvPr id="49" name="矩形 48"/>
          <p:cNvSpPr/>
          <p:nvPr/>
        </p:nvSpPr>
        <p:spPr>
          <a:xfrm>
            <a:off x="8427893" y="4382805"/>
            <a:ext cx="29085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000">
                <a:solidFill>
                  <a:schemeClr val="bg1">
                    <a:lumMod val="50000"/>
                  </a:schemeClr>
                </a:solidFill>
                <a:latin typeface="微软雅黑" panose="020b0503020204020204" charset="-122"/>
                <a:ea typeface="微软雅黑" panose="020b0503020204020204" charset="-122"/>
                <a:sym typeface="+mn-ea"/>
              </a:rPr>
              <a:t>One needs 3 things to be truly happy living in the world: some thing to do, some one to love, some thing to hope for.</a:t>
            </a:r>
            <a:endParaRPr lang="zh-CN" altLang="en-US" sz="800">
              <a:solidFill>
                <a:schemeClr val="bg1">
                  <a:lumMod val="50000"/>
                </a:schemeClr>
              </a:solidFill>
            </a:endParaRPr>
          </a:p>
        </p:txBody>
      </p:sp>
      <p:sp>
        <p:nvSpPr>
          <p:cNvPr id="50" name="Rectangle 24"/>
          <p:cNvSpPr>
            <a:spLocks noChangeArrowheads="1"/>
          </p:cNvSpPr>
          <p:nvPr/>
        </p:nvSpPr>
        <p:spPr bwMode="auto">
          <a:xfrm>
            <a:off x="2416495" y="1859009"/>
            <a:ext cx="21155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600" b="1">
                <a:solidFill>
                  <a:srgbClr val="FFFFFF">
                    <a:lumMod val="50000"/>
                  </a:srgbClr>
                </a:solidFill>
                <a:sym typeface="+mn-ea"/>
              </a:rPr>
              <a:t>单击此处添加文本</a:t>
            </a:r>
            <a:endParaRPr lang="zh-CN" altLang="en-US" sz="1000" b="1">
              <a:solidFill>
                <a:srgbClr val="FFFFFF">
                  <a:lumMod val="50000"/>
                </a:srgbClr>
              </a:solidFill>
            </a:endParaRPr>
          </a:p>
        </p:txBody>
      </p:sp>
      <p:sp>
        <p:nvSpPr>
          <p:cNvPr id="51" name="矩形 50"/>
          <p:cNvSpPr/>
          <p:nvPr/>
        </p:nvSpPr>
        <p:spPr>
          <a:xfrm>
            <a:off x="1623484" y="2176467"/>
            <a:ext cx="29085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en-US" altLang="zh-CN" sz="1000">
                <a:solidFill>
                  <a:schemeClr val="bg1">
                    <a:lumMod val="50000"/>
                  </a:schemeClr>
                </a:solidFill>
                <a:latin typeface="微软雅黑" panose="020b0503020204020204" charset="-122"/>
                <a:ea typeface="微软雅黑" panose="020b0503020204020204" charset="-122"/>
                <a:sym typeface="+mn-ea"/>
              </a:rPr>
              <a:t>One needs 3 things to be truly happy living in the world: some thing to do, some one to love, some thing to hope for.</a:t>
            </a:r>
            <a:endParaRPr lang="zh-CN" altLang="en-US" sz="800">
              <a:solidFill>
                <a:schemeClr val="bg1">
                  <a:lumMod val="50000"/>
                </a:schemeClr>
              </a:solidFill>
            </a:endParaRPr>
          </a:p>
        </p:txBody>
      </p:sp>
      <p:sp>
        <p:nvSpPr>
          <p:cNvPr id="52" name="Rectangle 24"/>
          <p:cNvSpPr>
            <a:spLocks noChangeArrowheads="1"/>
          </p:cNvSpPr>
          <p:nvPr/>
        </p:nvSpPr>
        <p:spPr bwMode="auto">
          <a:xfrm>
            <a:off x="1713641" y="4026616"/>
            <a:ext cx="21155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600" b="1">
                <a:solidFill>
                  <a:srgbClr val="FFFFFF">
                    <a:lumMod val="50000"/>
                  </a:srgbClr>
                </a:solidFill>
                <a:sym typeface="+mn-ea"/>
              </a:rPr>
              <a:t>单击此处添加文本</a:t>
            </a:r>
            <a:endParaRPr lang="zh-CN" altLang="en-US" sz="1000" b="1">
              <a:solidFill>
                <a:srgbClr val="FFFFFF">
                  <a:lumMod val="50000"/>
                </a:srgbClr>
              </a:solidFill>
            </a:endParaRPr>
          </a:p>
        </p:txBody>
      </p:sp>
      <p:sp>
        <p:nvSpPr>
          <p:cNvPr id="53" name="矩形 52"/>
          <p:cNvSpPr/>
          <p:nvPr/>
        </p:nvSpPr>
        <p:spPr>
          <a:xfrm>
            <a:off x="920630" y="4382805"/>
            <a:ext cx="29085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en-US" altLang="zh-CN" sz="1000">
                <a:solidFill>
                  <a:schemeClr val="bg1">
                    <a:lumMod val="50000"/>
                  </a:schemeClr>
                </a:solidFill>
                <a:latin typeface="微软雅黑" panose="020b0503020204020204" charset="-122"/>
                <a:ea typeface="微软雅黑" panose="020b0503020204020204" charset="-122"/>
                <a:sym typeface="+mn-ea"/>
              </a:rPr>
              <a:t>One needs 3 things to be truly happy living in the world: some thing to do, some one to love, some thing to hope for.</a:t>
            </a:r>
            <a:endParaRPr lang="zh-CN" altLang="en-US" sz="800">
              <a:solidFill>
                <a:schemeClr val="bg1">
                  <a:lumMod val="50000"/>
                </a:schemeClr>
              </a:solidFill>
            </a:endParaRPr>
          </a:p>
        </p:txBody>
      </p:sp>
      <p:sp>
        <p:nvSpPr>
          <p:cNvPr id="56" name="Freeform 17"/>
          <p:cNvSpPr>
            <a:spLocks noEditPoints="1"/>
          </p:cNvSpPr>
          <p:nvPr/>
        </p:nvSpPr>
        <p:spPr bwMode="auto">
          <a:xfrm>
            <a:off x="5847588" y="5332006"/>
            <a:ext cx="526981" cy="476188"/>
          </a:xfrm>
          <a:custGeom>
            <a:gdLst>
              <a:gd name="T0" fmla="*/ 36 w 76"/>
              <a:gd name="T1" fmla="*/ 67 h 68"/>
              <a:gd name="T2" fmla="*/ 8 w 76"/>
              <a:gd name="T3" fmla="*/ 38 h 68"/>
              <a:gd name="T4" fmla="*/ 1 w 76"/>
              <a:gd name="T5" fmla="*/ 28 h 68"/>
              <a:gd name="T6" fmla="*/ 2 w 76"/>
              <a:gd name="T7" fmla="*/ 16 h 68"/>
              <a:gd name="T8" fmla="*/ 8 w 76"/>
              <a:gd name="T9" fmla="*/ 7 h 68"/>
              <a:gd name="T10" fmla="*/ 17 w 76"/>
              <a:gd name="T11" fmla="*/ 1 h 68"/>
              <a:gd name="T12" fmla="*/ 29 w 76"/>
              <a:gd name="T13" fmla="*/ 1 h 68"/>
              <a:gd name="T14" fmla="*/ 38 w 76"/>
              <a:gd name="T15" fmla="*/ 6 h 68"/>
              <a:gd name="T16" fmla="*/ 48 w 76"/>
              <a:gd name="T17" fmla="*/ 1 h 68"/>
              <a:gd name="T18" fmla="*/ 60 w 76"/>
              <a:gd name="T19" fmla="*/ 1 h 68"/>
              <a:gd name="T20" fmla="*/ 69 w 76"/>
              <a:gd name="T21" fmla="*/ 7 h 68"/>
              <a:gd name="T22" fmla="*/ 75 w 76"/>
              <a:gd name="T23" fmla="*/ 16 h 68"/>
              <a:gd name="T24" fmla="*/ 75 w 76"/>
              <a:gd name="T25" fmla="*/ 16 h 68"/>
              <a:gd name="T26" fmla="*/ 75 w 76"/>
              <a:gd name="T27" fmla="*/ 28 h 68"/>
              <a:gd name="T28" fmla="*/ 69 w 76"/>
              <a:gd name="T29" fmla="*/ 38 h 68"/>
              <a:gd name="T30" fmla="*/ 69 w 76"/>
              <a:gd name="T31" fmla="*/ 38 h 68"/>
              <a:gd name="T32" fmla="*/ 40 w 76"/>
              <a:gd name="T33" fmla="*/ 67 h 68"/>
              <a:gd name="T34" fmla="*/ 36 w 76"/>
              <a:gd name="T35" fmla="*/ 67 h 68"/>
              <a:gd name="T36" fmla="*/ 36 w 76"/>
              <a:gd name="T37" fmla="*/ 67 h 68"/>
              <a:gd name="T38" fmla="*/ 42 w 76"/>
              <a:gd name="T39" fmla="*/ 11 h 68"/>
              <a:gd name="T40" fmla="*/ 42 w 76"/>
              <a:gd name="T41" fmla="*/ 11 h 68"/>
              <a:gd name="T42" fmla="*/ 42 w 76"/>
              <a:gd name="T43" fmla="*/ 11 h 68"/>
              <a:gd name="T44" fmla="*/ 32 w 76"/>
              <a:gd name="T45" fmla="*/ 20 h 68"/>
              <a:gd name="T46" fmla="*/ 30 w 76"/>
              <a:gd name="T47" fmla="*/ 20 h 68"/>
              <a:gd name="T48" fmla="*/ 30 w 76"/>
              <a:gd name="T49" fmla="*/ 17 h 68"/>
              <a:gd name="T50" fmla="*/ 36 w 76"/>
              <a:gd name="T51" fmla="*/ 11 h 68"/>
              <a:gd name="T52" fmla="*/ 36 w 76"/>
              <a:gd name="T53" fmla="*/ 11 h 68"/>
              <a:gd name="T54" fmla="*/ 27 w 76"/>
              <a:gd name="T55" fmla="*/ 7 h 68"/>
              <a:gd name="T56" fmla="*/ 19 w 76"/>
              <a:gd name="T57" fmla="*/ 7 h 68"/>
              <a:gd name="T58" fmla="*/ 12 w 76"/>
              <a:gd name="T59" fmla="*/ 11 h 68"/>
              <a:gd name="T60" fmla="*/ 7 w 76"/>
              <a:gd name="T61" fmla="*/ 18 h 68"/>
              <a:gd name="T62" fmla="*/ 7 w 76"/>
              <a:gd name="T63" fmla="*/ 26 h 68"/>
              <a:gd name="T64" fmla="*/ 12 w 76"/>
              <a:gd name="T65" fmla="*/ 34 h 68"/>
              <a:gd name="T66" fmla="*/ 38 w 76"/>
              <a:gd name="T67" fmla="*/ 61 h 68"/>
              <a:gd name="T68" fmla="*/ 65 w 76"/>
              <a:gd name="T69" fmla="*/ 34 h 68"/>
              <a:gd name="T70" fmla="*/ 65 w 76"/>
              <a:gd name="T71" fmla="*/ 34 h 68"/>
              <a:gd name="T72" fmla="*/ 70 w 76"/>
              <a:gd name="T73" fmla="*/ 26 h 68"/>
              <a:gd name="T74" fmla="*/ 69 w 76"/>
              <a:gd name="T75" fmla="*/ 18 h 68"/>
              <a:gd name="T76" fmla="*/ 65 w 76"/>
              <a:gd name="T77" fmla="*/ 11 h 68"/>
              <a:gd name="T78" fmla="*/ 58 w 76"/>
              <a:gd name="T79" fmla="*/ 7 h 68"/>
              <a:gd name="T80" fmla="*/ 49 w 76"/>
              <a:gd name="T81" fmla="*/ 7 h 68"/>
              <a:gd name="T82" fmla="*/ 42 w 76"/>
              <a:gd name="T83" fmla="*/ 11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68">
                <a:moveTo>
                  <a:pt x="36" y="67"/>
                </a:moveTo>
                <a:cubicBezTo>
                  <a:pt x="8" y="38"/>
                  <a:pt x="8" y="38"/>
                  <a:pt x="8" y="38"/>
                </a:cubicBezTo>
                <a:cubicBezTo>
                  <a:pt x="5" y="35"/>
                  <a:pt x="2" y="32"/>
                  <a:pt x="1" y="28"/>
                </a:cubicBezTo>
                <a:cubicBezTo>
                  <a:pt x="0" y="24"/>
                  <a:pt x="0" y="20"/>
                  <a:pt x="2" y="16"/>
                </a:cubicBezTo>
                <a:cubicBezTo>
                  <a:pt x="3" y="13"/>
                  <a:pt x="5" y="10"/>
                  <a:pt x="8" y="7"/>
                </a:cubicBezTo>
                <a:cubicBezTo>
                  <a:pt x="10" y="4"/>
                  <a:pt x="13" y="2"/>
                  <a:pt x="17" y="1"/>
                </a:cubicBezTo>
                <a:cubicBezTo>
                  <a:pt x="21" y="0"/>
                  <a:pt x="25" y="0"/>
                  <a:pt x="29" y="1"/>
                </a:cubicBezTo>
                <a:cubicBezTo>
                  <a:pt x="32" y="2"/>
                  <a:pt x="35" y="4"/>
                  <a:pt x="38" y="6"/>
                </a:cubicBezTo>
                <a:cubicBezTo>
                  <a:pt x="41" y="4"/>
                  <a:pt x="44" y="2"/>
                  <a:pt x="48" y="1"/>
                </a:cubicBezTo>
                <a:cubicBezTo>
                  <a:pt x="51" y="0"/>
                  <a:pt x="55" y="0"/>
                  <a:pt x="60" y="1"/>
                </a:cubicBezTo>
                <a:cubicBezTo>
                  <a:pt x="63" y="2"/>
                  <a:pt x="66" y="4"/>
                  <a:pt x="69" y="7"/>
                </a:cubicBezTo>
                <a:cubicBezTo>
                  <a:pt x="72" y="10"/>
                  <a:pt x="74" y="13"/>
                  <a:pt x="75" y="16"/>
                </a:cubicBezTo>
                <a:cubicBezTo>
                  <a:pt x="75" y="16"/>
                  <a:pt x="75" y="16"/>
                  <a:pt x="75" y="16"/>
                </a:cubicBezTo>
                <a:cubicBezTo>
                  <a:pt x="76" y="20"/>
                  <a:pt x="76" y="24"/>
                  <a:pt x="75" y="28"/>
                </a:cubicBezTo>
                <a:cubicBezTo>
                  <a:pt x="74" y="32"/>
                  <a:pt x="72" y="35"/>
                  <a:pt x="69" y="38"/>
                </a:cubicBezTo>
                <a:cubicBezTo>
                  <a:pt x="69" y="38"/>
                  <a:pt x="69" y="38"/>
                  <a:pt x="69" y="38"/>
                </a:cubicBezTo>
                <a:cubicBezTo>
                  <a:pt x="40" y="67"/>
                  <a:pt x="40" y="67"/>
                  <a:pt x="40" y="67"/>
                </a:cubicBezTo>
                <a:cubicBezTo>
                  <a:pt x="39" y="68"/>
                  <a:pt x="37" y="68"/>
                  <a:pt x="36" y="67"/>
                </a:cubicBezTo>
                <a:cubicBezTo>
                  <a:pt x="36" y="67"/>
                  <a:pt x="36" y="67"/>
                  <a:pt x="36" y="67"/>
                </a:cubicBezTo>
                <a:close/>
                <a:moveTo>
                  <a:pt x="42" y="11"/>
                </a:moveTo>
                <a:cubicBezTo>
                  <a:pt x="42" y="11"/>
                  <a:pt x="42" y="11"/>
                  <a:pt x="42" y="11"/>
                </a:cubicBezTo>
                <a:cubicBezTo>
                  <a:pt x="42" y="11"/>
                  <a:pt x="42" y="11"/>
                  <a:pt x="42" y="11"/>
                </a:cubicBezTo>
                <a:cubicBezTo>
                  <a:pt x="32" y="20"/>
                  <a:pt x="32" y="20"/>
                  <a:pt x="32" y="20"/>
                </a:cubicBezTo>
                <a:cubicBezTo>
                  <a:pt x="32" y="20"/>
                  <a:pt x="31" y="20"/>
                  <a:pt x="30" y="20"/>
                </a:cubicBezTo>
                <a:cubicBezTo>
                  <a:pt x="29" y="19"/>
                  <a:pt x="29" y="18"/>
                  <a:pt x="30" y="17"/>
                </a:cubicBezTo>
                <a:cubicBezTo>
                  <a:pt x="36" y="11"/>
                  <a:pt x="36" y="11"/>
                  <a:pt x="36" y="11"/>
                </a:cubicBezTo>
                <a:cubicBezTo>
                  <a:pt x="36" y="11"/>
                  <a:pt x="36" y="11"/>
                  <a:pt x="36" y="11"/>
                </a:cubicBezTo>
                <a:cubicBezTo>
                  <a:pt x="33" y="9"/>
                  <a:pt x="30" y="7"/>
                  <a:pt x="27" y="7"/>
                </a:cubicBezTo>
                <a:cubicBezTo>
                  <a:pt x="25" y="6"/>
                  <a:pt x="22" y="6"/>
                  <a:pt x="19" y="7"/>
                </a:cubicBezTo>
                <a:cubicBezTo>
                  <a:pt x="16" y="8"/>
                  <a:pt x="14" y="9"/>
                  <a:pt x="12" y="11"/>
                </a:cubicBezTo>
                <a:cubicBezTo>
                  <a:pt x="10" y="13"/>
                  <a:pt x="8" y="15"/>
                  <a:pt x="7" y="18"/>
                </a:cubicBezTo>
                <a:cubicBezTo>
                  <a:pt x="6" y="21"/>
                  <a:pt x="6" y="24"/>
                  <a:pt x="7" y="26"/>
                </a:cubicBezTo>
                <a:cubicBezTo>
                  <a:pt x="8" y="29"/>
                  <a:pt x="9" y="32"/>
                  <a:pt x="12" y="34"/>
                </a:cubicBezTo>
                <a:cubicBezTo>
                  <a:pt x="38" y="61"/>
                  <a:pt x="38" y="61"/>
                  <a:pt x="38" y="61"/>
                </a:cubicBezTo>
                <a:cubicBezTo>
                  <a:pt x="65" y="34"/>
                  <a:pt x="65" y="34"/>
                  <a:pt x="65" y="34"/>
                </a:cubicBezTo>
                <a:cubicBezTo>
                  <a:pt x="65" y="34"/>
                  <a:pt x="65" y="34"/>
                  <a:pt x="65" y="34"/>
                </a:cubicBezTo>
                <a:cubicBezTo>
                  <a:pt x="67" y="32"/>
                  <a:pt x="69" y="29"/>
                  <a:pt x="70" y="26"/>
                </a:cubicBezTo>
                <a:cubicBezTo>
                  <a:pt x="70" y="24"/>
                  <a:pt x="70" y="21"/>
                  <a:pt x="69" y="18"/>
                </a:cubicBezTo>
                <a:cubicBezTo>
                  <a:pt x="68" y="15"/>
                  <a:pt x="67" y="13"/>
                  <a:pt x="65" y="11"/>
                </a:cubicBezTo>
                <a:cubicBezTo>
                  <a:pt x="63" y="9"/>
                  <a:pt x="60" y="8"/>
                  <a:pt x="58" y="7"/>
                </a:cubicBezTo>
                <a:cubicBezTo>
                  <a:pt x="55" y="6"/>
                  <a:pt x="52" y="6"/>
                  <a:pt x="49" y="7"/>
                </a:cubicBezTo>
                <a:cubicBezTo>
                  <a:pt x="46" y="7"/>
                  <a:pt x="44" y="9"/>
                  <a:pt x="42" y="11"/>
                </a:cubicBezTo>
                <a:close/>
              </a:path>
            </a:pathLst>
          </a:custGeom>
          <a:solidFill>
            <a:schemeClr val="bg1">
              <a:lumMod val="50000"/>
            </a:schemeClr>
          </a:solidFill>
          <a:ln>
            <a:noFill/>
          </a:ln>
        </p:spPr>
        <p:txBody>
          <a:bodyPr vert="horz" wrap="square" lIns="91428" tIns="45714" rIns="91428" bIns="45714" numCol="1" anchor="t" anchorCtr="0" compatLnSpc="1"/>
          <a:lstStyle/>
          <a:p>
            <a:endParaRPr lang="zh-CN" altLang="en-US"/>
          </a:p>
        </p:txBody>
      </p:sp>
      <p:sp>
        <p:nvSpPr>
          <p:cNvPr id="28" name="矩形 27"/>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1331005" y="328040"/>
            <a:ext cx="2311400" cy="660323"/>
            <a:chOff x="4830762" y="1203782"/>
            <a:chExt cx="2311400" cy="660323"/>
          </a:xfrm>
        </p:grpSpPr>
        <p:sp>
          <p:nvSpPr>
            <p:cNvPr id="30"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38"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p:transition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p:tgtEl>
                                          <p:spTgt spid="6"/>
                                        </p:tgtEl>
                                        <p:attrNameLst>
                                          <p:attrName>ppt_x</p:attrName>
                                        </p:attrNameLst>
                                      </p:cBhvr>
                                      <p:tavLst>
                                        <p:tav tm="0">
                                          <p:val>
                                            <p:strVal val="#ppt_x+#ppt_w*1.125000"/>
                                          </p:val>
                                        </p:tav>
                                        <p:tav tm="100000">
                                          <p:val>
                                            <p:strVal val="#ppt_x"/>
                                          </p:val>
                                        </p:tav>
                                      </p:tavLst>
                                    </p:anim>
                                    <p:animEffect transition="in" filter="wipe(left)">
                                      <p:cBhvr>
                                        <p:cTn id="8" dur="750"/>
                                        <p:tgtEl>
                                          <p:spTgt spid="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p:tgtEl>
                                          <p:spTgt spid="11"/>
                                        </p:tgtEl>
                                        <p:attrNameLst>
                                          <p:attrName>ppt_x</p:attrName>
                                        </p:attrNameLst>
                                      </p:cBhvr>
                                      <p:tavLst>
                                        <p:tav tm="0">
                                          <p:val>
                                            <p:strVal val="#ppt_x-#ppt_w*1.125000"/>
                                          </p:val>
                                        </p:tav>
                                        <p:tav tm="100000">
                                          <p:val>
                                            <p:strVal val="#ppt_x"/>
                                          </p:val>
                                        </p:tav>
                                      </p:tavLst>
                                    </p:anim>
                                    <p:animEffect transition="in" filter="wipe(right)">
                                      <p:cBhvr>
                                        <p:cTn id="12" dur="750"/>
                                        <p:tgtEl>
                                          <p:spTgt spid="11"/>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p:tgtEl>
                                          <p:spTgt spid="9"/>
                                        </p:tgtEl>
                                        <p:attrNameLst>
                                          <p:attrName>ppt_x</p:attrName>
                                        </p:attrNameLst>
                                      </p:cBhvr>
                                      <p:tavLst>
                                        <p:tav tm="0">
                                          <p:val>
                                            <p:strVal val="#ppt_x+#ppt_w*1.125000"/>
                                          </p:val>
                                        </p:tav>
                                        <p:tav tm="100000">
                                          <p:val>
                                            <p:strVal val="#ppt_x"/>
                                          </p:val>
                                        </p:tav>
                                      </p:tavLst>
                                    </p:anim>
                                    <p:animEffect transition="in" filter="wipe(left)">
                                      <p:cBhvr>
                                        <p:cTn id="16" dur="750"/>
                                        <p:tgtEl>
                                          <p:spTgt spid="9"/>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p:tgtEl>
                                          <p:spTgt spid="12"/>
                                        </p:tgtEl>
                                        <p:attrNameLst>
                                          <p:attrName>ppt_x</p:attrName>
                                        </p:attrNameLst>
                                      </p:cBhvr>
                                      <p:tavLst>
                                        <p:tav tm="0">
                                          <p:val>
                                            <p:strVal val="#ppt_x-#ppt_w*1.125000"/>
                                          </p:val>
                                        </p:tav>
                                        <p:tav tm="100000">
                                          <p:val>
                                            <p:strVal val="#ppt_x"/>
                                          </p:val>
                                        </p:tav>
                                      </p:tavLst>
                                    </p:anim>
                                    <p:animEffect transition="in" filter="wipe(right)">
                                      <p:cBhvr>
                                        <p:cTn id="20" dur="750"/>
                                        <p:tgtEl>
                                          <p:spTgt spid="12"/>
                                        </p:tgtEl>
                                      </p:cBhvr>
                                    </p:animEffect>
                                  </p:childTnLst>
                                </p:cTn>
                              </p:par>
                            </p:childTnLst>
                          </p:cTn>
                        </p:par>
                        <p:par>
                          <p:cTn id="21" fill="hold" nodeType="afterGroup">
                            <p:stCondLst>
                              <p:cond delay="750"/>
                            </p:stCondLst>
                            <p:childTnLst>
                              <p:par>
                                <p:cTn id="22" presetID="47" presetClass="entr" presetSubtype="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750"/>
                                        <p:tgtEl>
                                          <p:spTgt spid="31"/>
                                        </p:tgtEl>
                                      </p:cBhvr>
                                    </p:animEffect>
                                    <p:anim calcmode="lin" valueType="num">
                                      <p:cBhvr>
                                        <p:cTn id="25" dur="750" fill="hold"/>
                                        <p:tgtEl>
                                          <p:spTgt spid="31"/>
                                        </p:tgtEl>
                                        <p:attrNameLst>
                                          <p:attrName>ppt_x</p:attrName>
                                        </p:attrNameLst>
                                      </p:cBhvr>
                                      <p:tavLst>
                                        <p:tav tm="0">
                                          <p:val>
                                            <p:strVal val="#ppt_x"/>
                                          </p:val>
                                        </p:tav>
                                        <p:tav tm="100000">
                                          <p:val>
                                            <p:strVal val="#ppt_x"/>
                                          </p:val>
                                        </p:tav>
                                      </p:tavLst>
                                    </p:anim>
                                    <p:anim calcmode="lin" valueType="num">
                                      <p:cBhvr>
                                        <p:cTn id="26" dur="750" fill="hold"/>
                                        <p:tgtEl>
                                          <p:spTgt spid="3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750"/>
                                        <p:tgtEl>
                                          <p:spTgt spid="37"/>
                                        </p:tgtEl>
                                      </p:cBhvr>
                                    </p:animEffect>
                                    <p:anim calcmode="lin" valueType="num">
                                      <p:cBhvr>
                                        <p:cTn id="30" dur="750" fill="hold"/>
                                        <p:tgtEl>
                                          <p:spTgt spid="37"/>
                                        </p:tgtEl>
                                        <p:attrNameLst>
                                          <p:attrName>ppt_x</p:attrName>
                                        </p:attrNameLst>
                                      </p:cBhvr>
                                      <p:tavLst>
                                        <p:tav tm="0">
                                          <p:val>
                                            <p:strVal val="#ppt_x"/>
                                          </p:val>
                                        </p:tav>
                                        <p:tav tm="100000">
                                          <p:val>
                                            <p:strVal val="#ppt_x"/>
                                          </p:val>
                                        </p:tav>
                                      </p:tavLst>
                                    </p:anim>
                                    <p:anim calcmode="lin" valueType="num">
                                      <p:cBhvr>
                                        <p:cTn id="31" dur="750" fill="hold"/>
                                        <p:tgtEl>
                                          <p:spTgt spid="3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750"/>
                                        <p:tgtEl>
                                          <p:spTgt spid="17"/>
                                        </p:tgtEl>
                                      </p:cBhvr>
                                    </p:animEffect>
                                    <p:anim calcmode="lin" valueType="num">
                                      <p:cBhvr>
                                        <p:cTn id="35" dur="750" fill="hold"/>
                                        <p:tgtEl>
                                          <p:spTgt spid="17"/>
                                        </p:tgtEl>
                                        <p:attrNameLst>
                                          <p:attrName>ppt_x</p:attrName>
                                        </p:attrNameLst>
                                      </p:cBhvr>
                                      <p:tavLst>
                                        <p:tav tm="0">
                                          <p:val>
                                            <p:strVal val="#ppt_x"/>
                                          </p:val>
                                        </p:tav>
                                        <p:tav tm="100000">
                                          <p:val>
                                            <p:strVal val="#ppt_x"/>
                                          </p:val>
                                        </p:tav>
                                      </p:tavLst>
                                    </p:anim>
                                    <p:anim calcmode="lin" valueType="num">
                                      <p:cBhvr>
                                        <p:cTn id="36" dur="750" fill="hold"/>
                                        <p:tgtEl>
                                          <p:spTgt spid="1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750"/>
                                        <p:tgtEl>
                                          <p:spTgt spid="4"/>
                                        </p:tgtEl>
                                      </p:cBhvr>
                                    </p:animEffect>
                                    <p:anim calcmode="lin" valueType="num">
                                      <p:cBhvr>
                                        <p:cTn id="40" dur="750" fill="hold"/>
                                        <p:tgtEl>
                                          <p:spTgt spid="4"/>
                                        </p:tgtEl>
                                        <p:attrNameLst>
                                          <p:attrName>ppt_x</p:attrName>
                                        </p:attrNameLst>
                                      </p:cBhvr>
                                      <p:tavLst>
                                        <p:tav tm="0">
                                          <p:val>
                                            <p:strVal val="#ppt_x"/>
                                          </p:val>
                                        </p:tav>
                                        <p:tav tm="100000">
                                          <p:val>
                                            <p:strVal val="#ppt_x"/>
                                          </p:val>
                                        </p:tav>
                                      </p:tavLst>
                                    </p:anim>
                                    <p:anim calcmode="lin" valueType="num">
                                      <p:cBhvr>
                                        <p:cTn id="41" dur="750" fill="hold"/>
                                        <p:tgtEl>
                                          <p:spTgt spid="4"/>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1500"/>
                            </p:stCondLst>
                            <p:childTnLst>
                              <p:par>
                                <p:cTn id="43" presetID="2" presetClass="entr" presetSubtype="2"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1+#ppt_w/2"/>
                                          </p:val>
                                        </p:tav>
                                        <p:tav tm="100000">
                                          <p:val>
                                            <p:strVal val="#ppt_x"/>
                                          </p:val>
                                        </p:tav>
                                      </p:tavLst>
                                    </p:anim>
                                    <p:anim calcmode="lin" valueType="num">
                                      <p:cBhvr additive="base">
                                        <p:cTn id="46" dur="500" fill="hold"/>
                                        <p:tgtEl>
                                          <p:spTgt spid="46"/>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1+#ppt_w/2"/>
                                          </p:val>
                                        </p:tav>
                                        <p:tav tm="100000">
                                          <p:val>
                                            <p:strVal val="#ppt_x"/>
                                          </p:val>
                                        </p:tav>
                                      </p:tavLst>
                                    </p:anim>
                                    <p:anim calcmode="lin" valueType="num">
                                      <p:cBhvr additive="base">
                                        <p:cTn id="50" dur="500" fill="hold"/>
                                        <p:tgtEl>
                                          <p:spTgt spid="47"/>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1+#ppt_w/2"/>
                                          </p:val>
                                        </p:tav>
                                        <p:tav tm="100000">
                                          <p:val>
                                            <p:strVal val="#ppt_x"/>
                                          </p:val>
                                        </p:tav>
                                      </p:tavLst>
                                    </p:anim>
                                    <p:anim calcmode="lin" valueType="num">
                                      <p:cBhvr additive="base">
                                        <p:cTn id="54" dur="500" fill="hold"/>
                                        <p:tgtEl>
                                          <p:spTgt spid="48"/>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1+#ppt_w/2"/>
                                          </p:val>
                                        </p:tav>
                                        <p:tav tm="100000">
                                          <p:val>
                                            <p:strVal val="#ppt_x"/>
                                          </p:val>
                                        </p:tav>
                                      </p:tavLst>
                                    </p:anim>
                                    <p:anim calcmode="lin" valueType="num">
                                      <p:cBhvr additive="base">
                                        <p:cTn id="58" dur="500" fill="hold"/>
                                        <p:tgtEl>
                                          <p:spTgt spid="4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0-#ppt_w/2"/>
                                          </p:val>
                                        </p:tav>
                                        <p:tav tm="100000">
                                          <p:val>
                                            <p:strVal val="#ppt_x"/>
                                          </p:val>
                                        </p:tav>
                                      </p:tavLst>
                                    </p:anim>
                                    <p:anim calcmode="lin" valueType="num">
                                      <p:cBhvr additive="base">
                                        <p:cTn id="62" dur="500" fill="hold"/>
                                        <p:tgtEl>
                                          <p:spTgt spid="51"/>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0-#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anim calcmode="lin" valueType="num">
                                      <p:cBhvr additive="base">
                                        <p:cTn id="69" dur="500" fill="hold"/>
                                        <p:tgtEl>
                                          <p:spTgt spid="52"/>
                                        </p:tgtEl>
                                        <p:attrNameLst>
                                          <p:attrName>ppt_x</p:attrName>
                                        </p:attrNameLst>
                                      </p:cBhvr>
                                      <p:tavLst>
                                        <p:tav tm="0">
                                          <p:val>
                                            <p:strVal val="0-#ppt_w/2"/>
                                          </p:val>
                                        </p:tav>
                                        <p:tav tm="100000">
                                          <p:val>
                                            <p:strVal val="#ppt_x"/>
                                          </p:val>
                                        </p:tav>
                                      </p:tavLst>
                                    </p:anim>
                                    <p:anim calcmode="lin" valueType="num">
                                      <p:cBhvr additive="base">
                                        <p:cTn id="70" dur="500" fill="hold"/>
                                        <p:tgtEl>
                                          <p:spTgt spid="52"/>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additive="base">
                                        <p:cTn id="73" dur="500" fill="hold"/>
                                        <p:tgtEl>
                                          <p:spTgt spid="53"/>
                                        </p:tgtEl>
                                        <p:attrNameLst>
                                          <p:attrName>ppt_x</p:attrName>
                                        </p:attrNameLst>
                                      </p:cBhvr>
                                      <p:tavLst>
                                        <p:tav tm="0">
                                          <p:val>
                                            <p:strVal val="0-#ppt_w/2"/>
                                          </p:val>
                                        </p:tav>
                                        <p:tav tm="100000">
                                          <p:val>
                                            <p:strVal val="#ppt_x"/>
                                          </p:val>
                                        </p:tav>
                                      </p:tavLst>
                                    </p:anim>
                                    <p:anim calcmode="lin" valueType="num">
                                      <p:cBhvr additive="base">
                                        <p:cTn id="74" dur="500" fill="hold"/>
                                        <p:tgtEl>
                                          <p:spTgt spid="53"/>
                                        </p:tgtEl>
                                        <p:attrNameLst>
                                          <p:attrName>ppt_y</p:attrName>
                                        </p:attrNameLst>
                                      </p:cBhvr>
                                      <p:tavLst>
                                        <p:tav tm="0">
                                          <p:val>
                                            <p:strVal val="#ppt_y"/>
                                          </p:val>
                                        </p:tav>
                                        <p:tav tm="100000">
                                          <p:val>
                                            <p:strVal val="#ppt_y"/>
                                          </p:val>
                                        </p:tav>
                                      </p:tavLst>
                                    </p:anim>
                                  </p:childTnLst>
                                </p:cTn>
                              </p:par>
                            </p:childTnLst>
                          </p:cTn>
                        </p:par>
                        <p:par>
                          <p:cTn id="75" fill="hold" nodeType="afterGroup">
                            <p:stCondLst>
                              <p:cond delay="2000"/>
                            </p:stCondLst>
                            <p:childTnLst>
                              <p:par>
                                <p:cTn id="76" presetID="53" presetClass="entr" presetSubtype="16" fill="hold" grpId="0" nodeType="afterEffect">
                                  <p:stCondLst>
                                    <p:cond delay="0"/>
                                  </p:stCondLst>
                                  <p:childTnLst>
                                    <p:set>
                                      <p:cBhvr>
                                        <p:cTn id="77" dur="1" fill="hold">
                                          <p:stCondLst>
                                            <p:cond delay="0"/>
                                          </p:stCondLst>
                                        </p:cTn>
                                        <p:tgtEl>
                                          <p:spTgt spid="56"/>
                                        </p:tgtEl>
                                        <p:attrNameLst>
                                          <p:attrName>style.visibility</p:attrName>
                                        </p:attrNameLst>
                                      </p:cBhvr>
                                      <p:to>
                                        <p:strVal val="visible"/>
                                      </p:to>
                                    </p:set>
                                    <p:anim calcmode="lin" valueType="num">
                                      <p:cBhvr>
                                        <p:cTn id="78" dur="750" fill="hold"/>
                                        <p:tgtEl>
                                          <p:spTgt spid="56"/>
                                        </p:tgtEl>
                                        <p:attrNameLst>
                                          <p:attrName>ppt_w</p:attrName>
                                        </p:attrNameLst>
                                      </p:cBhvr>
                                      <p:tavLst>
                                        <p:tav tm="0">
                                          <p:val>
                                            <p:fltVal val="0"/>
                                          </p:val>
                                        </p:tav>
                                        <p:tav tm="100000">
                                          <p:val>
                                            <p:strVal val="#ppt_w"/>
                                          </p:val>
                                        </p:tav>
                                      </p:tavLst>
                                    </p:anim>
                                    <p:anim calcmode="lin" valueType="num">
                                      <p:cBhvr>
                                        <p:cTn id="79" dur="750" fill="hold"/>
                                        <p:tgtEl>
                                          <p:spTgt spid="56"/>
                                        </p:tgtEl>
                                        <p:attrNameLst>
                                          <p:attrName>ppt_h</p:attrName>
                                        </p:attrNameLst>
                                      </p:cBhvr>
                                      <p:tavLst>
                                        <p:tav tm="0">
                                          <p:val>
                                            <p:fltVal val="0"/>
                                          </p:val>
                                        </p:tav>
                                        <p:tav tm="100000">
                                          <p:val>
                                            <p:strVal val="#ppt_h"/>
                                          </p:val>
                                        </p:tav>
                                      </p:tavLst>
                                    </p:anim>
                                    <p:animEffect transition="in" filter="fade">
                                      <p:cBhvr>
                                        <p:cTn id="80" dur="750"/>
                                        <p:tgtEl>
                                          <p:spTgt spid="56"/>
                                        </p:tgtEl>
                                      </p:cBhvr>
                                    </p:animEffect>
                                  </p:childTnLst>
                                </p:cTn>
                              </p:par>
                            </p:childTnLst>
                          </p:cTn>
                        </p:par>
                        <p:par>
                          <p:cTn id="81" fill="hold" nodeType="afterGroup">
                            <p:stCondLst>
                              <p:cond delay="2750"/>
                            </p:stCondLst>
                            <p:childTnLst>
                              <p:par>
                                <p:cTn id="82" presetID="20" presetClass="entr" presetSubtype="0" fill="hold" grpId="1"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edge">
                                      <p:cBhvr>
                                        <p:cTn id="84" dur="500"/>
                                        <p:tgtEl>
                                          <p:spTgt spid="28"/>
                                        </p:tgtEl>
                                      </p:cBhvr>
                                    </p:animEffect>
                                  </p:childTnLst>
                                </p:cTn>
                              </p:par>
                              <p:par>
                                <p:cTn id="85" presetID="2" presetClass="entr" presetSubtype="8"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0-#ppt_w/2"/>
                                          </p:val>
                                        </p:tav>
                                        <p:tav tm="100000">
                                          <p:val>
                                            <p:strVal val="#ppt_x"/>
                                          </p:val>
                                        </p:tav>
                                      </p:tavLst>
                                    </p:anim>
                                    <p:anim calcmode="lin" valueType="num">
                                      <p:cBhvr additive="base">
                                        <p:cTn id="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P spid="12" grpId="0" animBg="1"/>
      <p:bldP spid="17" grpId="0" animBg="1"/>
      <p:bldP spid="37" grpId="0" animBg="1"/>
      <p:bldP spid="46" grpId="0"/>
      <p:bldP spid="47" grpId="0"/>
      <p:bldP spid="48" grpId="0"/>
      <p:bldP spid="49" grpId="0"/>
      <p:bldP spid="50" grpId="0"/>
      <p:bldP spid="51" grpId="0"/>
      <p:bldP spid="52" grpId="0"/>
      <p:bldP spid="53" grpId="0"/>
      <p:bldP spid="56" grpId="0" animBg="1"/>
      <p:bldP spid="28" grpId="1"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1" name="组合 10"/>
          <p:cNvGrpSpPr/>
          <p:nvPr/>
        </p:nvGrpSpPr>
        <p:grpSpPr>
          <a:xfrm>
            <a:off x="1331005" y="328040"/>
            <a:ext cx="2311400" cy="660323"/>
            <a:chOff x="4830762" y="1203782"/>
            <a:chExt cx="2311400" cy="660323"/>
          </a:xfrm>
        </p:grpSpPr>
        <p:sp>
          <p:nvSpPr>
            <p:cNvPr id="12"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3"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grpSp>
        <p:nvGrpSpPr>
          <p:cNvPr id="51" name="组合 50"/>
          <p:cNvGrpSpPr/>
          <p:nvPr/>
        </p:nvGrpSpPr>
        <p:grpSpPr>
          <a:xfrm>
            <a:off x="915111" y="1775563"/>
            <a:ext cx="10180352" cy="4664579"/>
            <a:chOff x="381000" y="971550"/>
            <a:chExt cx="8229600" cy="3770756"/>
          </a:xfrm>
        </p:grpSpPr>
        <p:graphicFrame>
          <p:nvGraphicFramePr>
            <p:cNvPr id="52" name="Chart 2"/>
            <p:cNvGraphicFramePr/>
            <p:nvPr/>
          </p:nvGraphicFramePr>
          <p:xfrm>
            <a:off x="381000" y="1675056"/>
            <a:ext cx="8229600" cy="2268294"/>
          </p:xfrm>
          <a:graphic>
            <a:graphicData uri="http://schemas.openxmlformats.org/drawingml/2006/chart">
              <c:chart xmlns:c="http://schemas.openxmlformats.org/drawingml/2006/chart" r:id="rId3"/>
            </a:graphicData>
          </a:graphic>
        </p:graphicFrame>
        <p:grpSp>
          <p:nvGrpSpPr>
            <p:cNvPr id="53" name="Group 5"/>
            <p:cNvGrpSpPr/>
            <p:nvPr/>
          </p:nvGrpSpPr>
          <p:grpSpPr>
            <a:xfrm>
              <a:off x="914400" y="1000125"/>
              <a:ext cx="838200" cy="962025"/>
              <a:chOff x="914400" y="1257300"/>
              <a:chExt cx="838200" cy="962025"/>
            </a:xfrm>
            <a:solidFill>
              <a:srgbClr val="45C1A4"/>
            </a:solidFill>
          </p:grpSpPr>
          <p:sp>
            <p:nvSpPr>
              <p:cNvPr id="101" name="Oval 3"/>
              <p:cNvSpPr/>
              <p:nvPr/>
            </p:nvSpPr>
            <p:spPr>
              <a:xfrm>
                <a:off x="914400" y="1257300"/>
                <a:ext cx="838200" cy="838200"/>
              </a:xfrm>
              <a:prstGeom prst="ellipse">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4"/>
              <p:cNvSpPr/>
              <p:nvPr/>
            </p:nvSpPr>
            <p:spPr>
              <a:xfrm flipV="1">
                <a:off x="1166885" y="1971675"/>
                <a:ext cx="287274" cy="247650"/>
              </a:xfrm>
              <a:prstGeom prst="triangle">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p:cNvSpPr txBox="1">
              <a:spLocks noChangeArrowheads="1"/>
            </p:cNvSpPr>
            <p:nvPr/>
          </p:nvSpPr>
          <p:spPr bwMode="auto">
            <a:xfrm>
              <a:off x="990600" y="1476375"/>
              <a:ext cx="678180" cy="261610"/>
            </a:xfrm>
            <a:prstGeom prst="rect">
              <a:avLst/>
            </a:prstGeom>
            <a:noFill/>
            <a:ln w="9525">
              <a:noFill/>
              <a:miter lim="800000"/>
            </a:ln>
          </p:spPr>
          <p:txBody>
            <a:bodyPr wrap="square" lIns="45720" tIns="22860" rIns="45720" bIns="22860">
              <a:spAutoFit/>
            </a:bodyPr>
            <a:lstStyle/>
            <a:p>
              <a:pPr algn="ctr" defTabSz="1088390"/>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45%</a:t>
              </a:r>
              <a:endPar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5" name="Group 10"/>
            <p:cNvGrpSpPr/>
            <p:nvPr/>
          </p:nvGrpSpPr>
          <p:grpSpPr>
            <a:xfrm>
              <a:off x="2514600" y="1657350"/>
              <a:ext cx="838200" cy="962025"/>
              <a:chOff x="914400" y="1257300"/>
              <a:chExt cx="838200" cy="962025"/>
            </a:xfrm>
            <a:solidFill>
              <a:srgbClr val="45C1A4"/>
            </a:solidFill>
          </p:grpSpPr>
          <p:sp>
            <p:nvSpPr>
              <p:cNvPr id="99" name="Oval 11"/>
              <p:cNvSpPr/>
              <p:nvPr/>
            </p:nvSpPr>
            <p:spPr>
              <a:xfrm>
                <a:off x="914400" y="1257300"/>
                <a:ext cx="838200" cy="838200"/>
              </a:xfrm>
              <a:prstGeom prst="ellipse">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12"/>
              <p:cNvSpPr/>
              <p:nvPr/>
            </p:nvSpPr>
            <p:spPr>
              <a:xfrm flipV="1">
                <a:off x="1166885" y="1971675"/>
                <a:ext cx="287274" cy="247650"/>
              </a:xfrm>
              <a:prstGeom prst="triangle">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 Box 10"/>
            <p:cNvSpPr txBox="1">
              <a:spLocks noChangeArrowheads="1"/>
            </p:cNvSpPr>
            <p:nvPr/>
          </p:nvSpPr>
          <p:spPr bwMode="auto">
            <a:xfrm>
              <a:off x="2590800" y="2157740"/>
              <a:ext cx="678180" cy="261610"/>
            </a:xfrm>
            <a:prstGeom prst="rect">
              <a:avLst/>
            </a:prstGeom>
            <a:noFill/>
            <a:ln w="9525">
              <a:noFill/>
              <a:miter lim="800000"/>
            </a:ln>
          </p:spPr>
          <p:txBody>
            <a:bodyPr wrap="square" lIns="45720" tIns="22860" rIns="45720" bIns="22860">
              <a:spAutoFit/>
            </a:bodyPr>
            <a:lstStyle/>
            <a:p>
              <a:pPr algn="ctr" defTabSz="1088390"/>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30%</a:t>
              </a:r>
              <a:endPar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7" name="Group 14"/>
            <p:cNvGrpSpPr/>
            <p:nvPr/>
          </p:nvGrpSpPr>
          <p:grpSpPr>
            <a:xfrm>
              <a:off x="4114800" y="1304925"/>
              <a:ext cx="838200" cy="962025"/>
              <a:chOff x="914400" y="1257300"/>
              <a:chExt cx="838200" cy="962025"/>
            </a:xfrm>
            <a:solidFill>
              <a:srgbClr val="45C1A4"/>
            </a:solidFill>
          </p:grpSpPr>
          <p:sp>
            <p:nvSpPr>
              <p:cNvPr id="97" name="Oval 15"/>
              <p:cNvSpPr/>
              <p:nvPr/>
            </p:nvSpPr>
            <p:spPr>
              <a:xfrm>
                <a:off x="914400" y="1257300"/>
                <a:ext cx="838200" cy="838200"/>
              </a:xfrm>
              <a:prstGeom prst="ellipse">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16"/>
              <p:cNvSpPr/>
              <p:nvPr/>
            </p:nvSpPr>
            <p:spPr>
              <a:xfrm flipV="1">
                <a:off x="1166885" y="1971675"/>
                <a:ext cx="287274" cy="247650"/>
              </a:xfrm>
              <a:prstGeom prst="triangle">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 Box 10"/>
            <p:cNvSpPr txBox="1">
              <a:spLocks noChangeArrowheads="1"/>
            </p:cNvSpPr>
            <p:nvPr/>
          </p:nvSpPr>
          <p:spPr bwMode="auto">
            <a:xfrm>
              <a:off x="4191000" y="1809750"/>
              <a:ext cx="678180" cy="261610"/>
            </a:xfrm>
            <a:prstGeom prst="rect">
              <a:avLst/>
            </a:prstGeom>
            <a:noFill/>
            <a:ln w="9525">
              <a:noFill/>
              <a:miter lim="800000"/>
            </a:ln>
          </p:spPr>
          <p:txBody>
            <a:bodyPr wrap="square" lIns="45720" tIns="22860" rIns="45720" bIns="22860">
              <a:spAutoFit/>
            </a:bodyPr>
            <a:lstStyle/>
            <a:p>
              <a:pPr algn="ctr" defTabSz="1088390"/>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35%</a:t>
              </a:r>
              <a:endPar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9" name="Group 18"/>
            <p:cNvGrpSpPr/>
            <p:nvPr/>
          </p:nvGrpSpPr>
          <p:grpSpPr>
            <a:xfrm>
              <a:off x="5638800" y="971550"/>
              <a:ext cx="838200" cy="962025"/>
              <a:chOff x="914400" y="1257300"/>
              <a:chExt cx="838200" cy="962025"/>
            </a:xfrm>
            <a:solidFill>
              <a:srgbClr val="45C1A4"/>
            </a:solidFill>
          </p:grpSpPr>
          <p:sp>
            <p:nvSpPr>
              <p:cNvPr id="95" name="Oval 19"/>
              <p:cNvSpPr/>
              <p:nvPr/>
            </p:nvSpPr>
            <p:spPr>
              <a:xfrm>
                <a:off x="914400" y="1257300"/>
                <a:ext cx="838200" cy="838200"/>
              </a:xfrm>
              <a:prstGeom prst="ellipse">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20"/>
              <p:cNvSpPr/>
              <p:nvPr/>
            </p:nvSpPr>
            <p:spPr>
              <a:xfrm flipV="1">
                <a:off x="1189863" y="1971675"/>
                <a:ext cx="287274" cy="247650"/>
              </a:xfrm>
              <a:prstGeom prst="triangle">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 Box 10"/>
            <p:cNvSpPr txBox="1">
              <a:spLocks noChangeArrowheads="1"/>
            </p:cNvSpPr>
            <p:nvPr/>
          </p:nvSpPr>
          <p:spPr bwMode="auto">
            <a:xfrm>
              <a:off x="5715000" y="1447800"/>
              <a:ext cx="678180" cy="261610"/>
            </a:xfrm>
            <a:prstGeom prst="rect">
              <a:avLst/>
            </a:prstGeom>
            <a:noFill/>
            <a:ln w="9525">
              <a:noFill/>
              <a:miter lim="800000"/>
            </a:ln>
          </p:spPr>
          <p:txBody>
            <a:bodyPr wrap="square" lIns="45720" tIns="22860" rIns="45720" bIns="22860">
              <a:spAutoFit/>
            </a:bodyPr>
            <a:lstStyle/>
            <a:p>
              <a:pPr algn="ctr" defTabSz="1088390"/>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50%</a:t>
              </a:r>
              <a:endPar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1" name="Group 22"/>
            <p:cNvGrpSpPr/>
            <p:nvPr/>
          </p:nvGrpSpPr>
          <p:grpSpPr>
            <a:xfrm>
              <a:off x="7239000" y="1047750"/>
              <a:ext cx="838200" cy="962025"/>
              <a:chOff x="914400" y="1257300"/>
              <a:chExt cx="838200" cy="962025"/>
            </a:xfrm>
            <a:solidFill>
              <a:srgbClr val="45C1A4"/>
            </a:solidFill>
          </p:grpSpPr>
          <p:sp>
            <p:nvSpPr>
              <p:cNvPr id="93" name="Oval 23"/>
              <p:cNvSpPr/>
              <p:nvPr/>
            </p:nvSpPr>
            <p:spPr>
              <a:xfrm>
                <a:off x="914400" y="1257300"/>
                <a:ext cx="838200" cy="838200"/>
              </a:xfrm>
              <a:prstGeom prst="ellipse">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24"/>
              <p:cNvSpPr/>
              <p:nvPr/>
            </p:nvSpPr>
            <p:spPr>
              <a:xfrm flipV="1">
                <a:off x="1189863" y="1971675"/>
                <a:ext cx="287274" cy="247650"/>
              </a:xfrm>
              <a:prstGeom prst="triangle">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p:cNvSpPr txBox="1">
              <a:spLocks noChangeArrowheads="1"/>
            </p:cNvSpPr>
            <p:nvPr/>
          </p:nvSpPr>
          <p:spPr bwMode="auto">
            <a:xfrm>
              <a:off x="7315200" y="1548140"/>
              <a:ext cx="678180" cy="261610"/>
            </a:xfrm>
            <a:prstGeom prst="rect">
              <a:avLst/>
            </a:prstGeom>
            <a:noFill/>
            <a:ln w="9525">
              <a:noFill/>
              <a:miter lim="800000"/>
            </a:ln>
          </p:spPr>
          <p:txBody>
            <a:bodyPr wrap="square" lIns="45720" tIns="22860" rIns="45720" bIns="22860">
              <a:spAutoFit/>
            </a:bodyPr>
            <a:lstStyle/>
            <a:p>
              <a:pPr algn="ctr" defTabSz="1088390"/>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48%</a:t>
              </a:r>
              <a:endPar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 name="Rectangle 26"/>
            <p:cNvSpPr/>
            <p:nvPr/>
          </p:nvSpPr>
          <p:spPr>
            <a:xfrm flipV="1">
              <a:off x="533400" y="4705348"/>
              <a:ext cx="8001000" cy="36958"/>
            </a:xfrm>
            <a:prstGeom prst="rect">
              <a:avLst/>
            </a:prstGeom>
            <a:solidFill>
              <a:srgbClr val="E96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7"/>
            <p:cNvSpPr txBox="1">
              <a:spLocks noChangeArrowheads="1"/>
            </p:cNvSpPr>
            <p:nvPr/>
          </p:nvSpPr>
          <p:spPr bwMode="auto">
            <a:xfrm>
              <a:off x="630017" y="4228879"/>
              <a:ext cx="7821339" cy="315242"/>
            </a:xfrm>
            <a:prstGeom prst="rect">
              <a:avLst/>
            </a:prstGeom>
            <a:noFill/>
            <a:ln w="9525">
              <a:noFill/>
              <a:miter lim="800000"/>
            </a:ln>
          </p:spPr>
          <p:txBody>
            <a:bodyPr wrap="square" lIns="45720" tIns="22860" rIns="45720" bIns="22860" anchor="ctr">
              <a:spAutoFit/>
            </a:bodyPr>
            <a:lstStyle/>
            <a:p>
              <a:pPr algn="ctr" defTabSz="1088390"/>
              <a:r>
                <a:rPr lang="en-US" sz="1100" err="1">
                  <a:solidFill>
                    <a:schemeClr val="bg1">
                      <a:lumMod val="50000"/>
                    </a:schemeClr>
                  </a:solidFill>
                  <a:latin typeface="Open Sans Semibold" pitchFamily="34" charset="0"/>
                  <a:ea typeface="Open Sans Semibold" pitchFamily="34" charset="0"/>
                  <a:cs typeface="Open Sans Semibold" pitchFamily="34" charset="0"/>
                </a:rPr>
                <a:t>Nullam eu tempor purus. Nunc a leo magna, sit amet consequat risus. Etiam faucibus tortor a ipsum vehicula sed suscipit. Nunc a leo magna, sit amet consequat risus. Nullam eu tempor purus. Nunc a leo magna, sit amet consequat risus. Etiam faucibus tortor a ipsum vehicula sed suscipit. </a:t>
              </a:r>
              <a:endParaRPr lang="en-US" sz="1100">
                <a:solidFill>
                  <a:schemeClr val="bg1">
                    <a:lumMod val="50000"/>
                  </a:schemeClr>
                </a:solidFill>
                <a:latin typeface="Open Sans Semibold" pitchFamily="34" charset="0"/>
                <a:ea typeface="Open Sans Semibold" pitchFamily="34" charset="0"/>
                <a:cs typeface="Open Sans Semibold" pitchFamily="34" charset="0"/>
              </a:endParaRPr>
            </a:p>
          </p:txBody>
        </p:sp>
        <p:grpSp>
          <p:nvGrpSpPr>
            <p:cNvPr id="65" name="Group 28"/>
            <p:cNvGrpSpPr/>
            <p:nvPr/>
          </p:nvGrpSpPr>
          <p:grpSpPr>
            <a:xfrm>
              <a:off x="2709081" y="1785611"/>
              <a:ext cx="427650" cy="347990"/>
              <a:chOff x="1550139" y="1314466"/>
              <a:chExt cx="509139" cy="414300"/>
            </a:xfrm>
            <a:solidFill>
              <a:schemeClr val="bg1"/>
            </a:solidFill>
          </p:grpSpPr>
          <p:sp>
            <p:nvSpPr>
              <p:cNvPr id="90" name="Freeform 5"/>
              <p:cNvSpPr>
                <a:spLocks noEditPoints="1"/>
              </p:cNvSpPr>
              <p:nvPr/>
            </p:nvSpPr>
            <p:spPr bwMode="auto">
              <a:xfrm>
                <a:off x="1550139" y="1314466"/>
                <a:ext cx="509139" cy="414300"/>
              </a:xfrm>
              <a:custGeom>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6"/>
              <p:cNvSpPr/>
              <p:nvPr/>
            </p:nvSpPr>
            <p:spPr bwMode="auto">
              <a:xfrm>
                <a:off x="1949464" y="1366877"/>
                <a:ext cx="49916" cy="102328"/>
              </a:xfrm>
              <a:custGeom>
                <a:gdLst>
                  <a:gd name="T0" fmla="*/ 20 w 20"/>
                  <a:gd name="T1" fmla="*/ 41 h 41"/>
                  <a:gd name="T2" fmla="*/ 20 w 20"/>
                  <a:gd name="T3" fmla="*/ 0 h 41"/>
                  <a:gd name="T4" fmla="*/ 0 w 20"/>
                  <a:gd name="T5" fmla="*/ 0 h 41"/>
                  <a:gd name="T6" fmla="*/ 0 w 20"/>
                  <a:gd name="T7" fmla="*/ 24 h 41"/>
                  <a:gd name="T8" fmla="*/ 20 w 20"/>
                  <a:gd name="T9" fmla="*/ 41 h 41"/>
                </a:gd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66" name="Group 32"/>
            <p:cNvGrpSpPr/>
            <p:nvPr/>
          </p:nvGrpSpPr>
          <p:grpSpPr>
            <a:xfrm>
              <a:off x="7495409" y="1215609"/>
              <a:ext cx="325383" cy="314291"/>
              <a:chOff x="5099140" y="1309474"/>
              <a:chExt cx="439257" cy="424283"/>
            </a:xfrm>
            <a:solidFill>
              <a:schemeClr val="bg1"/>
            </a:solidFill>
          </p:grpSpPr>
          <p:sp>
            <p:nvSpPr>
              <p:cNvPr id="76"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77"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78"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79"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0"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1"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2"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3"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4"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5"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6"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7" name="Freeform 29"/>
              <p:cNvSpPr>
                <a:spLocks noEditPoints="1"/>
              </p:cNvSpPr>
              <p:nvPr/>
            </p:nvSpPr>
            <p:spPr bwMode="auto">
              <a:xfrm>
                <a:off x="5099140" y="1339424"/>
                <a:ext cx="439257" cy="394333"/>
              </a:xfrm>
              <a:custGeom>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9"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sp>
          <p:nvSpPr>
            <p:cNvPr id="67" name="Freeform 34"/>
            <p:cNvSpPr/>
            <p:nvPr/>
          </p:nvSpPr>
          <p:spPr bwMode="auto">
            <a:xfrm>
              <a:off x="4343400" y="1479282"/>
              <a:ext cx="373842" cy="330468"/>
            </a:xfrm>
            <a:custGeom>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68" name="Group 53"/>
            <p:cNvGrpSpPr/>
            <p:nvPr/>
          </p:nvGrpSpPr>
          <p:grpSpPr>
            <a:xfrm>
              <a:off x="1125102" y="1193117"/>
              <a:ext cx="416796" cy="259561"/>
              <a:chOff x="2942785" y="3296116"/>
              <a:chExt cx="416796" cy="259561"/>
            </a:xfrm>
            <a:solidFill>
              <a:schemeClr val="bg1"/>
            </a:solidFill>
          </p:grpSpPr>
          <p:sp>
            <p:nvSpPr>
              <p:cNvPr id="73" name="Freeform 95"/>
              <p:cNvSpPr>
                <a:spLocks noEditPoints="1"/>
              </p:cNvSpPr>
              <p:nvPr/>
            </p:nvSpPr>
            <p:spPr bwMode="auto">
              <a:xfrm>
                <a:off x="2942785" y="3296116"/>
                <a:ext cx="416796" cy="259561"/>
              </a:xfrm>
              <a:custGeom>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75"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69" name="Group 57"/>
            <p:cNvGrpSpPr/>
            <p:nvPr/>
          </p:nvGrpSpPr>
          <p:grpSpPr>
            <a:xfrm>
              <a:off x="5888728" y="1075929"/>
              <a:ext cx="312809" cy="352821"/>
              <a:chOff x="5513440" y="1766202"/>
              <a:chExt cx="429274" cy="484183"/>
            </a:xfrm>
            <a:solidFill>
              <a:schemeClr val="bg1"/>
            </a:solidFill>
          </p:grpSpPr>
          <p:sp>
            <p:nvSpPr>
              <p:cNvPr id="70" name="Freeform 147"/>
              <p:cNvSpPr/>
              <p:nvPr/>
            </p:nvSpPr>
            <p:spPr bwMode="auto">
              <a:xfrm>
                <a:off x="5513440" y="1766202"/>
                <a:ext cx="429274" cy="87353"/>
              </a:xfrm>
              <a:custGeom>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148"/>
              <p:cNvSpPr>
                <a:spLocks noEditPoints="1"/>
              </p:cNvSpPr>
              <p:nvPr/>
            </p:nvSpPr>
            <p:spPr bwMode="auto">
              <a:xfrm>
                <a:off x="5550876" y="1873521"/>
                <a:ext cx="356897" cy="376864"/>
              </a:xfrm>
              <a:custGeom>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149"/>
              <p:cNvSpPr/>
              <p:nvPr/>
            </p:nvSpPr>
            <p:spPr bwMode="auto">
              <a:xfrm>
                <a:off x="5578330" y="1945898"/>
                <a:ext cx="174705" cy="102328"/>
              </a:xfrm>
              <a:custGeom>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sp>
        <p:nvSpPr>
          <p:cNvPr id="103" name="矩形 102"/>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1000" fill="hold"/>
                                        <p:tgtEl>
                                          <p:spTgt spid="51"/>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20" presetClass="entr" presetSubtype="0" fill="hold" grpId="1" nodeType="after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wedge">
                                      <p:cBhvr>
                                        <p:cTn id="1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1"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11" name="组合 10"/>
          <p:cNvGrpSpPr/>
          <p:nvPr/>
        </p:nvGrpSpPr>
        <p:grpSpPr>
          <a:xfrm>
            <a:off x="1331005" y="328040"/>
            <a:ext cx="2311400" cy="660323"/>
            <a:chOff x="4830762" y="1203782"/>
            <a:chExt cx="2311400" cy="660323"/>
          </a:xfrm>
        </p:grpSpPr>
        <p:sp>
          <p:nvSpPr>
            <p:cNvPr id="12" name="TextBox 8"/>
            <p:cNvSpPr txBox="1">
              <a:spLocks noChangeArrowheads="1"/>
            </p:cNvSpPr>
            <p:nvPr/>
          </p:nvSpPr>
          <p:spPr bwMode="auto">
            <a:xfrm>
              <a:off x="4830762" y="1203782"/>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rPr>
                <a:t>加入标题描述</a:t>
              </a:r>
              <a:endParaRPr lang="zh-CN" altLang="en-US" sz="2800">
                <a:solidFill>
                  <a:srgbClr val="E9639E"/>
                </a:solidFill>
                <a:latin typeface="幼圆" panose="02010509060101010101" pitchFamily="49" charset="-122"/>
                <a:ea typeface="幼圆" panose="02010509060101010101" pitchFamily="49" charset="-122"/>
                <a:sym typeface="Arial" panose="020b0604020202020204" pitchFamily="34" charset="0"/>
              </a:endParaRPr>
            </a:p>
          </p:txBody>
        </p:sp>
        <p:sp>
          <p:nvSpPr>
            <p:cNvPr id="13" name="TextBox 8"/>
            <p:cNvSpPr txBox="1">
              <a:spLocks noChangeArrowheads="1"/>
            </p:cNvSpPr>
            <p:nvPr/>
          </p:nvSpPr>
          <p:spPr bwMode="auto">
            <a:xfrm>
              <a:off x="4830762" y="1687133"/>
              <a:ext cx="231140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en-US" altLang="zh-CN" sz="1150">
                  <a:solidFill>
                    <a:srgbClr val="7F7F7F"/>
                  </a:solidFill>
                  <a:latin typeface="Arial" panose="020b0604020202020204" pitchFamily="34" charset="0"/>
                  <a:ea typeface="微软雅黑" panose="020b0503020204020204" charset="-122"/>
                  <a:sym typeface="Arial" panose="020b0604020202020204" pitchFamily="34" charset="0"/>
                </a:rPr>
                <a:t>CLICK TO ADD CAPTION TEXT</a:t>
              </a:r>
              <a:endParaRPr lang="zh-CN" altLang="en-US" sz="1150">
                <a:solidFill>
                  <a:srgbClr val="7F7F7F"/>
                </a:solidFill>
                <a:latin typeface="Arial" panose="020b0604020202020204" pitchFamily="34" charset="0"/>
                <a:ea typeface="微软雅黑" panose="020b0503020204020204" charset="-122"/>
                <a:sym typeface="Arial" panose="020b0604020202020204" pitchFamily="34" charset="0"/>
              </a:endParaRPr>
            </a:p>
          </p:txBody>
        </p:sp>
      </p:grpSp>
      <p:sp>
        <p:nvSpPr>
          <p:cNvPr id="24" name="Rounded Rectangle 6"/>
          <p:cNvSpPr/>
          <p:nvPr/>
        </p:nvSpPr>
        <p:spPr>
          <a:xfrm>
            <a:off x="4276200" y="2333625"/>
            <a:ext cx="1483242" cy="1483242"/>
          </a:xfrm>
          <a:prstGeom prst="roundRect">
            <a:avLst>
              <a:gd name="adj" fmla="val 6631"/>
            </a:avLst>
          </a:prstGeom>
          <a:noFill/>
          <a:ln>
            <a:solidFill>
              <a:srgbClr val="E9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a:t>
            </a:r>
            <a:endParaRPr lang="en-US" sz="3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ounded Rectangle 11"/>
          <p:cNvSpPr/>
          <p:nvPr/>
        </p:nvSpPr>
        <p:spPr>
          <a:xfrm>
            <a:off x="4180436" y="2237861"/>
            <a:ext cx="1674771" cy="1674771"/>
          </a:xfrm>
          <a:prstGeom prst="roundRect">
            <a:avLst>
              <a:gd name="adj" fmla="val 6631"/>
            </a:avLst>
          </a:prstGeom>
          <a:noFill/>
          <a:ln w="3175">
            <a:solidFill>
              <a:srgbClr val="E9639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6" name="Rounded Rectangle 12"/>
          <p:cNvSpPr/>
          <p:nvPr/>
        </p:nvSpPr>
        <p:spPr>
          <a:xfrm>
            <a:off x="6432558" y="2333625"/>
            <a:ext cx="1483242" cy="1483242"/>
          </a:xfrm>
          <a:prstGeom prst="roundRect">
            <a:avLst>
              <a:gd name="adj" fmla="val 6631"/>
            </a:avLst>
          </a:prstGeom>
          <a:noFill/>
          <a:ln>
            <a:solidFill>
              <a:srgbClr val="E9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a:t>
            </a:r>
            <a:endParaRPr lang="en-US" sz="3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ounded Rectangle 13"/>
          <p:cNvSpPr/>
          <p:nvPr/>
        </p:nvSpPr>
        <p:spPr>
          <a:xfrm>
            <a:off x="6336794" y="2237861"/>
            <a:ext cx="1674771" cy="1674771"/>
          </a:xfrm>
          <a:prstGeom prst="roundRect">
            <a:avLst>
              <a:gd name="adj" fmla="val 6631"/>
            </a:avLst>
          </a:prstGeom>
          <a:noFill/>
          <a:ln w="3175">
            <a:solidFill>
              <a:srgbClr val="E9639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8" name="Rounded Rectangle 14"/>
          <p:cNvSpPr/>
          <p:nvPr/>
        </p:nvSpPr>
        <p:spPr>
          <a:xfrm>
            <a:off x="4276200" y="4267150"/>
            <a:ext cx="1483242" cy="1483242"/>
          </a:xfrm>
          <a:prstGeom prst="roundRect">
            <a:avLst>
              <a:gd name="adj" fmla="val 6631"/>
            </a:avLst>
          </a:prstGeom>
          <a:noFill/>
          <a:ln>
            <a:solidFill>
              <a:srgbClr val="E9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a:t>
            </a:r>
            <a:endParaRPr lang="en-US" sz="3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ounded Rectangle 15"/>
          <p:cNvSpPr/>
          <p:nvPr/>
        </p:nvSpPr>
        <p:spPr>
          <a:xfrm>
            <a:off x="4180436" y="4171386"/>
            <a:ext cx="1674771" cy="1674771"/>
          </a:xfrm>
          <a:prstGeom prst="roundRect">
            <a:avLst>
              <a:gd name="adj" fmla="val 6631"/>
            </a:avLst>
          </a:prstGeom>
          <a:noFill/>
          <a:ln w="3175">
            <a:solidFill>
              <a:srgbClr val="E9639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30" name="Rounded Rectangle 16"/>
          <p:cNvSpPr/>
          <p:nvPr/>
        </p:nvSpPr>
        <p:spPr>
          <a:xfrm>
            <a:off x="6432558" y="4267150"/>
            <a:ext cx="1483242" cy="1483242"/>
          </a:xfrm>
          <a:prstGeom prst="roundRect">
            <a:avLst>
              <a:gd name="adj" fmla="val 6631"/>
            </a:avLst>
          </a:prstGeom>
          <a:noFill/>
          <a:ln>
            <a:solidFill>
              <a:srgbClr val="E96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a:t>
            </a:r>
            <a:endParaRPr lang="en-US" sz="3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Rounded Rectangle 17"/>
          <p:cNvSpPr/>
          <p:nvPr/>
        </p:nvSpPr>
        <p:spPr>
          <a:xfrm>
            <a:off x="6336794" y="4171386"/>
            <a:ext cx="1674771" cy="1674771"/>
          </a:xfrm>
          <a:prstGeom prst="roundRect">
            <a:avLst>
              <a:gd name="adj" fmla="val 6631"/>
            </a:avLst>
          </a:prstGeom>
          <a:noFill/>
          <a:ln w="3175">
            <a:solidFill>
              <a:srgbClr val="E9639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32" name="TextBox 14"/>
          <p:cNvSpPr txBox="1"/>
          <p:nvPr/>
        </p:nvSpPr>
        <p:spPr>
          <a:xfrm>
            <a:off x="857771" y="2305804"/>
            <a:ext cx="3322664" cy="1538883"/>
          </a:xfrm>
          <a:prstGeom prst="rect">
            <a:avLst/>
          </a:prstGeom>
          <a:noFill/>
        </p:spPr>
        <p:txBody>
          <a:bodyPr wrap="square" rtlCol="0">
            <a:spAutoFit/>
          </a:bodyPr>
          <a:lstStyle/>
          <a:p>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STRENGHTS</a:t>
            </a:r>
            <a:endPar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Nam viverra euismod odio, gravida pellentesque urna varius vitae.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ü"/>
            </a:pPr>
            <a:r>
              <a:rPr lang="en-US" sz="100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ü"/>
            </a:pPr>
            <a:r>
              <a:rPr lang="en-US" sz="100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15"/>
          <p:cNvSpPr txBox="1"/>
          <p:nvPr/>
        </p:nvSpPr>
        <p:spPr>
          <a:xfrm>
            <a:off x="857771" y="4239329"/>
            <a:ext cx="3322664" cy="1538883"/>
          </a:xfrm>
          <a:prstGeom prst="rect">
            <a:avLst/>
          </a:prstGeom>
          <a:noFill/>
        </p:spPr>
        <p:txBody>
          <a:bodyPr wrap="square" rtlCol="0">
            <a:spAutoFit/>
          </a:bodyPr>
          <a:lstStyle/>
          <a:p>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OPORTUNITIES</a:t>
            </a:r>
            <a:endPar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Nam viverra euismod odio, gravida pellentesque urna varius vitae.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ü"/>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ü"/>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16"/>
          <p:cNvSpPr txBox="1"/>
          <p:nvPr/>
        </p:nvSpPr>
        <p:spPr>
          <a:xfrm>
            <a:off x="8011564" y="2305804"/>
            <a:ext cx="3322664" cy="1538883"/>
          </a:xfrm>
          <a:prstGeom prst="rect">
            <a:avLst/>
          </a:prstGeom>
          <a:noFill/>
        </p:spPr>
        <p:txBody>
          <a:bodyPr wrap="square" rtlCol="0">
            <a:spAutoFit/>
          </a:bodyPr>
          <a:lstStyle/>
          <a:p>
            <a:pPr algn="r"/>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WEAKNESSES</a:t>
            </a:r>
            <a:endPar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Nam viverra euismod odio, gravida pellentesque urna varius vitae.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r">
              <a:buFont typeface="Wingdings" panose="05000000000000000000" pitchFamily="2" charset="2"/>
              <a:buChar char="ü"/>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r">
              <a:buFont typeface="Wingdings" panose="05000000000000000000" pitchFamily="2" charset="2"/>
              <a:buChar char="ü"/>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17"/>
          <p:cNvSpPr txBox="1"/>
          <p:nvPr/>
        </p:nvSpPr>
        <p:spPr>
          <a:xfrm>
            <a:off x="8011564" y="4239329"/>
            <a:ext cx="3322664" cy="1538883"/>
          </a:xfrm>
          <a:prstGeom prst="rect">
            <a:avLst/>
          </a:prstGeom>
          <a:noFill/>
        </p:spPr>
        <p:txBody>
          <a:bodyPr wrap="square" rtlCol="0">
            <a:spAutoFit/>
          </a:bodyPr>
          <a:lstStyle/>
          <a:p>
            <a:pPr algn="r"/>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THREATS</a:t>
            </a:r>
            <a:endPar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Nam viverra euismod odio, gravida pellentesque urna varius vitae.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r">
              <a:buFont typeface="Wingdings" panose="05000000000000000000" pitchFamily="2" charset="2"/>
              <a:buChar char="ü"/>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r">
              <a:buFont typeface="Wingdings" panose="05000000000000000000" pitchFamily="2" charset="2"/>
              <a:buChar char="ü"/>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矩形 16"/>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50"/>
                                        <p:tgtEl>
                                          <p:spTgt spid="24"/>
                                        </p:tgtEl>
                                      </p:cBhvr>
                                    </p:animEffect>
                                    <p:anim calcmode="lin" valueType="num">
                                      <p:cBhvr>
                                        <p:cTn id="13" dur="250" fill="hold"/>
                                        <p:tgtEl>
                                          <p:spTgt spid="24"/>
                                        </p:tgtEl>
                                        <p:attrNameLst>
                                          <p:attrName>ppt_x</p:attrName>
                                        </p:attrNameLst>
                                      </p:cBhvr>
                                      <p:tavLst>
                                        <p:tav tm="0">
                                          <p:val>
                                            <p:strVal val="#ppt_x"/>
                                          </p:val>
                                        </p:tav>
                                        <p:tav tm="100000">
                                          <p:val>
                                            <p:strVal val="#ppt_x"/>
                                          </p:val>
                                        </p:tav>
                                      </p:tavLst>
                                    </p:anim>
                                    <p:anim calcmode="lin" valueType="num">
                                      <p:cBhvr>
                                        <p:cTn id="14" dur="250" fill="hold"/>
                                        <p:tgtEl>
                                          <p:spTgt spid="24"/>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250"/>
                                        <p:tgtEl>
                                          <p:spTgt spid="25"/>
                                        </p:tgtEl>
                                      </p:cBhvr>
                                    </p:animEffect>
                                    <p:anim calcmode="lin" valueType="num">
                                      <p:cBhvr>
                                        <p:cTn id="19" dur="250" fill="hold"/>
                                        <p:tgtEl>
                                          <p:spTgt spid="25"/>
                                        </p:tgtEl>
                                        <p:attrNameLst>
                                          <p:attrName>ppt_x</p:attrName>
                                        </p:attrNameLst>
                                      </p:cBhvr>
                                      <p:tavLst>
                                        <p:tav tm="0">
                                          <p:val>
                                            <p:strVal val="#ppt_x"/>
                                          </p:val>
                                        </p:tav>
                                        <p:tav tm="100000">
                                          <p:val>
                                            <p:strVal val="#ppt_x"/>
                                          </p:val>
                                        </p:tav>
                                      </p:tavLst>
                                    </p:anim>
                                    <p:anim calcmode="lin" valueType="num">
                                      <p:cBhvr>
                                        <p:cTn id="20" dur="250" fill="hold"/>
                                        <p:tgtEl>
                                          <p:spTgt spid="25"/>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50"/>
                                        <p:tgtEl>
                                          <p:spTgt spid="26"/>
                                        </p:tgtEl>
                                      </p:cBhvr>
                                    </p:animEffect>
                                    <p:anim calcmode="lin" valueType="num">
                                      <p:cBhvr>
                                        <p:cTn id="25" dur="250" fill="hold"/>
                                        <p:tgtEl>
                                          <p:spTgt spid="26"/>
                                        </p:tgtEl>
                                        <p:attrNameLst>
                                          <p:attrName>ppt_x</p:attrName>
                                        </p:attrNameLst>
                                      </p:cBhvr>
                                      <p:tavLst>
                                        <p:tav tm="0">
                                          <p:val>
                                            <p:strVal val="#ppt_x"/>
                                          </p:val>
                                        </p:tav>
                                        <p:tav tm="100000">
                                          <p:val>
                                            <p:strVal val="#ppt_x"/>
                                          </p:val>
                                        </p:tav>
                                      </p:tavLst>
                                    </p:anim>
                                    <p:anim calcmode="lin" valueType="num">
                                      <p:cBhvr>
                                        <p:cTn id="26" dur="250" fill="hold"/>
                                        <p:tgtEl>
                                          <p:spTgt spid="26"/>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250"/>
                            </p:stCondLst>
                            <p:childTnLst>
                              <p:par>
                                <p:cTn id="28" presetID="42"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250"/>
                                        <p:tgtEl>
                                          <p:spTgt spid="27"/>
                                        </p:tgtEl>
                                      </p:cBhvr>
                                    </p:animEffect>
                                    <p:anim calcmode="lin" valueType="num">
                                      <p:cBhvr>
                                        <p:cTn id="31" dur="250" fill="hold"/>
                                        <p:tgtEl>
                                          <p:spTgt spid="27"/>
                                        </p:tgtEl>
                                        <p:attrNameLst>
                                          <p:attrName>ppt_x</p:attrName>
                                        </p:attrNameLst>
                                      </p:cBhvr>
                                      <p:tavLst>
                                        <p:tav tm="0">
                                          <p:val>
                                            <p:strVal val="#ppt_x"/>
                                          </p:val>
                                        </p:tav>
                                        <p:tav tm="100000">
                                          <p:val>
                                            <p:strVal val="#ppt_x"/>
                                          </p:val>
                                        </p:tav>
                                      </p:tavLst>
                                    </p:anim>
                                    <p:anim calcmode="lin" valueType="num">
                                      <p:cBhvr>
                                        <p:cTn id="32" dur="250" fill="hold"/>
                                        <p:tgtEl>
                                          <p:spTgt spid="27"/>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50"/>
                                        <p:tgtEl>
                                          <p:spTgt spid="28"/>
                                        </p:tgtEl>
                                      </p:cBhvr>
                                    </p:animEffect>
                                    <p:anim calcmode="lin" valueType="num">
                                      <p:cBhvr>
                                        <p:cTn id="37" dur="250" fill="hold"/>
                                        <p:tgtEl>
                                          <p:spTgt spid="28"/>
                                        </p:tgtEl>
                                        <p:attrNameLst>
                                          <p:attrName>ppt_x</p:attrName>
                                        </p:attrNameLst>
                                      </p:cBhvr>
                                      <p:tavLst>
                                        <p:tav tm="0">
                                          <p:val>
                                            <p:strVal val="#ppt_x"/>
                                          </p:val>
                                        </p:tav>
                                        <p:tav tm="100000">
                                          <p:val>
                                            <p:strVal val="#ppt_x"/>
                                          </p:val>
                                        </p:tav>
                                      </p:tavLst>
                                    </p:anim>
                                    <p:anim calcmode="lin" valueType="num">
                                      <p:cBhvr>
                                        <p:cTn id="38" dur="250" fill="hold"/>
                                        <p:tgtEl>
                                          <p:spTgt spid="28"/>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1750"/>
                            </p:stCondLst>
                            <p:childTnLst>
                              <p:par>
                                <p:cTn id="40" presetID="42"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250"/>
                                        <p:tgtEl>
                                          <p:spTgt spid="29"/>
                                        </p:tgtEl>
                                      </p:cBhvr>
                                    </p:animEffect>
                                    <p:anim calcmode="lin" valueType="num">
                                      <p:cBhvr>
                                        <p:cTn id="43" dur="250" fill="hold"/>
                                        <p:tgtEl>
                                          <p:spTgt spid="29"/>
                                        </p:tgtEl>
                                        <p:attrNameLst>
                                          <p:attrName>ppt_x</p:attrName>
                                        </p:attrNameLst>
                                      </p:cBhvr>
                                      <p:tavLst>
                                        <p:tav tm="0">
                                          <p:val>
                                            <p:strVal val="#ppt_x"/>
                                          </p:val>
                                        </p:tav>
                                        <p:tav tm="100000">
                                          <p:val>
                                            <p:strVal val="#ppt_x"/>
                                          </p:val>
                                        </p:tav>
                                      </p:tavLst>
                                    </p:anim>
                                    <p:anim calcmode="lin" valueType="num">
                                      <p:cBhvr>
                                        <p:cTn id="44" dur="250" fill="hold"/>
                                        <p:tgtEl>
                                          <p:spTgt spid="29"/>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50"/>
                                        <p:tgtEl>
                                          <p:spTgt spid="30"/>
                                        </p:tgtEl>
                                      </p:cBhvr>
                                    </p:animEffect>
                                    <p:anim calcmode="lin" valueType="num">
                                      <p:cBhvr>
                                        <p:cTn id="49" dur="250" fill="hold"/>
                                        <p:tgtEl>
                                          <p:spTgt spid="30"/>
                                        </p:tgtEl>
                                        <p:attrNameLst>
                                          <p:attrName>ppt_x</p:attrName>
                                        </p:attrNameLst>
                                      </p:cBhvr>
                                      <p:tavLst>
                                        <p:tav tm="0">
                                          <p:val>
                                            <p:strVal val="#ppt_x"/>
                                          </p:val>
                                        </p:tav>
                                        <p:tav tm="100000">
                                          <p:val>
                                            <p:strVal val="#ppt_x"/>
                                          </p:val>
                                        </p:tav>
                                      </p:tavLst>
                                    </p:anim>
                                    <p:anim calcmode="lin" valueType="num">
                                      <p:cBhvr>
                                        <p:cTn id="50" dur="250" fill="hold"/>
                                        <p:tgtEl>
                                          <p:spTgt spid="30"/>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2250"/>
                            </p:stCondLst>
                            <p:childTnLst>
                              <p:par>
                                <p:cTn id="52" presetID="42"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50"/>
                                        <p:tgtEl>
                                          <p:spTgt spid="31"/>
                                        </p:tgtEl>
                                      </p:cBhvr>
                                    </p:animEffect>
                                    <p:anim calcmode="lin" valueType="num">
                                      <p:cBhvr>
                                        <p:cTn id="55" dur="250" fill="hold"/>
                                        <p:tgtEl>
                                          <p:spTgt spid="31"/>
                                        </p:tgtEl>
                                        <p:attrNameLst>
                                          <p:attrName>ppt_x</p:attrName>
                                        </p:attrNameLst>
                                      </p:cBhvr>
                                      <p:tavLst>
                                        <p:tav tm="0">
                                          <p:val>
                                            <p:strVal val="#ppt_x"/>
                                          </p:val>
                                        </p:tav>
                                        <p:tav tm="100000">
                                          <p:val>
                                            <p:strVal val="#ppt_x"/>
                                          </p:val>
                                        </p:tav>
                                      </p:tavLst>
                                    </p:anim>
                                    <p:anim calcmode="lin" valueType="num">
                                      <p:cBhvr>
                                        <p:cTn id="56" dur="250" fill="hold"/>
                                        <p:tgtEl>
                                          <p:spTgt spid="31"/>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2500"/>
                            </p:stCondLst>
                            <p:childTnLst>
                              <p:par>
                                <p:cTn id="58" presetID="42"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250"/>
                                        <p:tgtEl>
                                          <p:spTgt spid="32"/>
                                        </p:tgtEl>
                                      </p:cBhvr>
                                    </p:animEffect>
                                    <p:anim calcmode="lin" valueType="num">
                                      <p:cBhvr>
                                        <p:cTn id="61" dur="250" fill="hold"/>
                                        <p:tgtEl>
                                          <p:spTgt spid="32"/>
                                        </p:tgtEl>
                                        <p:attrNameLst>
                                          <p:attrName>ppt_x</p:attrName>
                                        </p:attrNameLst>
                                      </p:cBhvr>
                                      <p:tavLst>
                                        <p:tav tm="0">
                                          <p:val>
                                            <p:strVal val="#ppt_x"/>
                                          </p:val>
                                        </p:tav>
                                        <p:tav tm="100000">
                                          <p:val>
                                            <p:strVal val="#ppt_x"/>
                                          </p:val>
                                        </p:tav>
                                      </p:tavLst>
                                    </p:anim>
                                    <p:anim calcmode="lin" valueType="num">
                                      <p:cBhvr>
                                        <p:cTn id="62" dur="250" fill="hold"/>
                                        <p:tgtEl>
                                          <p:spTgt spid="32"/>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2750"/>
                            </p:stCondLst>
                            <p:childTnLst>
                              <p:par>
                                <p:cTn id="64" presetID="42" presetClass="entr" presetSubtype="0"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250"/>
                                        <p:tgtEl>
                                          <p:spTgt spid="33"/>
                                        </p:tgtEl>
                                      </p:cBhvr>
                                    </p:animEffect>
                                    <p:anim calcmode="lin" valueType="num">
                                      <p:cBhvr>
                                        <p:cTn id="67" dur="250" fill="hold"/>
                                        <p:tgtEl>
                                          <p:spTgt spid="33"/>
                                        </p:tgtEl>
                                        <p:attrNameLst>
                                          <p:attrName>ppt_x</p:attrName>
                                        </p:attrNameLst>
                                      </p:cBhvr>
                                      <p:tavLst>
                                        <p:tav tm="0">
                                          <p:val>
                                            <p:strVal val="#ppt_x"/>
                                          </p:val>
                                        </p:tav>
                                        <p:tav tm="100000">
                                          <p:val>
                                            <p:strVal val="#ppt_x"/>
                                          </p:val>
                                        </p:tav>
                                      </p:tavLst>
                                    </p:anim>
                                    <p:anim calcmode="lin" valueType="num">
                                      <p:cBhvr>
                                        <p:cTn id="68" dur="250" fill="hold"/>
                                        <p:tgtEl>
                                          <p:spTgt spid="33"/>
                                        </p:tgtEl>
                                        <p:attrNameLst>
                                          <p:attrName>ppt_y</p:attrName>
                                        </p:attrNameLst>
                                      </p:cBhvr>
                                      <p:tavLst>
                                        <p:tav tm="0">
                                          <p:val>
                                            <p:strVal val="#ppt_y+.1"/>
                                          </p:val>
                                        </p:tav>
                                        <p:tav tm="100000">
                                          <p:val>
                                            <p:strVal val="#ppt_y"/>
                                          </p:val>
                                        </p:tav>
                                      </p:tavLst>
                                    </p:anim>
                                  </p:childTnLst>
                                </p:cTn>
                              </p:par>
                            </p:childTnLst>
                          </p:cTn>
                        </p:par>
                        <p:par>
                          <p:cTn id="69" fill="hold" nodeType="afterGroup">
                            <p:stCondLst>
                              <p:cond delay="3000"/>
                            </p:stCondLst>
                            <p:childTnLst>
                              <p:par>
                                <p:cTn id="70" presetID="42"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250"/>
                                        <p:tgtEl>
                                          <p:spTgt spid="34"/>
                                        </p:tgtEl>
                                      </p:cBhvr>
                                    </p:animEffect>
                                    <p:anim calcmode="lin" valueType="num">
                                      <p:cBhvr>
                                        <p:cTn id="73" dur="250" fill="hold"/>
                                        <p:tgtEl>
                                          <p:spTgt spid="34"/>
                                        </p:tgtEl>
                                        <p:attrNameLst>
                                          <p:attrName>ppt_x</p:attrName>
                                        </p:attrNameLst>
                                      </p:cBhvr>
                                      <p:tavLst>
                                        <p:tav tm="0">
                                          <p:val>
                                            <p:strVal val="#ppt_x"/>
                                          </p:val>
                                        </p:tav>
                                        <p:tav tm="100000">
                                          <p:val>
                                            <p:strVal val="#ppt_x"/>
                                          </p:val>
                                        </p:tav>
                                      </p:tavLst>
                                    </p:anim>
                                    <p:anim calcmode="lin" valueType="num">
                                      <p:cBhvr>
                                        <p:cTn id="74" dur="250" fill="hold"/>
                                        <p:tgtEl>
                                          <p:spTgt spid="34"/>
                                        </p:tgtEl>
                                        <p:attrNameLst>
                                          <p:attrName>ppt_y</p:attrName>
                                        </p:attrNameLst>
                                      </p:cBhvr>
                                      <p:tavLst>
                                        <p:tav tm="0">
                                          <p:val>
                                            <p:strVal val="#ppt_y+.1"/>
                                          </p:val>
                                        </p:tav>
                                        <p:tav tm="100000">
                                          <p:val>
                                            <p:strVal val="#ppt_y"/>
                                          </p:val>
                                        </p:tav>
                                      </p:tavLst>
                                    </p:anim>
                                  </p:childTnLst>
                                </p:cTn>
                              </p:par>
                            </p:childTnLst>
                          </p:cTn>
                        </p:par>
                        <p:par>
                          <p:cTn id="75" fill="hold" nodeType="afterGroup">
                            <p:stCondLst>
                              <p:cond delay="3250"/>
                            </p:stCondLst>
                            <p:childTnLst>
                              <p:par>
                                <p:cTn id="76" presetID="42" presetClass="entr" presetSubtype="0"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250"/>
                                        <p:tgtEl>
                                          <p:spTgt spid="35"/>
                                        </p:tgtEl>
                                      </p:cBhvr>
                                    </p:animEffect>
                                    <p:anim calcmode="lin" valueType="num">
                                      <p:cBhvr>
                                        <p:cTn id="79" dur="250" fill="hold"/>
                                        <p:tgtEl>
                                          <p:spTgt spid="35"/>
                                        </p:tgtEl>
                                        <p:attrNameLst>
                                          <p:attrName>ppt_x</p:attrName>
                                        </p:attrNameLst>
                                      </p:cBhvr>
                                      <p:tavLst>
                                        <p:tav tm="0">
                                          <p:val>
                                            <p:strVal val="#ppt_x"/>
                                          </p:val>
                                        </p:tav>
                                        <p:tav tm="100000">
                                          <p:val>
                                            <p:strVal val="#ppt_x"/>
                                          </p:val>
                                        </p:tav>
                                      </p:tavLst>
                                    </p:anim>
                                    <p:anim calcmode="lin" valueType="num">
                                      <p:cBhvr>
                                        <p:cTn id="80" dur="250" fill="hold"/>
                                        <p:tgtEl>
                                          <p:spTgt spid="35"/>
                                        </p:tgtEl>
                                        <p:attrNameLst>
                                          <p:attrName>ppt_y</p:attrName>
                                        </p:attrNameLst>
                                      </p:cBhvr>
                                      <p:tavLst>
                                        <p:tav tm="0">
                                          <p:val>
                                            <p:strVal val="#ppt_y+.1"/>
                                          </p:val>
                                        </p:tav>
                                        <p:tav tm="100000">
                                          <p:val>
                                            <p:strVal val="#ppt_y"/>
                                          </p:val>
                                        </p:tav>
                                      </p:tavLst>
                                    </p:anim>
                                  </p:childTnLst>
                                </p:cTn>
                              </p:par>
                            </p:childTnLst>
                          </p:cTn>
                        </p:par>
                        <p:par>
                          <p:cTn id="81" fill="hold" nodeType="afterGroup">
                            <p:stCondLst>
                              <p:cond delay="3500"/>
                            </p:stCondLst>
                            <p:childTnLst>
                              <p:par>
                                <p:cTn id="82" presetID="20" presetClass="entr" presetSubtype="0" fill="hold" grpId="1"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edge">
                                      <p:cBhvr>
                                        <p:cTn id="8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17" grpId="1"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14" name="矩形 13"/>
          <p:cNvSpPr/>
          <p:nvPr/>
        </p:nvSpPr>
        <p:spPr>
          <a:xfrm>
            <a:off x="4173895" y="3357707"/>
            <a:ext cx="3865562" cy="738664"/>
          </a:xfrm>
          <a:prstGeom prst="rect">
            <a:avLst/>
          </a:prstGeom>
        </p:spPr>
        <p:txBody>
          <a:bodyPr lIns="0" tIns="0" rIns="0" bIns="0">
            <a:spAutoFit/>
          </a:bodyPr>
          <a:lstStyle/>
          <a:p>
            <a:pPr algn="ctr" eaLnBrk="1" hangingPunct="1">
              <a:defRPr/>
            </a:pPr>
            <a:r>
              <a:rPr lang="zh-CN" altLang="en-US" sz="4800" noProof="1">
                <a:solidFill>
                  <a:srgbClr val="E9639E"/>
                </a:solidFill>
                <a:latin typeface="幼圆" panose="02010509060101010101" pitchFamily="49" charset="-122"/>
                <a:ea typeface="幼圆" panose="02010509060101010101" pitchFamily="49" charset="-122"/>
                <a:cs typeface="+mn-ea"/>
                <a:sym typeface="Arial" panose="020b0604020202020204" pitchFamily="34" charset="0"/>
              </a:rPr>
              <a:t>加入标题描述</a:t>
            </a:r>
            <a:endParaRPr lang="zh-CN" altLang="en-US" sz="4800" noProof="1">
              <a:solidFill>
                <a:srgbClr val="E9639E"/>
              </a:solidFill>
              <a:latin typeface="幼圆" panose="02010509060101010101" pitchFamily="49" charset="-122"/>
              <a:ea typeface="幼圆" panose="02010509060101010101" pitchFamily="49" charset="-122"/>
              <a:cs typeface="+mn-ea"/>
              <a:sym typeface="Arial" panose="020b0604020202020204" pitchFamily="34" charset="0"/>
            </a:endParaRPr>
          </a:p>
        </p:txBody>
      </p:sp>
      <p:sp>
        <p:nvSpPr>
          <p:cNvPr id="15" name="TextBox 11"/>
          <p:cNvSpPr txBox="1"/>
          <p:nvPr/>
        </p:nvSpPr>
        <p:spPr>
          <a:xfrm>
            <a:off x="4234671" y="4248973"/>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7" name="TextBox 11"/>
          <p:cNvSpPr txBox="1"/>
          <p:nvPr/>
        </p:nvSpPr>
        <p:spPr>
          <a:xfrm>
            <a:off x="4234671" y="4602758"/>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Arial" panose="020b0604020202020204" pitchFamily="34" charset="0"/>
                <a:ea typeface="微软雅黑" panose="020b0503020204020204"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10" name="矩形 9"/>
          <p:cNvSpPr/>
          <p:nvPr/>
        </p:nvSpPr>
        <p:spPr>
          <a:xfrm>
            <a:off x="5192358" y="1811605"/>
            <a:ext cx="1814122" cy="88881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5400">
                <a:solidFill>
                  <a:srgbClr val="E9639E"/>
                </a:solidFill>
                <a:latin typeface="Century Gothic" panose="020b0502020202020204" pitchFamily="34" charset="0"/>
                <a:ea typeface="幼圆" panose="02010509060101010101" pitchFamily="49" charset="-122"/>
              </a:rPr>
              <a:t>TWO</a:t>
            </a:r>
            <a:endParaRPr lang="zh-CN" altLang="en-US" sz="3200">
              <a:solidFill>
                <a:srgbClr val="E9639E"/>
              </a:solidFill>
              <a:latin typeface="Century Gothic" panose="020b0502020202020204" pitchFamily="34" charset="0"/>
              <a:ea typeface="幼圆" panose="02010509060101010101" pitchFamily="49" charset="-122"/>
            </a:endParaRPr>
          </a:p>
        </p:txBody>
      </p:sp>
      <p:grpSp>
        <p:nvGrpSpPr>
          <p:cNvPr id="11" name="组合 10"/>
          <p:cNvGrpSpPr/>
          <p:nvPr/>
        </p:nvGrpSpPr>
        <p:grpSpPr>
          <a:xfrm rot="5400000">
            <a:off x="6562030" y="1956433"/>
            <a:ext cx="1562978" cy="669080"/>
            <a:chOff x="5591515" y="1114424"/>
            <a:chExt cx="2274500" cy="1077233"/>
          </a:xfrm>
        </p:grpSpPr>
        <p:sp>
          <p:nvSpPr>
            <p:cNvPr id="12" name="矩形 11"/>
            <p:cNvSpPr/>
            <p:nvPr/>
          </p:nvSpPr>
          <p:spPr>
            <a:xfrm>
              <a:off x="5591515" y="1114425"/>
              <a:ext cx="66335" cy="10772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16" name="矩形 15"/>
            <p:cNvSpPr/>
            <p:nvPr/>
          </p:nvSpPr>
          <p:spPr>
            <a:xfrm>
              <a:off x="7809901" y="1114425"/>
              <a:ext cx="56114" cy="10772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19" name="矩形 18"/>
            <p:cNvSpPr/>
            <p:nvPr/>
          </p:nvSpPr>
          <p:spPr>
            <a:xfrm rot="16200000">
              <a:off x="6691087" y="14852"/>
              <a:ext cx="71436" cy="2270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grpSp>
      <p:grpSp>
        <p:nvGrpSpPr>
          <p:cNvPr id="20" name="组合 19"/>
          <p:cNvGrpSpPr/>
          <p:nvPr/>
        </p:nvGrpSpPr>
        <p:grpSpPr>
          <a:xfrm rot="5400000" flipV="1">
            <a:off x="4078818" y="1889312"/>
            <a:ext cx="1560952" cy="807910"/>
            <a:chOff x="5591515" y="1106804"/>
            <a:chExt cx="2271552" cy="1300752"/>
          </a:xfrm>
        </p:grpSpPr>
        <p:sp>
          <p:nvSpPr>
            <p:cNvPr id="23" name="矩形 22"/>
            <p:cNvSpPr/>
            <p:nvPr/>
          </p:nvSpPr>
          <p:spPr>
            <a:xfrm>
              <a:off x="5591515" y="1114425"/>
              <a:ext cx="45719" cy="12931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24" name="矩形 23"/>
            <p:cNvSpPr/>
            <p:nvPr/>
          </p:nvSpPr>
          <p:spPr>
            <a:xfrm>
              <a:off x="7817348" y="1114425"/>
              <a:ext cx="45719" cy="12931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sp>
          <p:nvSpPr>
            <p:cNvPr id="25" name="矩形 24"/>
            <p:cNvSpPr/>
            <p:nvPr/>
          </p:nvSpPr>
          <p:spPr>
            <a:xfrm rot="16200000">
              <a:off x="6691087" y="7232"/>
              <a:ext cx="71436" cy="2270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639E"/>
                </a:solidFill>
              </a:endParaRPr>
            </a:p>
          </p:txBody>
        </p:sp>
      </p:grpSp>
      <p:sp>
        <p:nvSpPr>
          <p:cNvPr id="18" name="矩形 17"/>
          <p:cNvSpPr/>
          <p:nvPr/>
        </p:nvSpPr>
        <p:spPr>
          <a:xfrm>
            <a:off x="238125" y="229235"/>
            <a:ext cx="11717020" cy="6400165"/>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750"/>
                                        <p:tgtEl>
                                          <p:spTgt spid="20"/>
                                        </p:tgtEl>
                                      </p:cBhvr>
                                    </p:animEffect>
                                    <p:anim calcmode="lin" valueType="num">
                                      <p:cBhvr>
                                        <p:cTn id="13" dur="750" fill="hold"/>
                                        <p:tgtEl>
                                          <p:spTgt spid="20"/>
                                        </p:tgtEl>
                                        <p:attrNameLst>
                                          <p:attrName>ppt_x</p:attrName>
                                        </p:attrNameLst>
                                      </p:cBhvr>
                                      <p:tavLst>
                                        <p:tav tm="0">
                                          <p:val>
                                            <p:strVal val="#ppt_x"/>
                                          </p:val>
                                        </p:tav>
                                        <p:tav tm="100000">
                                          <p:val>
                                            <p:strVal val="#ppt_x"/>
                                          </p:val>
                                        </p:tav>
                                      </p:tavLst>
                                    </p:anim>
                                    <p:anim calcmode="lin" valueType="num">
                                      <p:cBhvr>
                                        <p:cTn id="14" dur="750" fill="hold"/>
                                        <p:tgtEl>
                                          <p:spTgt spid="20"/>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anim calcmode="lin" valueType="num">
                                      <p:cBhvr>
                                        <p:cTn id="19" dur="750" fill="hold"/>
                                        <p:tgtEl>
                                          <p:spTgt spid="10"/>
                                        </p:tgtEl>
                                        <p:attrNameLst>
                                          <p:attrName>ppt_x</p:attrName>
                                        </p:attrNameLst>
                                      </p:cBhvr>
                                      <p:tavLst>
                                        <p:tav tm="0">
                                          <p:val>
                                            <p:strVal val="#ppt_x"/>
                                          </p:val>
                                        </p:tav>
                                        <p:tav tm="100000">
                                          <p:val>
                                            <p:strVal val="#ppt_x"/>
                                          </p:val>
                                        </p:tav>
                                      </p:tavLst>
                                    </p:anim>
                                    <p:anim calcmode="lin" valueType="num">
                                      <p:cBhvr>
                                        <p:cTn id="20" dur="750" fill="hold"/>
                                        <p:tgtEl>
                                          <p:spTgt spid="10"/>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500"/>
                            </p:stCondLst>
                            <p:childTnLst>
                              <p:par>
                                <p:cTn id="22" presetID="23" presetClass="entr" presetSubtype="32"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strVal val="4*#ppt_w"/>
                                          </p:val>
                                        </p:tav>
                                        <p:tav tm="100000">
                                          <p:val>
                                            <p:strVal val="#ppt_w"/>
                                          </p:val>
                                        </p:tav>
                                      </p:tavLst>
                                    </p:anim>
                                    <p:anim calcmode="lin" valueType="num">
                                      <p:cBhvr>
                                        <p:cTn id="25" dur="500" fill="hold"/>
                                        <p:tgtEl>
                                          <p:spTgt spid="14"/>
                                        </p:tgtEl>
                                        <p:attrNameLst>
                                          <p:attrName>ppt_h</p:attrName>
                                        </p:attrNameLst>
                                      </p:cBhvr>
                                      <p:tavLst>
                                        <p:tav tm="0">
                                          <p:val>
                                            <p:strVal val="4*#ppt_h"/>
                                          </p:val>
                                        </p:tav>
                                        <p:tav tm="100000">
                                          <p:val>
                                            <p:strVal val="#ppt_h"/>
                                          </p:val>
                                        </p:tav>
                                      </p:tavLst>
                                    </p:anim>
                                  </p:childTnLst>
                                </p:cTn>
                              </p:par>
                            </p:childTnLst>
                          </p:cTn>
                        </p:par>
                        <p:par>
                          <p:cTn id="26" fill="hold" nodeType="afterGroup">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p:tgtEl>
                                          <p:spTgt spid="15"/>
                                        </p:tgtEl>
                                        <p:attrNameLst>
                                          <p:attrName>ppt_x</p:attrName>
                                        </p:attrNameLst>
                                      </p:cBhvr>
                                      <p:tavLst>
                                        <p:tav tm="0">
                                          <p:val>
                                            <p:strVal val="#ppt_x-#ppt_w*1.125000"/>
                                          </p:val>
                                        </p:tav>
                                        <p:tav tm="100000">
                                          <p:val>
                                            <p:strVal val="#ppt_x"/>
                                          </p:val>
                                        </p:tav>
                                      </p:tavLst>
                                    </p:anim>
                                    <p:animEffect transition="in" filter="wipe(right)">
                                      <p:cBhvr>
                                        <p:cTn id="30" dur="500"/>
                                        <p:tgtEl>
                                          <p:spTgt spid="15"/>
                                        </p:tgtEl>
                                      </p:cBhvr>
                                    </p:animEffect>
                                  </p:childTnLst>
                                </p:cTn>
                              </p:par>
                            </p:childTnLst>
                          </p:cTn>
                        </p:par>
                        <p:par>
                          <p:cTn id="31" fill="hold" nodeType="afterGroup">
                            <p:stCondLst>
                              <p:cond delay="25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par>
                          <p:cTn id="36" fill="hold" nodeType="afterGroup">
                            <p:stCondLst>
                              <p:cond delay="3000"/>
                            </p:stCondLst>
                            <p:childTnLst>
                              <p:par>
                                <p:cTn id="37" presetID="20" presetClass="entr" presetSubtype="0" fill="hold" grpId="1"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edg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0" grpId="0"/>
      <p:bldP spid="18" grpId="1"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53512"/>
  <p:tag name="MH" val="20160830110146"/>
  <p:tag name="MH_LIBRARY" val="CONTENTS"/>
  <p:tag name="MH_ORDER" val="1"/>
  <p:tag name="MH_TYPE" val="ENTRY"/>
</p:tagLst>
</file>

<file path=ppt/tags/tag62.xml><?xml version="1.0" encoding="utf-8"?>
<p:tagLst xmlns:p="http://schemas.openxmlformats.org/presentationml/2006/main">
  <p:tag name="ID" val="553512"/>
  <p:tag name="MH" val="20160830110146"/>
  <p:tag name="MH_LIBRARY" val="CONTENTS"/>
  <p:tag name="MH_ORDER" val="2"/>
  <p:tag name="MH_TYPE" val="ENTRY"/>
</p:tagLst>
</file>

<file path=ppt/tags/tag63.xml><?xml version="1.0" encoding="utf-8"?>
<p:tagLst xmlns:p="http://schemas.openxmlformats.org/presentationml/2006/main">
  <p:tag name="ID" val="553512"/>
  <p:tag name="MH" val="20160830110146"/>
  <p:tag name="MH_LIBRARY" val="CONTENTS"/>
  <p:tag name="MH_ORDER" val="3"/>
  <p:tag name="MH_TYPE" val="ENTRY"/>
</p:tagLst>
</file>

<file path=ppt/tags/tag64.xml><?xml version="1.0" encoding="utf-8"?>
<p:tagLst xmlns:p="http://schemas.openxmlformats.org/presentationml/2006/main">
  <p:tag name="ID" val="553512"/>
  <p:tag name="MH" val="20160830110146"/>
  <p:tag name="MH_LIBRARY" val="CONTENTS"/>
  <p:tag name="MH_ORDER" val="4"/>
  <p:tag name="MH_TYPE" val="ENTRY"/>
</p:tagLst>
</file>

<file path=ppt/tags/tag65.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GENSWF_OUTPUT_FILE_NAME" val="33"/>
  <p:tag name="ISPRING_ULTRA_SCORM_TRACKING_SLIDES" val="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r="http://schemas.openxmlformats.org/officeDocument/2006/relationships"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r="http://schemas.openxmlformats.org/officeDocument/2006/relationships"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r="http://schemas.openxmlformats.org/officeDocument/2006/relationships"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r="http://schemas.openxmlformats.org/officeDocument/2006/relationships"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439</Paragraphs>
  <Slides>31</Slides>
  <Notes>31</Notes>
  <TotalTime>0</TotalTime>
  <HiddenSlides>0</HiddenSlides>
  <MMClips>0</MMClips>
  <ScaleCrop>0</ScaleCrop>
  <HeadingPairs>
    <vt:vector baseType="variant" size="6">
      <vt:variant>
        <vt:lpstr>Fonts used</vt:lpstr>
      </vt:variant>
      <vt:variant>
        <vt:i4>33</vt:i4>
      </vt:variant>
      <vt:variant>
        <vt:lpstr>Theme</vt:lpstr>
      </vt:variant>
      <vt:variant>
        <vt:i4>1</vt:i4>
      </vt:variant>
      <vt:variant>
        <vt:lpstr>Slide Titles</vt:lpstr>
      </vt:variant>
      <vt:variant>
        <vt:i4>31</vt:i4>
      </vt:variant>
    </vt:vector>
  </HeadingPairs>
  <TitlesOfParts>
    <vt:vector baseType="lpstr" size="65">
      <vt:lpstr>Arial</vt:lpstr>
      <vt:lpstr>等线 Light</vt:lpstr>
      <vt:lpstr>等线</vt:lpstr>
      <vt:lpstr>Calibri</vt:lpstr>
      <vt:lpstr>宋体</vt:lpstr>
      <vt:lpstr>Impact</vt:lpstr>
      <vt:lpstr>Signika</vt:lpstr>
      <vt:lpstr>Open Sans Extrabold</vt:lpstr>
      <vt:lpstr>LiHei Pro</vt:lpstr>
      <vt:lpstr>迷你简汉真广标</vt:lpstr>
      <vt:lpstr>ITC Avant Garde Std Bk</vt:lpstr>
      <vt:lpstr>幼圆</vt:lpstr>
      <vt:lpstr>Century Gothic</vt:lpstr>
      <vt:lpstr>微软雅黑</vt:lpstr>
      <vt:lpstr>Open Sans</vt:lpstr>
      <vt:lpstr>Open Sans Semibold</vt:lpstr>
      <vt:lpstr>Wingdings</vt:lpstr>
      <vt:lpstr>方正兰亭黑_GBK</vt:lpstr>
      <vt:lpstr>方正兰亭纤黑简体</vt:lpstr>
      <vt:lpstr>Raleway</vt:lpstr>
      <vt:lpstr>Kontrapunkt Bob</vt:lpstr>
      <vt:lpstr>Roboto Condensed</vt:lpstr>
      <vt:lpstr>Agency FB</vt:lpstr>
      <vt:lpstr>方正姚体</vt:lpstr>
      <vt:lpstr>Lato Light</vt:lpstr>
      <vt:lpstr>Open Sans Light</vt:lpstr>
      <vt:lpstr>Lato Regular</vt:lpstr>
      <vt:lpstr>MS PGothic</vt:lpstr>
      <vt:lpstr>Helvetica Neue Light</vt:lpstr>
      <vt:lpstr>Helvetica Neue Thin</vt:lpstr>
      <vt:lpstr>Bebas Neue</vt:lpstr>
      <vt:lpstr>PT Sans</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2350</cp:revision>
  <dcterms:created xsi:type="dcterms:W3CDTF">2015-12-01T09:06:00Z</dcterms:created>
  <dcterms:modified xsi:type="dcterms:W3CDTF">2023-05-08T06:59:47Z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