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2" r:id="rId2"/>
  </p:sldMasterIdLst>
  <p:notesMasterIdLst>
    <p:notesMasterId r:id="rId3"/>
  </p:notesMasterIdLst>
  <p:sldIdLst>
    <p:sldId id="297" r:id="rId4"/>
    <p:sldId id="257" r:id="rId5"/>
    <p:sldId id="258" r:id="rId6"/>
    <p:sldId id="284" r:id="rId7"/>
    <p:sldId id="263" r:id="rId8"/>
    <p:sldId id="298" r:id="rId9"/>
    <p:sldId id="299" r:id="rId10"/>
    <p:sldId id="302" r:id="rId11"/>
    <p:sldId id="300" r:id="rId12"/>
    <p:sldId id="303" r:id="rId13"/>
    <p:sldId id="301" r:id="rId14"/>
    <p:sldId id="305" r:id="rId15"/>
    <p:sldId id="304" r:id="rId16"/>
    <p:sldId id="306" r:id="rId17"/>
    <p:sldId id="307" r:id="rId18"/>
    <p:sldId id="294" r:id="rId19"/>
    <p:sldId id="309" r:id="rId20"/>
    <p:sldId id="315" r:id="rId21"/>
    <p:sldId id="334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6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09" y="840"/>
      </p:cViewPr>
      <p:guideLst>
        <p:guide orient="horz" pos="2137"/>
        <p:guide pos="325"/>
        <p:guide pos="7355"/>
        <p:guide orient="horz" pos="346"/>
        <p:guide orient="horz" pos="3974"/>
        <p:guide pos="3840"/>
        <p:guide orient="horz" pos="572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tags" Target="tags/tag63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18</a:t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19</a:t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母板空白（英文）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image" Target="../media/image1.png" /><Relationship Id="rId4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slideLayout" Target="../slideLayouts/slideLayout12.xml" /><Relationship Id="rId11" Type="http://schemas.openxmlformats.org/officeDocument/2006/relationships/slideLayout" Target="../slideLayouts/slideLayout13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4.xml" /><Relationship Id="rId3" Type="http://schemas.openxmlformats.org/officeDocument/2006/relationships/slideLayout" Target="../slideLayouts/slideLayout5.xml" /><Relationship Id="rId4" Type="http://schemas.openxmlformats.org/officeDocument/2006/relationships/slideLayout" Target="../slideLayouts/slideLayout6.xml" /><Relationship Id="rId5" Type="http://schemas.openxmlformats.org/officeDocument/2006/relationships/slideLayout" Target="../slideLayouts/slideLayout7.xml" /><Relationship Id="rId6" Type="http://schemas.openxmlformats.org/officeDocument/2006/relationships/slideLayout" Target="../slideLayouts/slideLayout8.xml" /><Relationship Id="rId7" Type="http://schemas.openxmlformats.org/officeDocument/2006/relationships/slideLayout" Target="../slideLayouts/slideLayout9.xml" /><Relationship Id="rId8" Type="http://schemas.openxmlformats.org/officeDocument/2006/relationships/slideLayout" Target="../slideLayouts/slideLayout10.xml" /><Relationship Id="rId9" Type="http://schemas.openxmlformats.org/officeDocument/2006/relationships/slideLayout" Target="../slideLayouts/slideLayout1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152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tags" Target="../tags/tag61.xml" /><Relationship Id="rId6" Type="http://schemas.openxmlformats.org/officeDocument/2006/relationships/image" Target="../media/image4.png" /><Relationship Id="rId7" Type="http://schemas.microsoft.com/office/2007/relationships/media" Target="../media/media1.mp3" /><Relationship Id="rId8" Type="http://schemas.microsoft.com/office/2007/relationships/media" Target="../media/media1.mp3" TargetMode="Internal" /><Relationship Id="rId9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.png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8.jpeg" /><Relationship Id="rId8" Type="http://schemas.openxmlformats.org/officeDocument/2006/relationships/image" Target="../media/image13.jpeg" /><Relationship Id="rId9" Type="http://schemas.openxmlformats.org/officeDocument/2006/relationships/image" Target="../media/image1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8.jpeg" /><Relationship Id="rId11" Type="http://schemas.openxmlformats.org/officeDocument/2006/relationships/image" Target="../media/image5.png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20.jpeg" /><Relationship Id="rId8" Type="http://schemas.openxmlformats.org/officeDocument/2006/relationships/image" Target="../media/image21.jpeg" /><Relationship Id="rId9" Type="http://schemas.openxmlformats.org/officeDocument/2006/relationships/image" Target="../media/image2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1.jpeg" /><Relationship Id="rId8" Type="http://schemas.openxmlformats.org/officeDocument/2006/relationships/image" Target="../media/image15.jpeg" /><Relationship Id="rId9" Type="http://schemas.openxmlformats.org/officeDocument/2006/relationships/image" Target="../media/image2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.png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9.jpeg" /><Relationship Id="rId8" Type="http://schemas.openxmlformats.org/officeDocument/2006/relationships/image" Target="../media/image21.jpeg" /><Relationship Id="rId9" Type="http://schemas.openxmlformats.org/officeDocument/2006/relationships/image" Target="../media/image2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tags" Target="../tags/tag62.xml" /><Relationship Id="rId6" Type="http://schemas.openxmlformats.org/officeDocument/2006/relationships/image" Target="../media/image5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24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10" Type="http://schemas.openxmlformats.org/officeDocument/2006/relationships/image" Target="../media/image24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19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.png" /><Relationship Id="rId4" Type="http://schemas.openxmlformats.org/officeDocument/2006/relationships/image" Target="../media/image7.png" /><Relationship Id="rId5" Type="http://schemas.openxmlformats.org/officeDocument/2006/relationships/image" Target="../media/image8.png" /><Relationship Id="rId6" Type="http://schemas.openxmlformats.org/officeDocument/2006/relationships/image" Target="../media/image9.png" /><Relationship Id="rId7" Type="http://schemas.openxmlformats.org/officeDocument/2006/relationships/image" Target="../media/image10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5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4.jpeg" /><Relationship Id="rId11" Type="http://schemas.openxmlformats.org/officeDocument/2006/relationships/image" Target="../media/image15.jpeg" /><Relationship Id="rId12" Type="http://schemas.openxmlformats.org/officeDocument/2006/relationships/image" Target="../media/image5.png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1.jpeg" /><Relationship Id="rId8" Type="http://schemas.openxmlformats.org/officeDocument/2006/relationships/image" Target="../media/image12.jpeg" /><Relationship Id="rId9" Type="http://schemas.openxmlformats.org/officeDocument/2006/relationships/image" Target="../media/image1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6.jpeg" /><Relationship Id="rId8" Type="http://schemas.openxmlformats.org/officeDocument/2006/relationships/image" Target="../media/image5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7.jpeg" /><Relationship Id="rId8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20" y="4398163"/>
            <a:ext cx="1387625" cy="16016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媒体6">
            <a:hlinkClick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01" y="-2076449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378725"/>
            <a:ext cx="6480792" cy="28202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3900">
        <p14:glitter dir="u"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185 0.12871 C -1.01133 0.11598 -1.01133 0.10324 -1.01055 0.09051 C -1.01016 0.08542 -1.00886 0.08079 -1.00808 0.0757 C -1.00769 0.07315 -1.0073 0.07037 -1.00691 0.0676 C -1.00651 0.06412 -1.00638 0.06042 -1.00573 0.05695 C -1.00365 0.04561 -1.00222 0.04329 -0.99974 0.0338 C -0.99818 0.02732 -0.99662 0.02107 -0.99506 0.01482 C -0.99428 0.01204 -0.99336 0.00926 -0.99258 0.00648 C -0.9918 0.00301 -0.99128 -0.00092 -0.99024 -0.00416 C -0.98894 -0.00856 -0.98711 -0.01273 -0.98555 -0.01689 C -0.98516 -0.01898 -0.98477 -0.02106 -0.98425 -0.02314 C -0.98295 -0.02916 -0.98086 -0.03564 -0.97839 -0.03981 C -0.97696 -0.04236 -0.975 -0.04375 -0.97344 -0.04629 C -0.9724 -0.04814 -0.97214 -0.05069 -0.9711 -0.05254 C -0.97006 -0.05439 -0.96862 -0.05509 -0.96745 -0.05694 C -0.96628 -0.05879 -0.96537 -0.06134 -0.96394 -0.06319 C -0.96003 -0.06828 -0.95886 -0.06713 -0.95443 -0.06944 C -0.95079 -0.07152 -0.9474 -0.075 -0.94375 -0.07592 C -0.93165 -0.07893 -0.93816 -0.07754 -0.92448 -0.08009 C -0.91498 -0.07939 -0.90547 -0.07916 -0.89584 -0.07801 C -0.89415 -0.07777 -0.89271 -0.07662 -0.89102 -0.07592 C -0.88907 -0.075 -0.88711 -0.07453 -0.88516 -0.07384 C -0.88347 -0.07176 -0.88217 -0.06875 -0.88034 -0.06736 C -0.87813 -0.06574 -0.87553 -0.0662 -0.87318 -0.06527 C -0.87201 -0.06481 -0.87084 -0.06365 -0.86967 -0.06319 C -0.86771 -0.06227 -0.86563 -0.0618 -0.86368 -0.06111 C -0.86211 -0.05972 -0.86055 -0.05764 -0.85873 -0.05694 C -0.85612 -0.05555 -0.85339 -0.05555 -0.85053 -0.05463 C -0.84818 -0.05416 -0.84584 -0.05347 -0.84349 -0.05254 C -0.84219 -0.05208 -0.84115 -0.05092 -0.83985 -0.05046 C -0.8375 -0.04953 -0.83516 -0.04907 -0.83269 -0.04838 C -0.82344 -0.04907 -0.81433 -0.04861 -0.80521 -0.05046 C -0.80352 -0.05092 -0.80209 -0.05347 -0.80039 -0.05463 C -0.79649 -0.05764 -0.79206 -0.05902 -0.78855 -0.06319 C -0.78737 -0.06458 -0.78607 -0.0662 -0.7849 -0.06736 C -0.78256 -0.06967 -0.77995 -0.07106 -0.77774 -0.07384 C -0.75638 -0.09953 -0.77318 -0.08426 -0.76107 -0.09467 C -0.75717 -0.1037 -0.75691 -0.10532 -0.75157 -0.11365 C -0.75039 -0.11551 -0.74883 -0.1162 -0.74779 -0.11805 C -0.74636 -0.12037 -0.74571 -0.12384 -0.74428 -0.12639 C -0.74284 -0.12893 -0.74089 -0.13032 -0.73946 -0.13287 C -0.72956 -0.14861 -0.73269 -0.14699 -0.72396 -0.15787 C -0.71954 -0.16389 -0.71615 -0.16666 -0.71198 -0.17268 C -0.70222 -0.18773 -0.71732 -0.17222 -0.69532 -0.19814 C -0.69297 -0.20092 -0.6905 -0.20347 -0.68816 -0.20648 C -0.67891 -0.21852 -0.68594 -0.21227 -0.67631 -0.21921 C -0.67032 -0.22777 -0.66211 -0.24143 -0.65469 -0.24884 C -0.65365 -0.24977 -0.65235 -0.25023 -0.65118 -0.25092 C -0.6487 -0.2537 -0.64636 -0.25625 -0.64401 -0.25902 C -0.64193 -0.2618 -0.64024 -0.26504 -0.63803 -0.26759 C -0.63568 -0.27014 -0.63308 -0.27152 -0.63073 -0.27384 C -0.62904 -0.27569 -0.62774 -0.27847 -0.62605 -0.28032 C -0.62461 -0.28171 -0.61875 -0.28402 -0.61771 -0.28449 C -0.61654 -0.28564 -0.60625 -0.29699 -0.60339 -0.29722 C -0.5961 -0.29768 -0.58894 -0.29583 -0.58178 -0.29514 C -0.578 -0.29051 -0.578 -0.29027 -0.57344 -0.28657 C -0.57149 -0.28495 -0.56941 -0.28426 -0.56758 -0.2824 C -0.56498 -0.27986 -0.56289 -0.27615 -0.56029 -0.27384 C -0.55808 -0.27199 -0.55547 -0.27129 -0.55313 -0.26967 C -0.54323 -0.26273 -0.55417 -0.26713 -0.54115 -0.26342 C -0.53724 -0.25972 -0.53308 -0.25694 -0.5293 -0.25301 C -0.52331 -0.24676 -0.51836 -0.24074 -0.51133 -0.23819 L -0.50534 -0.23611 C -0.50378 -0.23472 -0.50222 -0.23333 -0.50066 -0.23171 C -0.49857 -0.22986 -0.49675 -0.22708 -0.49467 -0.22546 C -0.4931 -0.2243 -0.48503 -0.22176 -0.48386 -0.22129 C -0.48256 -0.2206 -0.48138 -0.21967 -0.48021 -0.21921 C -0.47865 -0.21828 -0.47709 -0.21759 -0.47553 -0.21689 C -0.47227 -0.21736 -0.45248 -0.21643 -0.44323 -0.22338 C -0.44154 -0.22453 -0.43985 -0.22546 -0.43842 -0.22754 C -0.43503 -0.23264 -0.43282 -0.24051 -0.42891 -0.24444 C -0.41589 -0.25764 -0.425 -0.24768 -0.41576 -0.25902 C -0.41472 -0.26064 -0.41329 -0.26157 -0.41211 -0.26342 C -0.40391 -0.27592 -0.41133 -0.26898 -0.40144 -0.27592 C -0.38959 -0.29282 -0.40013 -0.27824 -0.37995 -0.30347 C -0.37839 -0.30555 -0.37683 -0.30787 -0.37526 -0.30995 C -0.3737 -0.31157 -0.37292 -0.31435 -0.37149 -0.31597 C -0.37006 -0.31782 -0.36823 -0.31852 -0.3668 -0.32014 C -0.36459 -0.32268 -0.36289 -0.32592 -0.36081 -0.3287 C -0.35964 -0.33032 -0.35834 -0.33125 -0.35717 -0.33287 C -0.35599 -0.33495 -0.35508 -0.3375 -0.35365 -0.33935 C -0.35222 -0.3412 -0.35039 -0.34189 -0.34883 -0.34352 C -0.34766 -0.34467 -0.34649 -0.34629 -0.34532 -0.34768 C -0.33907 -0.35578 -0.34284 -0.35277 -0.33685 -0.35625 C -0.33529 -0.35833 -0.33386 -0.36088 -0.33204 -0.3625 C -0.33099 -0.36365 -0.32969 -0.36389 -0.32852 -0.36458 C -0.32657 -0.36597 -0.32461 -0.36759 -0.32253 -0.36875 C -0.31224 -0.36759 -0.30183 -0.36782 -0.29154 -0.36458 C -0.28985 -0.36412 -0.28933 -0.35995 -0.28789 -0.35833 C -0.28685 -0.35717 -0.28542 -0.35717 -0.28438 -0.35625 C -0.28308 -0.35509 -0.28204 -0.35301 -0.28073 -0.35208 C -0.27969 -0.35092 -0.27839 -0.35092 -0.27722 -0.34977 C -0.27592 -0.34861 -0.27487 -0.34699 -0.27357 -0.3456 C -0.27162 -0.34352 -0.26967 -0.34166 -0.26771 -0.33935 C -0.26602 -0.33727 -0.26472 -0.33449 -0.26289 -0.33287 C -0.26133 -0.33171 -0.25964 -0.33148 -0.25808 -0.33078 L -0.24493 -0.31597 C -0.24297 -0.31389 -0.24076 -0.3125 -0.23894 -0.30995 C -0.23542 -0.30486 -0.23191 -0.29977 -0.22826 -0.29514 C -0.22227 -0.28773 -0.21602 -0.28171 -0.21029 -0.27384 L -0.17448 -0.22546 C -0.17292 -0.22338 -0.17123 -0.22106 -0.16967 -0.21921 C -0.16967 -0.21898 -0.153 -0.19814 -0.153 -0.19791 C -0.15105 -0.19606 -0.14883 -0.19421 -0.14688 -0.19189 C -0.14441 -0.18865 -0.14232 -0.18449 -0.13972 -0.18125 C -0.1375 -0.17824 -0.13477 -0.17615 -0.13269 -0.17268 C -0.11641 -0.14838 -0.13138 -0.16551 -0.11836 -0.15162 C -0.10886 -0.13102 -0.11615 -0.14537 -0.09675 -0.11805 C -0.09441 -0.11458 -0.09206 -0.11088 -0.08959 -0.1074 C -0.08724 -0.10393 -0.08464 -0.10069 -0.08256 -0.09676 C -0.08086 -0.09398 -0.07956 -0.09097 -0.07774 -0.08865 C -0.07631 -0.08657 -0.07422 -0.08634 -0.07279 -0.08426 C -0.06941 -0.07916 -0.06719 -0.07152 -0.06329 -0.06736 C -0.05183 -0.05509 -0.0625 -0.06782 -0.05261 -0.05254 C -0.05118 -0.05046 -0.04362 -0.04259 -0.0431 -0.04213 C -0.03607 -0.02615 -0.04349 -0.04051 -0.0323 -0.02754 C -0.03086 -0.02569 -0.03008 -0.02291 -0.02865 -0.02106 C -0.02683 -0.01852 -0.02461 -0.01689 -0.02266 -0.01481 C -0.02032 -0.01203 -0.01823 -0.00787 -0.01563 -0.00625 C -0.00339 0.00093 -0.0086 -3.33333E-06 4.375E-06 -3.33333E-06" pathEditMode="relative" rAng="0" ptsTypes="AAAAAAAAAAAAAAAAAAAAAAAAAAAAAAAAAAAAAAAAAAAAAAAAAAAAAAAAAAAAAAAAAAAAAAAAAAAAAAAAAAAAAAAAAAAAAAAAAAAAAAAAAAAAAAAAAAAAAAAA">
                                      <p:cBhvr>
                                        <p:cTn id="12" dur="4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86" y="-248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86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01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TextBox 1"/>
          <p:cNvSpPr txBox="1"/>
          <p:nvPr/>
        </p:nvSpPr>
        <p:spPr>
          <a:xfrm rot="20428218">
            <a:off x="4149505" y="2767017"/>
            <a:ext cx="6996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800" b="1">
                <a:solidFill>
                  <a:srgbClr val="DA251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领导赠发礼物</a:t>
            </a:r>
            <a:endParaRPr lang="zh-CN" altLang="en-US" sz="8800" b="1">
              <a:solidFill>
                <a:srgbClr val="DA251D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32" y="3058821"/>
            <a:ext cx="2512816" cy="2315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02" y="549275"/>
            <a:ext cx="3274320" cy="2182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60" y="1809922"/>
            <a:ext cx="3339624" cy="225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512">
            <a:off x="455617" y="936091"/>
            <a:ext cx="3993360" cy="1737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59" y="3235383"/>
            <a:ext cx="2751082" cy="1834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40" y="785374"/>
            <a:ext cx="1438695" cy="1919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5" y="440641"/>
            <a:ext cx="2823779" cy="188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34" y="3284112"/>
            <a:ext cx="2378554" cy="2191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804">
            <a:off x="32381" y="1575011"/>
            <a:ext cx="3866695" cy="168266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TextBox 1"/>
          <p:cNvSpPr txBox="1"/>
          <p:nvPr/>
        </p:nvSpPr>
        <p:spPr>
          <a:xfrm rot="20428218">
            <a:off x="4149505" y="2767017"/>
            <a:ext cx="6996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800" b="1">
                <a:solidFill>
                  <a:srgbClr val="DA251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游戏环节</a:t>
            </a:r>
            <a:endParaRPr lang="zh-CN" altLang="en-US" sz="8800" b="1">
              <a:solidFill>
                <a:srgbClr val="DA251D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63" y="3240349"/>
            <a:ext cx="2922162" cy="194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25" y="710949"/>
            <a:ext cx="3880009" cy="2571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20" y="1012608"/>
            <a:ext cx="2755480" cy="183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49" y="3309986"/>
            <a:ext cx="2922162" cy="1971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43" y="2201077"/>
            <a:ext cx="1840963" cy="245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199" y="1624557"/>
            <a:ext cx="2699040" cy="1799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480">
            <a:off x="1101188" y="988589"/>
            <a:ext cx="3400455" cy="14797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086620" y="1410409"/>
            <a:ext cx="2124430" cy="5447590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2824480"/>
            <a:ext cx="2990457" cy="40779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sp>
        <p:nvSpPr>
          <p:cNvPr id="17" name="TextBox 9"/>
          <p:cNvSpPr txBox="1"/>
          <p:nvPr/>
        </p:nvSpPr>
        <p:spPr>
          <a:xfrm>
            <a:off x="2591874" y="2300525"/>
            <a:ext cx="7441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zh-CN" altLang="en-US" sz="1300" b="1">
                <a:latin typeface="+mn-ea"/>
              </a:rPr>
              <a:t>        今晚我们这里歌声阵阵，笑语片片，所有的祝福和问候，相信我们的寿星都收下了。是友情和关爱让我们相聚相济，一起渡过这段难忘的时光；是</a:t>
            </a:r>
            <a:r>
              <a:rPr lang="en-US" altLang="zh-CN" sz="1300" b="1">
                <a:latin typeface="+mn-ea"/>
              </a:rPr>
              <a:t>×××</a:t>
            </a:r>
            <a:r>
              <a:rPr lang="zh-CN" altLang="en-US" sz="1300" b="1">
                <a:latin typeface="+mn-ea"/>
              </a:rPr>
              <a:t>提供这样一个平台，让我们彼此相识相知，让我们记住这个快乐和充满温情的夜晚，把真挚的友情如高山流水般永远流淌在我们心田；让我们的友谊跟随着工作的升华，让阳光灿烂的日子永远伴随我们生命的每一天！让我们再一次祝福寿星们在未来的岁月里，风调雨顺，岁岁平安！</a:t>
            </a:r>
            <a:endParaRPr lang="zh-CN" altLang="en-US" sz="1300" b="1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300" b="1">
                <a:latin typeface="+mn-ea"/>
              </a:rPr>
              <a:t>        再次感谢各位领导出席今天的晚会！谢谢到场朋友的支持！谢谢台前幕后的同事为这台晚会付出辛勤的汗水！最后让我们再一次祝愿所有的朋友：生日快乐，天天快乐！</a:t>
            </a:r>
            <a:endParaRPr lang="zh-CN" altLang="en-US" sz="1300" b="1">
              <a:latin typeface="+mn-ea"/>
            </a:endParaRPr>
          </a:p>
          <a:p>
            <a:pPr algn="just">
              <a:lnSpc>
                <a:spcPct val="200000"/>
              </a:lnSpc>
            </a:pPr>
            <a:endParaRPr lang="zh-CN" altLang="en-US" sz="1400" b="1">
              <a:latin typeface="+mn-ea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5452578" y="1410409"/>
            <a:ext cx="231595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extrusionClr>
                <a:srgbClr val="C00000"/>
              </a:extrusionClr>
              <a:contourClr>
                <a:srgbClr val="FFC000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>
                <a:solidFill>
                  <a:srgbClr val="DA251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+mn-ea"/>
              </a:rPr>
              <a:t>结束语</a:t>
            </a:r>
            <a:endParaRPr lang="zh-CN" altLang="en-US" sz="4000" b="1">
              <a:solidFill>
                <a:srgbClr val="DA251D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+mn-ea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20" y="4398163"/>
            <a:ext cx="1387625" cy="16016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378725"/>
            <a:ext cx="6480792" cy="282024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3900">
        <p14:glitter dir="u"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185 0.12871 C -1.01133 0.11598 -1.01133 0.10324 -1.01055 0.09051 C -1.01016 0.08542 -1.00886 0.08079 -1.00808 0.0757 C -1.00769 0.07315 -1.0073 0.07037 -1.00691 0.0676 C -1.00651 0.06412 -1.00638 0.06042 -1.00573 0.05695 C -1.00365 0.04561 -1.00222 0.04329 -0.99974 0.0338 C -0.99818 0.02732 -0.99662 0.02107 -0.99506 0.01482 C -0.99428 0.01204 -0.99336 0.00926 -0.99258 0.00648 C -0.9918 0.00301 -0.99128 -0.00092 -0.99024 -0.00416 C -0.98894 -0.00856 -0.98711 -0.01273 -0.98555 -0.01689 C -0.98516 -0.01898 -0.98477 -0.02106 -0.98425 -0.02314 C -0.98295 -0.02916 -0.98086 -0.03564 -0.97839 -0.03981 C -0.97696 -0.04236 -0.975 -0.04375 -0.97344 -0.04629 C -0.9724 -0.04814 -0.97214 -0.05069 -0.9711 -0.05254 C -0.97006 -0.05439 -0.96862 -0.05509 -0.96745 -0.05694 C -0.96628 -0.05879 -0.96537 -0.06134 -0.96394 -0.06319 C -0.96003 -0.06828 -0.95886 -0.06713 -0.95443 -0.06944 C -0.95079 -0.07152 -0.9474 -0.075 -0.94375 -0.07592 C -0.93165 -0.07893 -0.93816 -0.07754 -0.92448 -0.08009 C -0.91498 -0.07939 -0.90547 -0.07916 -0.89584 -0.07801 C -0.89415 -0.07777 -0.89271 -0.07662 -0.89102 -0.07592 C -0.88907 -0.075 -0.88711 -0.07453 -0.88516 -0.07384 C -0.88347 -0.07176 -0.88217 -0.06875 -0.88034 -0.06736 C -0.87813 -0.06574 -0.87553 -0.0662 -0.87318 -0.06527 C -0.87201 -0.06481 -0.87084 -0.06365 -0.86967 -0.06319 C -0.86771 -0.06227 -0.86563 -0.0618 -0.86368 -0.06111 C -0.86211 -0.05972 -0.86055 -0.05764 -0.85873 -0.05694 C -0.85612 -0.05555 -0.85339 -0.05555 -0.85053 -0.05463 C -0.84818 -0.05416 -0.84584 -0.05347 -0.84349 -0.05254 C -0.84219 -0.05208 -0.84115 -0.05092 -0.83985 -0.05046 C -0.8375 -0.04953 -0.83516 -0.04907 -0.83269 -0.04838 C -0.82344 -0.04907 -0.81433 -0.04861 -0.80521 -0.05046 C -0.80352 -0.05092 -0.80209 -0.05347 -0.80039 -0.05463 C -0.79649 -0.05764 -0.79206 -0.05902 -0.78855 -0.06319 C -0.78737 -0.06458 -0.78607 -0.0662 -0.7849 -0.06736 C -0.78256 -0.06967 -0.77995 -0.07106 -0.77774 -0.07384 C -0.75638 -0.09953 -0.77318 -0.08426 -0.76107 -0.09467 C -0.75717 -0.1037 -0.75691 -0.10532 -0.75157 -0.11365 C -0.75039 -0.11551 -0.74883 -0.1162 -0.74779 -0.11805 C -0.74636 -0.12037 -0.74571 -0.12384 -0.74428 -0.12639 C -0.74284 -0.12893 -0.74089 -0.13032 -0.73946 -0.13287 C -0.72956 -0.14861 -0.73269 -0.14699 -0.72396 -0.15787 C -0.71954 -0.16389 -0.71615 -0.16666 -0.71198 -0.17268 C -0.70222 -0.18773 -0.71732 -0.17222 -0.69532 -0.19814 C -0.69297 -0.20092 -0.6905 -0.20347 -0.68816 -0.20648 C -0.67891 -0.21852 -0.68594 -0.21227 -0.67631 -0.21921 C -0.67032 -0.22777 -0.66211 -0.24143 -0.65469 -0.24884 C -0.65365 -0.24977 -0.65235 -0.25023 -0.65118 -0.25092 C -0.6487 -0.2537 -0.64636 -0.25625 -0.64401 -0.25902 C -0.64193 -0.2618 -0.64024 -0.26504 -0.63803 -0.26759 C -0.63568 -0.27014 -0.63308 -0.27152 -0.63073 -0.27384 C -0.62904 -0.27569 -0.62774 -0.27847 -0.62605 -0.28032 C -0.62461 -0.28171 -0.61875 -0.28402 -0.61771 -0.28449 C -0.61654 -0.28564 -0.60625 -0.29699 -0.60339 -0.29722 C -0.5961 -0.29768 -0.58894 -0.29583 -0.58178 -0.29514 C -0.578 -0.29051 -0.578 -0.29027 -0.57344 -0.28657 C -0.57149 -0.28495 -0.56941 -0.28426 -0.56758 -0.2824 C -0.56498 -0.27986 -0.56289 -0.27615 -0.56029 -0.27384 C -0.55808 -0.27199 -0.55547 -0.27129 -0.55313 -0.26967 C -0.54323 -0.26273 -0.55417 -0.26713 -0.54115 -0.26342 C -0.53724 -0.25972 -0.53308 -0.25694 -0.5293 -0.25301 C -0.52331 -0.24676 -0.51836 -0.24074 -0.51133 -0.23819 L -0.50534 -0.23611 C -0.50378 -0.23472 -0.50222 -0.23333 -0.50066 -0.23171 C -0.49857 -0.22986 -0.49675 -0.22708 -0.49467 -0.22546 C -0.4931 -0.2243 -0.48503 -0.22176 -0.48386 -0.22129 C -0.48256 -0.2206 -0.48138 -0.21967 -0.48021 -0.21921 C -0.47865 -0.21828 -0.47709 -0.21759 -0.47553 -0.21689 C -0.47227 -0.21736 -0.45248 -0.21643 -0.44323 -0.22338 C -0.44154 -0.22453 -0.43985 -0.22546 -0.43842 -0.22754 C -0.43503 -0.23264 -0.43282 -0.24051 -0.42891 -0.24444 C -0.41589 -0.25764 -0.425 -0.24768 -0.41576 -0.25902 C -0.41472 -0.26064 -0.41329 -0.26157 -0.41211 -0.26342 C -0.40391 -0.27592 -0.41133 -0.26898 -0.40144 -0.27592 C -0.38959 -0.29282 -0.40013 -0.27824 -0.37995 -0.30347 C -0.37839 -0.30555 -0.37683 -0.30787 -0.37526 -0.30995 C -0.3737 -0.31157 -0.37292 -0.31435 -0.37149 -0.31597 C -0.37006 -0.31782 -0.36823 -0.31852 -0.3668 -0.32014 C -0.36459 -0.32268 -0.36289 -0.32592 -0.36081 -0.3287 C -0.35964 -0.33032 -0.35834 -0.33125 -0.35717 -0.33287 C -0.35599 -0.33495 -0.35508 -0.3375 -0.35365 -0.33935 C -0.35222 -0.3412 -0.35039 -0.34189 -0.34883 -0.34352 C -0.34766 -0.34467 -0.34649 -0.34629 -0.34532 -0.34768 C -0.33907 -0.35578 -0.34284 -0.35277 -0.33685 -0.35625 C -0.33529 -0.35833 -0.33386 -0.36088 -0.33204 -0.3625 C -0.33099 -0.36365 -0.32969 -0.36389 -0.32852 -0.36458 C -0.32657 -0.36597 -0.32461 -0.36759 -0.32253 -0.36875 C -0.31224 -0.36759 -0.30183 -0.36782 -0.29154 -0.36458 C -0.28985 -0.36412 -0.28933 -0.35995 -0.28789 -0.35833 C -0.28685 -0.35717 -0.28542 -0.35717 -0.28438 -0.35625 C -0.28308 -0.35509 -0.28204 -0.35301 -0.28073 -0.35208 C -0.27969 -0.35092 -0.27839 -0.35092 -0.27722 -0.34977 C -0.27592 -0.34861 -0.27487 -0.34699 -0.27357 -0.3456 C -0.27162 -0.34352 -0.26967 -0.34166 -0.26771 -0.33935 C -0.26602 -0.33727 -0.26472 -0.33449 -0.26289 -0.33287 C -0.26133 -0.33171 -0.25964 -0.33148 -0.25808 -0.33078 L -0.24493 -0.31597 C -0.24297 -0.31389 -0.24076 -0.3125 -0.23894 -0.30995 C -0.23542 -0.30486 -0.23191 -0.29977 -0.22826 -0.29514 C -0.22227 -0.28773 -0.21602 -0.28171 -0.21029 -0.27384 L -0.17448 -0.22546 C -0.17292 -0.22338 -0.17123 -0.22106 -0.16967 -0.21921 C -0.16967 -0.21898 -0.153 -0.19814 -0.153 -0.19791 C -0.15105 -0.19606 -0.14883 -0.19421 -0.14688 -0.19189 C -0.14441 -0.18865 -0.14232 -0.18449 -0.13972 -0.18125 C -0.1375 -0.17824 -0.13477 -0.17615 -0.13269 -0.17268 C -0.11641 -0.14838 -0.13138 -0.16551 -0.11836 -0.15162 C -0.10886 -0.13102 -0.11615 -0.14537 -0.09675 -0.11805 C -0.09441 -0.11458 -0.09206 -0.11088 -0.08959 -0.1074 C -0.08724 -0.10393 -0.08464 -0.10069 -0.08256 -0.09676 C -0.08086 -0.09398 -0.07956 -0.09097 -0.07774 -0.08865 C -0.07631 -0.08657 -0.07422 -0.08634 -0.07279 -0.08426 C -0.06941 -0.07916 -0.06719 -0.07152 -0.06329 -0.06736 C -0.05183 -0.05509 -0.0625 -0.06782 -0.05261 -0.05254 C -0.05118 -0.05046 -0.04362 -0.04259 -0.0431 -0.04213 C -0.03607 -0.02615 -0.04349 -0.04051 -0.0323 -0.02754 C -0.03086 -0.02569 -0.03008 -0.02291 -0.02865 -0.02106 C -0.02683 -0.01852 -0.02461 -0.01689 -0.02266 -0.01481 C -0.02032 -0.01203 -0.01823 -0.00787 -0.01563 -0.00625 C -0.00339 0.00093 -0.0086 -3.33333E-06 4.375E-06 -3.33333E-06" pathEditMode="relative" rAng="0" ptsTypes="AAAAAAAAAAAAAAAAAAAAAAAAAAAAAAAAAAAAAAAAAAAAAAAAAAAAAAAAAAAAAAAAAAAAAAAAAAAAAAAAAAAAAAAAAAAAAAAAAAAAAAAAAAAAAAAAAAAAAAAA">
                                      <p:cBhvr>
                                        <p:cTn id="8" dur="4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86" y="-248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86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07653" y="306721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9175" y="306959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6056" y="249478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07123" y="249121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16081" y="379792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charset="-122"/>
                <a:ea typeface="微软雅黑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charset="-122"/>
                <a:ea typeface="微软雅黑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671" y="97503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15938" y="549274"/>
            <a:ext cx="11160125" cy="575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sp>
        <p:nvSpPr>
          <p:cNvPr id="31" name="TextBox 7"/>
          <p:cNvSpPr txBox="1"/>
          <p:nvPr/>
        </p:nvSpPr>
        <p:spPr>
          <a:xfrm>
            <a:off x="4468675" y="1525473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extrusionClr>
                <a:srgbClr val="C00000"/>
              </a:extrusionClr>
              <a:contourClr>
                <a:srgbClr val="FFC000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>
                <a:solidFill>
                  <a:srgbClr val="DA251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生日会流程</a:t>
            </a:r>
            <a:endParaRPr lang="zh-CN" altLang="en-US" sz="4000" b="1">
              <a:solidFill>
                <a:srgbClr val="DA251D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65865" y="4170946"/>
            <a:ext cx="84249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43" tIns="46172" rIns="92343" bIns="46172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rgbClr val="E95E62"/>
              </a:solidFill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558792" y="3735276"/>
            <a:ext cx="801407" cy="801279"/>
            <a:chOff x="1466675" y="3784103"/>
            <a:chExt cx="1301392" cy="1301862"/>
          </a:xfrm>
        </p:grpSpPr>
        <p:grpSp>
          <p:nvGrpSpPr>
            <p:cNvPr id="111" name="组合 110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15" name="同心圆 11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116" name="椭圆 11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114" name="椭圆 11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112" name="TextBox 23"/>
            <p:cNvSpPr txBox="1"/>
            <p:nvPr/>
          </p:nvSpPr>
          <p:spPr>
            <a:xfrm>
              <a:off x="1713783" y="4033023"/>
              <a:ext cx="850204" cy="826781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1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62024" y="3911716"/>
            <a:ext cx="620839" cy="606444"/>
            <a:chOff x="3117025" y="3959191"/>
            <a:chExt cx="1008167" cy="985306"/>
          </a:xfrm>
        </p:grpSpPr>
        <p:grpSp>
          <p:nvGrpSpPr>
            <p:cNvPr id="105" name="组合 104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07" name="组合 10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9" name="同心圆 10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110" name="椭圆 10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108" name="椭圆 10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106" name="TextBox 30"/>
            <p:cNvSpPr txBox="1"/>
            <p:nvPr/>
          </p:nvSpPr>
          <p:spPr>
            <a:xfrm>
              <a:off x="3274988" y="4016216"/>
              <a:ext cx="850204" cy="826780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2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564701" y="3737030"/>
            <a:ext cx="812440" cy="812311"/>
            <a:chOff x="4450933" y="3791953"/>
            <a:chExt cx="1319306" cy="1319782"/>
          </a:xfrm>
        </p:grpSpPr>
        <p:grpSp>
          <p:nvGrpSpPr>
            <p:cNvPr id="99" name="组合 98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3" name="同心圆 10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102" name="椭圆 10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100" name="TextBox 37"/>
            <p:cNvSpPr txBox="1"/>
            <p:nvPr/>
          </p:nvSpPr>
          <p:spPr>
            <a:xfrm>
              <a:off x="4723451" y="4068973"/>
              <a:ext cx="850202" cy="826779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3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68929" y="3879790"/>
            <a:ext cx="627236" cy="627135"/>
            <a:chOff x="6119197" y="3942381"/>
            <a:chExt cx="1018558" cy="1018926"/>
          </a:xfrm>
        </p:grpSpPr>
        <p:grpSp>
          <p:nvGrpSpPr>
            <p:cNvPr id="93" name="组合 92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7" name="同心圆 9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98" name="椭圆 9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96" name="椭圆 9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94" name="TextBox 44"/>
            <p:cNvSpPr txBox="1"/>
            <p:nvPr/>
          </p:nvSpPr>
          <p:spPr>
            <a:xfrm>
              <a:off x="6251277" y="4073511"/>
              <a:ext cx="850205" cy="826782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4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583092" y="3879791"/>
            <a:ext cx="669985" cy="627135"/>
            <a:chOff x="7486713" y="3942381"/>
            <a:chExt cx="1087977" cy="1018926"/>
          </a:xfrm>
        </p:grpSpPr>
        <p:grpSp>
          <p:nvGrpSpPr>
            <p:cNvPr id="87" name="组合 86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1" name="同心圆 9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92" name="椭圆 9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90" name="椭圆 8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88" name="TextBox 51"/>
            <p:cNvSpPr txBox="1"/>
            <p:nvPr/>
          </p:nvSpPr>
          <p:spPr>
            <a:xfrm>
              <a:off x="7583612" y="4038960"/>
              <a:ext cx="991078" cy="826782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5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508544" y="3722998"/>
            <a:ext cx="835303" cy="835171"/>
            <a:chOff x="8854229" y="3773382"/>
            <a:chExt cx="1356434" cy="1356924"/>
          </a:xfrm>
        </p:grpSpPr>
        <p:grpSp>
          <p:nvGrpSpPr>
            <p:cNvPr id="81" name="组合 8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5" name="同心圆 8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82" name="TextBox 58"/>
            <p:cNvSpPr txBox="1"/>
            <p:nvPr/>
          </p:nvSpPr>
          <p:spPr>
            <a:xfrm>
              <a:off x="9101347" y="4011011"/>
              <a:ext cx="1015118" cy="826779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6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760652" y="3635171"/>
            <a:ext cx="997934" cy="997775"/>
            <a:chOff x="10559621" y="3529102"/>
            <a:chExt cx="1844818" cy="1845484"/>
          </a:xfrm>
        </p:grpSpPr>
        <p:grpSp>
          <p:nvGrpSpPr>
            <p:cNvPr id="75" name="组合 74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79" name="同心圆 7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  <p:sp>
              <p:nvSpPr>
                <p:cNvPr id="80" name="椭圆 7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b="1">
                    <a:solidFill>
                      <a:srgbClr val="E95E62"/>
                    </a:solidFill>
                    <a:latin typeface="字体视界-简圆体" panose="02010601030101010101" pitchFamily="2" charset="-122"/>
                    <a:ea typeface="字体视界-简圆体" panose="02010601030101010101" pitchFamily="2" charset="-122"/>
                  </a:endParaRPr>
                </a:p>
              </p:txBody>
            </p:sp>
          </p:grpSp>
          <p:sp>
            <p:nvSpPr>
              <p:cNvPr id="78" name="椭圆 7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E95E6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 b="1">
                  <a:solidFill>
                    <a:srgbClr val="E95E62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endParaRPr>
              </a:p>
            </p:txBody>
          </p:sp>
        </p:grpSp>
        <p:sp>
          <p:nvSpPr>
            <p:cNvPr id="76" name="TextBox 65"/>
            <p:cNvSpPr txBox="1"/>
            <p:nvPr/>
          </p:nvSpPr>
          <p:spPr>
            <a:xfrm>
              <a:off x="11034824" y="3876993"/>
              <a:ext cx="1097153" cy="941211"/>
            </a:xfrm>
            <a:prstGeom prst="rect">
              <a:avLst/>
            </a:prstGeom>
            <a:noFill/>
          </p:spPr>
          <p:txBody>
            <a:bodyPr wrap="square" lIns="138192" tIns="69096" rIns="138192" bIns="6909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>
                  <a:solidFill>
                    <a:schemeClr val="bg1"/>
                  </a:solidFill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7</a:t>
              </a:r>
              <a:endParaRPr lang="zh-CN" altLang="en-US" sz="2400" b="1">
                <a:solidFill>
                  <a:schemeClr val="bg1"/>
                </a:solidFill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905120" y="2678473"/>
            <a:ext cx="2343324" cy="914576"/>
            <a:chOff x="512281" y="1413231"/>
            <a:chExt cx="2137546" cy="942495"/>
          </a:xfrm>
        </p:grpSpPr>
        <p:sp>
          <p:nvSpPr>
            <p:cNvPr id="71" name="TextBox 71"/>
            <p:cNvSpPr txBox="1"/>
            <p:nvPr/>
          </p:nvSpPr>
          <p:spPr>
            <a:xfrm>
              <a:off x="512281" y="1735250"/>
              <a:ext cx="2137546" cy="26324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请张总代表公司对生日员工表示祝贺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89131" y="1413231"/>
              <a:ext cx="1631535" cy="942495"/>
              <a:chOff x="689131" y="1413231"/>
              <a:chExt cx="1631535" cy="942495"/>
            </a:xfrm>
          </p:grpSpPr>
          <p:cxnSp>
            <p:nvCxnSpPr>
              <p:cNvPr id="73" name="直接连接符 72"/>
              <p:cNvCxnSpPr/>
              <p:nvPr/>
            </p:nvCxnSpPr>
            <p:spPr>
              <a:xfrm flipH="1"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4"/>
              <p:cNvSpPr txBox="1"/>
              <p:nvPr/>
            </p:nvSpPr>
            <p:spPr>
              <a:xfrm>
                <a:off x="689131" y="1413231"/>
                <a:ext cx="1631535" cy="336930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领导寄语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3970186" y="2695572"/>
            <a:ext cx="2023386" cy="920265"/>
            <a:chOff x="692012" y="1513007"/>
            <a:chExt cx="1626040" cy="842719"/>
          </a:xfrm>
        </p:grpSpPr>
        <p:sp>
          <p:nvSpPr>
            <p:cNvPr id="67" name="TextBox 76"/>
            <p:cNvSpPr txBox="1"/>
            <p:nvPr/>
          </p:nvSpPr>
          <p:spPr>
            <a:xfrm>
              <a:off x="692012" y="1815029"/>
              <a:ext cx="1626040" cy="23333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上蛋糕、关灯、一起唱生日歌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947384" y="1513007"/>
              <a:ext cx="1008112" cy="842719"/>
              <a:chOff x="947384" y="1513007"/>
              <a:chExt cx="1008112" cy="842719"/>
            </a:xfrm>
          </p:grpSpPr>
          <p:cxnSp>
            <p:nvCxnSpPr>
              <p:cNvPr id="69" name="直接连接符 68"/>
              <p:cNvCxnSpPr/>
              <p:nvPr/>
            </p:nvCxnSpPr>
            <p:spPr>
              <a:xfrm flipH="1"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79"/>
              <p:cNvSpPr txBox="1"/>
              <p:nvPr/>
            </p:nvSpPr>
            <p:spPr>
              <a:xfrm>
                <a:off x="947384" y="1513007"/>
                <a:ext cx="1008112" cy="298400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寿星登场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920539" y="2673144"/>
            <a:ext cx="2337785" cy="967528"/>
            <a:chOff x="752044" y="1541986"/>
            <a:chExt cx="1805354" cy="813740"/>
          </a:xfrm>
        </p:grpSpPr>
        <p:sp>
          <p:nvSpPr>
            <p:cNvPr id="63" name="TextBox 81"/>
            <p:cNvSpPr txBox="1"/>
            <p:nvPr/>
          </p:nvSpPr>
          <p:spPr>
            <a:xfrm>
              <a:off x="752044" y="1834171"/>
              <a:ext cx="1805354" cy="21484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领导与生日员工合影留念，分享蛋糕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1106158" y="1541986"/>
              <a:ext cx="1008112" cy="813740"/>
              <a:chOff x="1106158" y="1541986"/>
              <a:chExt cx="1008112" cy="813740"/>
            </a:xfrm>
          </p:grpSpPr>
          <p:cxnSp>
            <p:nvCxnSpPr>
              <p:cNvPr id="65" name="直接连接符 64"/>
              <p:cNvCxnSpPr/>
              <p:nvPr/>
            </p:nvCxnSpPr>
            <p:spPr>
              <a:xfrm flipH="1"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84"/>
              <p:cNvSpPr txBox="1"/>
              <p:nvPr/>
            </p:nvSpPr>
            <p:spPr>
              <a:xfrm>
                <a:off x="1106158" y="1541986"/>
                <a:ext cx="1008112" cy="274981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合影留念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418737" y="2664343"/>
            <a:ext cx="1428458" cy="752907"/>
            <a:chOff x="876038" y="1541325"/>
            <a:chExt cx="1166203" cy="652383"/>
          </a:xfrm>
        </p:grpSpPr>
        <p:sp>
          <p:nvSpPr>
            <p:cNvPr id="59" name="TextBox 86"/>
            <p:cNvSpPr txBox="1"/>
            <p:nvPr/>
          </p:nvSpPr>
          <p:spPr>
            <a:xfrm>
              <a:off x="876038" y="1824328"/>
              <a:ext cx="1166203" cy="221339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主持人致结束语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947384" y="1541325"/>
              <a:ext cx="1008112" cy="652383"/>
              <a:chOff x="947384" y="1541325"/>
              <a:chExt cx="1008112" cy="652383"/>
            </a:xfrm>
          </p:grpSpPr>
          <p:cxnSp>
            <p:nvCxnSpPr>
              <p:cNvPr id="61" name="直接连接符 60"/>
              <p:cNvCxnSpPr/>
              <p:nvPr/>
            </p:nvCxnSpPr>
            <p:spPr>
              <a:xfrm flipH="1" flipV="1">
                <a:off x="1481601" y="2085697"/>
                <a:ext cx="0" cy="10801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89"/>
              <p:cNvSpPr txBox="1"/>
              <p:nvPr/>
            </p:nvSpPr>
            <p:spPr>
              <a:xfrm>
                <a:off x="947384" y="1541325"/>
                <a:ext cx="1008112" cy="283297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结束语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967755" y="4542336"/>
            <a:ext cx="1978813" cy="771954"/>
            <a:chOff x="741026" y="1340833"/>
            <a:chExt cx="1542030" cy="772551"/>
          </a:xfrm>
        </p:grpSpPr>
        <p:sp>
          <p:nvSpPr>
            <p:cNvPr id="55" name="TextBox 91"/>
            <p:cNvSpPr txBox="1"/>
            <p:nvPr/>
          </p:nvSpPr>
          <p:spPr>
            <a:xfrm>
              <a:off x="741026" y="1857742"/>
              <a:ext cx="1542030" cy="25564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请员工代表对生日员工表示祝贺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947384" y="1340833"/>
              <a:ext cx="1008112" cy="527694"/>
              <a:chOff x="947384" y="1340833"/>
              <a:chExt cx="1008112" cy="527694"/>
            </a:xfrm>
          </p:grpSpPr>
          <p:cxnSp>
            <p:nvCxnSpPr>
              <p:cNvPr id="57" name="直接连接符 56"/>
              <p:cNvCxnSpPr/>
              <p:nvPr/>
            </p:nvCxnSpPr>
            <p:spPr>
              <a:xfrm flipH="1"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94"/>
              <p:cNvSpPr txBox="1"/>
              <p:nvPr/>
            </p:nvSpPr>
            <p:spPr>
              <a:xfrm>
                <a:off x="947384" y="1541325"/>
                <a:ext cx="1008112" cy="327202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员工致词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4921229" y="4542339"/>
            <a:ext cx="1939102" cy="773120"/>
            <a:chOff x="710156" y="1340833"/>
            <a:chExt cx="1511084" cy="773716"/>
          </a:xfrm>
        </p:grpSpPr>
        <p:sp>
          <p:nvSpPr>
            <p:cNvPr id="51" name="TextBox 96"/>
            <p:cNvSpPr txBox="1"/>
            <p:nvPr/>
          </p:nvSpPr>
          <p:spPr>
            <a:xfrm>
              <a:off x="710156" y="1859549"/>
              <a:ext cx="1511084" cy="255000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领导为生日员工赠送纪念品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947384" y="1340833"/>
              <a:ext cx="1008112" cy="526601"/>
              <a:chOff x="947384" y="1340833"/>
              <a:chExt cx="1008112" cy="526601"/>
            </a:xfrm>
          </p:grpSpPr>
          <p:cxnSp>
            <p:nvCxnSpPr>
              <p:cNvPr id="53" name="直接连接符 52"/>
              <p:cNvCxnSpPr/>
              <p:nvPr/>
            </p:nvCxnSpPr>
            <p:spPr>
              <a:xfrm flipH="1"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99"/>
              <p:cNvSpPr txBox="1"/>
              <p:nvPr/>
            </p:nvSpPr>
            <p:spPr>
              <a:xfrm>
                <a:off x="947384" y="1541325"/>
                <a:ext cx="1008112" cy="326109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赠送礼物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7118083" y="4597962"/>
            <a:ext cx="1496532" cy="681582"/>
            <a:chOff x="873900" y="1340833"/>
            <a:chExt cx="1166203" cy="682110"/>
          </a:xfrm>
        </p:grpSpPr>
        <p:sp>
          <p:nvSpPr>
            <p:cNvPr id="47" name="TextBox 101"/>
            <p:cNvSpPr txBox="1"/>
            <p:nvPr/>
          </p:nvSpPr>
          <p:spPr>
            <a:xfrm>
              <a:off x="873900" y="1767301"/>
              <a:ext cx="1166203" cy="255642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900" b="1">
                  <a:latin typeface="字体视界-简圆体" panose="02010601030101010101" pitchFamily="2" charset="-122"/>
                  <a:ea typeface="字体视界-简圆体" panose="02010601030101010101" pitchFamily="2" charset="-122"/>
                </a:rPr>
                <a:t>员工之间进行互动游戏</a:t>
              </a:r>
              <a:endParaRPr lang="zh-CN" altLang="en-US" sz="900" b="1">
                <a:latin typeface="字体视界-简圆体" panose="02010601030101010101" pitchFamily="2" charset="-122"/>
                <a:ea typeface="字体视界-简圆体" panose="02010601030101010101" pitchFamily="2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47384" y="1340833"/>
              <a:ext cx="1008112" cy="499097"/>
              <a:chOff x="947384" y="1340833"/>
              <a:chExt cx="1008112" cy="499097"/>
            </a:xfrm>
          </p:grpSpPr>
          <p:cxnSp>
            <p:nvCxnSpPr>
              <p:cNvPr id="49" name="直接连接符 48"/>
              <p:cNvCxnSpPr/>
              <p:nvPr/>
            </p:nvCxnSpPr>
            <p:spPr>
              <a:xfrm flipH="1"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104"/>
              <p:cNvSpPr txBox="1"/>
              <p:nvPr/>
            </p:nvSpPr>
            <p:spPr>
              <a:xfrm>
                <a:off x="947384" y="1512728"/>
                <a:ext cx="1008112" cy="327202"/>
              </a:xfrm>
              <a:prstGeom prst="rect">
                <a:avLst/>
              </a:prstGeom>
              <a:noFill/>
            </p:spPr>
            <p:txBody>
              <a:bodyPr wrap="square" lIns="91431" tIns="0" rIns="91431" bIns="0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zh-CN" altLang="en-US" sz="1600" b="1">
                    <a:latin typeface="字体视界-简圆体" panose="02010601030101010101" pitchFamily="2" charset="-122"/>
                    <a:ea typeface="字体视界-简圆体" panose="02010601030101010101" pitchFamily="2" charset="-122"/>
                    <a:cs typeface="华文黑体" pitchFamily="2" charset="-122"/>
                  </a:rPr>
                  <a:t>游戏环节</a:t>
                </a:r>
                <a:endParaRPr lang="zh-CN" altLang="en-US" sz="1600" b="1">
                  <a:latin typeface="字体视界-简圆体" panose="02010601030101010101" pitchFamily="2" charset="-122"/>
                  <a:ea typeface="字体视界-简圆体" panose="02010601030101010101" pitchFamily="2" charset="-122"/>
                  <a:cs typeface="华文黑体" pitchFamily="2" charset="-122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69" y="369649"/>
            <a:ext cx="3584339" cy="3584339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730" y="3186660"/>
            <a:ext cx="3584339" cy="3584339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152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sp>
        <p:nvSpPr>
          <p:cNvPr id="24" name="TextBox 8"/>
          <p:cNvSpPr txBox="1"/>
          <p:nvPr/>
        </p:nvSpPr>
        <p:spPr>
          <a:xfrm>
            <a:off x="4403812" y="103654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extrusionClr>
                <a:srgbClr val="C00000"/>
              </a:extrusionClr>
              <a:contourClr>
                <a:srgbClr val="FFC000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>
                <a:solidFill>
                  <a:srgbClr val="DA251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+mn-ea"/>
              </a:rPr>
              <a:t>领导寄语</a:t>
            </a:r>
            <a:endParaRPr lang="zh-CN" altLang="en-US" sz="4000" b="1">
              <a:solidFill>
                <a:srgbClr val="DA251D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+mn-ea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2267550" y="2156385"/>
            <a:ext cx="8126129" cy="433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        尊敬的各位来宾，亲爱的伙伴们，大家晚上好！在这美丽的夜晚，在这欢聚的时刻，迎来我们公司</a:t>
            </a:r>
            <a:r>
              <a:rPr lang="en-US" altLang="zh-CN" sz="1400">
                <a:latin typeface="+mn-ea"/>
              </a:rPr>
              <a:t>×</a:t>
            </a:r>
            <a:r>
              <a:rPr lang="zh-CN" altLang="en-US" sz="1400">
                <a:latin typeface="+mn-ea"/>
              </a:rPr>
              <a:t>月份的员工生日。首先请允许我代表</a:t>
            </a:r>
            <a:r>
              <a:rPr lang="en-US" altLang="zh-CN" sz="1400">
                <a:latin typeface="+mn-ea"/>
              </a:rPr>
              <a:t>×××</a:t>
            </a:r>
            <a:r>
              <a:rPr lang="zh-CN" altLang="en-US" sz="1400">
                <a:latin typeface="+mn-ea"/>
              </a:rPr>
              <a:t>的全体员工对大家的到来表示热烈的欢迎和衷心的感谢；同时要对</a:t>
            </a:r>
            <a:r>
              <a:rPr lang="en-US" altLang="zh-CN" sz="1400">
                <a:latin typeface="+mn-ea"/>
              </a:rPr>
              <a:t>×</a:t>
            </a:r>
            <a:r>
              <a:rPr lang="zh-CN" altLang="en-US" sz="1400">
                <a:latin typeface="+mn-ea"/>
              </a:rPr>
              <a:t>月份的寿星们表示深深的祝福。今天我们大家一起庆祝寿星们的生日，让我们点燃生日的蜡烛，唱起生日的赞歌，让寿星们在歌声中许下来年的愿望！并送上我们最美好的祝福！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         就让我们一起来分享生日甜蜜和快乐，分享生命绽放的美丽！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祝愿寿星们岁岁年年详和平安，永远年轻，开心永恒。并祝愿寿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星们在事业和生活上一帆风顺，前景美好，好运连连！相信今晚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我们大家的歌声和笑语，将伴随你们度过一个难忘的生日之夜！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>
                <a:latin typeface="+mn-ea"/>
              </a:rPr>
              <a:t>        </a:t>
            </a:r>
            <a:r>
              <a:rPr lang="zh-CN" altLang="en-US" sz="1400">
                <a:latin typeface="+mn-ea"/>
              </a:rPr>
              <a:t>祝愿寿星们岁岁年年详和平安，永远年轻，开心永恒。并祝</a:t>
            </a:r>
            <a:endParaRPr lang="en-US" altLang="zh-CN" sz="1400"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>
                <a:latin typeface="+mn-ea"/>
              </a:rPr>
              <a:t>愿寿星们在事业和生活蒸蒸日上</a:t>
            </a:r>
            <a:r>
              <a:rPr lang="en-US" altLang="zh-CN" sz="1400">
                <a:latin typeface="+mn-ea"/>
              </a:rPr>
              <a:t>!</a:t>
            </a:r>
            <a:r>
              <a:rPr lang="zh-CN" altLang="en-US" sz="1400">
                <a:latin typeface="+mn-ea"/>
              </a:rPr>
              <a:t>  </a:t>
            </a:r>
            <a:endParaRPr lang="zh-CN" altLang="en-US" sz="1400">
              <a:latin typeface="+mn-ea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sp>
        <p:nvSpPr>
          <p:cNvPr id="18" name="TextBox 9"/>
          <p:cNvSpPr txBox="1"/>
          <p:nvPr/>
        </p:nvSpPr>
        <p:spPr>
          <a:xfrm>
            <a:off x="2428549" y="2439347"/>
            <a:ext cx="73349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50000"/>
              </a:lnSpc>
            </a:pPr>
            <a:r>
              <a:rPr lang="zh-CN" altLang="en-US" sz="1200">
                <a:latin typeface="+mn-ea"/>
              </a:rPr>
              <a:t>        尊敬的各位来宾，亲爱的伙伴们，大家晚上好！在这美丽的夜晚，在这欢聚的时刻，迎来我们公司</a:t>
            </a:r>
            <a:r>
              <a:rPr lang="en-US" altLang="zh-CN" sz="1200">
                <a:latin typeface="+mn-ea"/>
              </a:rPr>
              <a:t>×</a:t>
            </a:r>
            <a:r>
              <a:rPr lang="zh-CN" altLang="en-US" sz="1200">
                <a:latin typeface="+mn-ea"/>
              </a:rPr>
              <a:t>月份的员工生日。首先请允许我代表</a:t>
            </a:r>
            <a:r>
              <a:rPr lang="en-US" altLang="zh-CN" sz="1200">
                <a:latin typeface="+mn-ea"/>
              </a:rPr>
              <a:t>×××</a:t>
            </a:r>
            <a:r>
              <a:rPr lang="zh-CN" altLang="en-US" sz="1200">
                <a:latin typeface="+mn-ea"/>
              </a:rPr>
              <a:t>的全体员工对大家的到来表示热烈的欢迎和衷心的感谢；同时要对</a:t>
            </a:r>
            <a:r>
              <a:rPr lang="en-US" altLang="zh-CN" sz="1200">
                <a:latin typeface="+mn-ea"/>
              </a:rPr>
              <a:t>×</a:t>
            </a:r>
            <a:r>
              <a:rPr lang="zh-CN" altLang="en-US" sz="1200">
                <a:latin typeface="+mn-ea"/>
              </a:rPr>
              <a:t>月份的寿星们表示深深的祝福。今天我们大家一起庆祝寿星们的生日，让我们点燃生日的蜡烛，唱起生日的赞歌，让寿星们在歌声中许下来年的愿望！并送上我们最美好的祝福！</a:t>
            </a:r>
            <a:endParaRPr lang="en-US" altLang="zh-CN" sz="1200">
              <a:latin typeface="+mn-ea"/>
            </a:endParaRPr>
          </a:p>
          <a:p>
            <a:pPr algn="just">
              <a:lnSpc>
                <a:spcPct val="250000"/>
              </a:lnSpc>
            </a:pPr>
            <a:r>
              <a:rPr lang="zh-CN" altLang="en-US" sz="1200">
                <a:latin typeface="+mn-ea"/>
              </a:rPr>
              <a:t>         就让我们一起来分享生日甜蜜和快乐，分享生命绽放的美丽！祝愿寿星们岁岁年年详和平安，永远年轻，开心永恒。并祝愿寿星们在事业和生活上一帆风顺，前景美好，好运连连！相信今晚我们大家的歌声和笑语，将伴随你们度过一个难忘的生日之夜！ </a:t>
            </a:r>
            <a:endParaRPr lang="zh-CN" altLang="en-US" sz="1200">
              <a:latin typeface="+mn-ea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4983336" y="157776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extrusionClr>
                <a:srgbClr val="C00000"/>
              </a:extrusionClr>
              <a:contourClr>
                <a:srgbClr val="FFC000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>
                <a:solidFill>
                  <a:srgbClr val="DA251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+mn-ea"/>
              </a:rPr>
              <a:t>员工致词</a:t>
            </a:r>
            <a:endParaRPr lang="zh-CN" altLang="en-US" sz="4000" b="1">
              <a:solidFill>
                <a:srgbClr val="DA251D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74" y="5275563"/>
            <a:ext cx="3548561" cy="15442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TextBox 1"/>
          <p:cNvSpPr txBox="1"/>
          <p:nvPr/>
        </p:nvSpPr>
        <p:spPr>
          <a:xfrm rot="20428218">
            <a:off x="4149505" y="2767017"/>
            <a:ext cx="6996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800" b="1">
                <a:solidFill>
                  <a:srgbClr val="DA251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有请寿星登场</a:t>
            </a:r>
            <a:endParaRPr lang="zh-CN" altLang="en-US" sz="8800" b="1">
              <a:solidFill>
                <a:srgbClr val="DA251D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1" y="1026942"/>
            <a:ext cx="3247543" cy="2160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32" y="811896"/>
            <a:ext cx="3031833" cy="2017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23" y="549493"/>
            <a:ext cx="2767205" cy="1844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33" y="3481210"/>
            <a:ext cx="2879232" cy="1919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38" y="3731274"/>
            <a:ext cx="3069259" cy="2034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932">
            <a:off x="8366741" y="2712590"/>
            <a:ext cx="2801272" cy="12190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35" y="1550299"/>
            <a:ext cx="4762500" cy="316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76"/>
          <p:cNvSpPr txBox="1"/>
          <p:nvPr/>
        </p:nvSpPr>
        <p:spPr>
          <a:xfrm>
            <a:off x="6756991" y="2871868"/>
            <a:ext cx="4774569" cy="52564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rgbClr val="DA251D"/>
                </a:solidFill>
                <a:latin typeface="+mn-ea"/>
              </a:rPr>
              <a:t>上蛋糕、关灯、一起唱生日歌</a:t>
            </a:r>
            <a:endParaRPr lang="zh-CN" altLang="en-US" sz="2400" b="1">
              <a:solidFill>
                <a:srgbClr val="DA251D"/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72" y="884589"/>
            <a:ext cx="4031608" cy="175443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TextBox 1"/>
          <p:cNvSpPr txBox="1"/>
          <p:nvPr/>
        </p:nvSpPr>
        <p:spPr>
          <a:xfrm rot="20428218">
            <a:off x="4149505" y="2767017"/>
            <a:ext cx="6996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8800" b="1">
                <a:solidFill>
                  <a:srgbClr val="DA251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体视界-简圆体" panose="02010601030101010101" pitchFamily="2" charset="-122"/>
                <a:ea typeface="字体视界-简圆体" panose="02010601030101010101" pitchFamily="2" charset="-122"/>
              </a:rPr>
              <a:t>唱生日快乐歌</a:t>
            </a:r>
            <a:endParaRPr lang="zh-CN" altLang="en-US" sz="8800" b="1">
              <a:solidFill>
                <a:srgbClr val="DA251D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体视界-简圆体" panose="02010601030101010101" pitchFamily="2" charset="-122"/>
              <a:ea typeface="字体视界-简圆体" panose="0201060103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10393680" y="1981199"/>
            <a:ext cx="1817370" cy="4876799"/>
            <a:chOff x="10086620" y="1410409"/>
            <a:chExt cx="2124430" cy="544759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6550" y="1410409"/>
              <a:ext cx="1714500" cy="43529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56524" y="4522524"/>
              <a:ext cx="2565571" cy="210537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3737" y="3129280"/>
            <a:ext cx="2433235" cy="3773170"/>
            <a:chOff x="-23737" y="2076451"/>
            <a:chExt cx="3386062" cy="48259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8725"/>
              <a:ext cx="3362325" cy="3133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80949" y="2633663"/>
              <a:ext cx="2705100" cy="159067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00" y="2215476"/>
            <a:ext cx="3944102" cy="2859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1260">
            <a:off x="214359" y="1208758"/>
            <a:ext cx="5786140" cy="25179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90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PA" val="v3.0.1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RESENTATION_TITLE" val="PowerPoint 演示文稿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4A4F"/>
      </a:accent1>
      <a:accent2>
        <a:srgbClr val="6B7F37"/>
      </a:accent2>
      <a:accent3>
        <a:srgbClr val="395474"/>
      </a:accent3>
      <a:accent4>
        <a:srgbClr val="DA4A4F"/>
      </a:accent4>
      <a:accent5>
        <a:srgbClr val="6B7F37"/>
      </a:accent5>
      <a:accent6>
        <a:srgbClr val="395474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MC - </Template>
  <Company/>
  <PresentationFormat>宽屏</PresentationFormat>
  <Paragraphs>55</Paragraphs>
  <Slides>19</Slides>
  <Notes>19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32">
      <vt:lpstr>Arial</vt:lpstr>
      <vt:lpstr>Impact</vt:lpstr>
      <vt:lpstr>华康俪金黑W8(P)</vt:lpstr>
      <vt:lpstr>微软雅黑</vt:lpstr>
      <vt:lpstr>等线 Light</vt:lpstr>
      <vt:lpstr>等线</vt:lpstr>
      <vt:lpstr>字体视界-简圆体</vt:lpstr>
      <vt:lpstr>华文黑体</vt:lpstr>
      <vt:lpstr>Meiryo</vt:lpstr>
      <vt:lpstr>Calibri</vt:lpstr>
      <vt:lpstr>宋体</vt:lpstr>
      <vt:lpstr>Wingdings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30</cp:revision>
  <dcterms:created xsi:type="dcterms:W3CDTF">2017-03-30T10:31:00Z</dcterms:created>
  <dcterms:modified xsi:type="dcterms:W3CDTF">2023-05-08T05:49:39Z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KSOProductBuildVer">
    <vt:lpwstr>2052-11.1.0.9929</vt:lpwstr>
  </property>
</Properties>
</file>