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90" r:id="rId2"/>
  </p:sldMasterIdLst>
  <p:notesMasterIdLst>
    <p:notesMasterId r:id="rId3"/>
  </p:notesMasterIdLst>
  <p:sldIdLst>
    <p:sldId id="428" r:id="rId4"/>
    <p:sldId id="470" r:id="rId5"/>
    <p:sldId id="471" r:id="rId6"/>
    <p:sldId id="548" r:id="rId7"/>
    <p:sldId id="523" r:id="rId8"/>
    <p:sldId id="514" r:id="rId9"/>
    <p:sldId id="541" r:id="rId10"/>
    <p:sldId id="553" r:id="rId11"/>
    <p:sldId id="546" r:id="rId12"/>
    <p:sldId id="537" r:id="rId13"/>
    <p:sldId id="536" r:id="rId14"/>
    <p:sldId id="554" r:id="rId15"/>
    <p:sldId id="509" r:id="rId16"/>
    <p:sldId id="543" r:id="rId17"/>
    <p:sldId id="517" r:id="rId18"/>
    <p:sldId id="535" r:id="rId19"/>
    <p:sldId id="555" r:id="rId20"/>
    <p:sldId id="545" r:id="rId21"/>
    <p:sldId id="532" r:id="rId22"/>
    <p:sldId id="528" r:id="rId23"/>
    <p:sldId id="556" r:id="rId24"/>
    <p:sldId id="547" r:id="rId25"/>
    <p:sldId id="519" r:id="rId26"/>
    <p:sldId id="521" r:id="rId27"/>
    <p:sldId id="557" r:id="rId28"/>
    <p:sldId id="572" r:id="rId29"/>
    <p:sldId id="595" r:id="rId30"/>
  </p:sldIdLst>
  <p:sldSz cx="9144000" cy="5143500" type="screen16x9"/>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varScale="1">
        <p:scale>
          <a:sx n="133" d="100"/>
          <a:sy n="133" d="100"/>
        </p:scale>
        <p:origin x="97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0"/>
    </p:cViewPr>
  </p:sorterViewPr>
  <p:notesViewPr>
    <p:cSldViewPr>
      <p:cViewPr varScale="1">
        <p:scale>
          <a:sx n="88" d="100"/>
          <a:sy n="88" d="100"/>
        </p:scale>
        <p:origin x="2778" y="10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7.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40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ln>
            <a:miter lim="800000"/>
          </a:ln>
        </p:spPr>
        <p:txBody>
          <a:bodyPr/>
          <a:lstStyle/>
          <a:p>
            <a:fld id="{D870B872-E63E-49B0-A51B-F8F456BC21B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EA7AF-3AEC-4994-8709-76DC0F6C8F6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FE65F8-837A-4755-B189-9640B705C4A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B111DE-C169-40AE-8D28-0CD40262C747}"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259E10-905C-4DDE-A988-B340C461ABE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4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rgbClr val="F2F6F9"/>
        </a:solidFill>
        <a:effectLst/>
      </p:bgPr>
    </p:bg>
    <p:spTree>
      <p:nvGrpSpPr>
        <p:cNvPr id="1" name=""/>
        <p:cNvGrpSpPr/>
        <p:nvPr/>
      </p:nvGrpSpPr>
      <p:grpSpPr>
        <a:xfrm>
          <a:off x="0" y="0"/>
          <a:ext cx="0" cy="0"/>
        </a:xfrm>
      </p:grpSpPr>
      <p:sp>
        <p:nvSpPr>
          <p:cNvPr id="7" name="文本框 6"/>
          <p:cNvSpPr txBox="1"/>
          <p:nvPr userDrawn="1"/>
        </p:nvSpPr>
        <p:spPr>
          <a:xfrm>
            <a:off x="304800" y="209550"/>
            <a:ext cx="1569660" cy="369332"/>
          </a:xfrm>
          <a:prstGeom prst="rect">
            <a:avLst/>
          </a:prstGeom>
          <a:noFill/>
        </p:spPr>
        <p:txBody>
          <a:bodyPr wrap="none" rtlCol="0">
            <a:spAutoFit/>
          </a:bodyPr>
          <a:lstStyle/>
          <a:p>
            <a:r>
              <a:rPr lang="zh-CN" altLang="en-US" sz="1800" smtClean="0">
                <a:solidFill>
                  <a:schemeClr val="accent1">
                    <a:lumMod val="50000"/>
                  </a:schemeClr>
                </a:solidFill>
              </a:rPr>
              <a:t>点击添加内容</a:t>
            </a:r>
            <a:endParaRPr lang="zh-CN" altLang="en-US" sz="1800" smtClean="0">
              <a:solidFill>
                <a:schemeClr val="accent1">
                  <a:lumMod val="50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垂直排列标题与&#10;文本">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2000"/>
    </mc:Choice>
    <mc:Fallback>
      <p:transition spd="slow" advTm="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0" p14:dur="2000"/>
    </mc:Choice>
    <mc:Fallback>
      <p:transition spd="slow" advTm="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355" y="2493"/>
            <a:ext cx="9141288" cy="5146450"/>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CEB1B6A-AEF1-4ACD-BD61-958570690F5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rgbClr val="F2F6F9"/>
        </a:solidFill>
        <a:effectLst/>
      </p:bgPr>
    </p:bg>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xmlns:a14="http://schemas.microsoft.com/office/drawing/2010/main" val="0"/>
              </a:ext>
            </a:extLst>
          </a:blip>
          <a:srcRect r="33592" b="33426"/>
          <a:stretch>
            <a:fillRect/>
          </a:stretch>
        </p:blipFill>
        <p:spPr>
          <a:xfrm>
            <a:off x="1354" y="2492"/>
            <a:ext cx="9142646" cy="5160058"/>
          </a:xfrm>
          <a:prstGeom prst="rect">
            <a:avLst/>
          </a:prstGeom>
        </p:spPr>
      </p:pic>
      <p:sp>
        <p:nvSpPr>
          <p:cNvPr id="7" name="文本框 6"/>
          <p:cNvSpPr txBox="1"/>
          <p:nvPr userDrawn="1"/>
        </p:nvSpPr>
        <p:spPr>
          <a:xfrm>
            <a:off x="228600" y="209550"/>
            <a:ext cx="1595309" cy="369332"/>
          </a:xfrm>
          <a:prstGeom prst="rect">
            <a:avLst/>
          </a:prstGeom>
          <a:noFill/>
        </p:spPr>
        <p:txBody>
          <a:bodyPr wrap="none" rtlCol="0">
            <a:spAutoFit/>
          </a:bodyPr>
          <a:lstStyle/>
          <a:p>
            <a:r>
              <a:rPr lang="zh-CN" altLang="en-US" sz="1800" smtClean="0">
                <a:solidFill>
                  <a:schemeClr val="accent1">
                    <a:lumMod val="50000"/>
                  </a:schemeClr>
                </a:solidFill>
              </a:rPr>
              <a:t>点击添加内容</a:t>
            </a:r>
            <a:endParaRPr lang="zh-CN" altLang="en-US" sz="1800" smtClean="0">
              <a:solidFill>
                <a:schemeClr val="accent1">
                  <a:lumMod val="50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bg>
      <p:bgPr>
        <a:solidFill>
          <a:srgbClr val="F2F6F9"/>
        </a:solidFill>
        <a:effectLst/>
      </p:bgPr>
    </p:bg>
    <p:spTree>
      <p:nvGrpSpPr>
        <p:cNvPr id="1" name=""/>
        <p:cNvGrpSpPr/>
        <p:nvPr/>
      </p:nvGrpSpPr>
      <p:grpSpPr>
        <a:xfrm>
          <a:off x="0" y="0"/>
          <a:ext cx="0" cy="0"/>
        </a:xfrm>
      </p:grpSpPr>
      <p:sp>
        <p:nvSpPr>
          <p:cNvPr id="7" name="文本框 6"/>
          <p:cNvSpPr txBox="1"/>
          <p:nvPr userDrawn="1"/>
        </p:nvSpPr>
        <p:spPr>
          <a:xfrm>
            <a:off x="304800" y="209550"/>
            <a:ext cx="1569660" cy="369332"/>
          </a:xfrm>
          <a:prstGeom prst="rect">
            <a:avLst/>
          </a:prstGeom>
          <a:noFill/>
        </p:spPr>
        <p:txBody>
          <a:bodyPr wrap="none" rtlCol="0">
            <a:spAutoFit/>
          </a:bodyPr>
          <a:lstStyle/>
          <a:p>
            <a:r>
              <a:rPr lang="zh-CN" altLang="en-US" sz="1800" smtClean="0">
                <a:solidFill>
                  <a:schemeClr val="accent1">
                    <a:lumMod val="50000"/>
                  </a:schemeClr>
                </a:solidFill>
              </a:rPr>
              <a:t>点击添加内容</a:t>
            </a:r>
            <a:endParaRPr lang="zh-CN" altLang="en-US" sz="1800" smtClean="0">
              <a:solidFill>
                <a:schemeClr val="accent1">
                  <a:lumMod val="50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节标题">
    <p:bg>
      <p:bgPr>
        <a:solidFill>
          <a:srgbClr val="F2F6F9"/>
        </a:solidFill>
        <a:effectLst/>
      </p:bgPr>
    </p:bg>
    <p:spTree>
      <p:nvGrpSpPr>
        <p:cNvPr id="1" name=""/>
        <p:cNvGrpSpPr/>
        <p:nvPr/>
      </p:nvGrpSpPr>
      <p:grpSpPr>
        <a:xfrm>
          <a:off x="0" y="0"/>
          <a:ext cx="0" cy="0"/>
        </a:xfrm>
      </p:grpSpPr>
      <p:sp>
        <p:nvSpPr>
          <p:cNvPr id="7" name="文本框 6"/>
          <p:cNvSpPr txBox="1"/>
          <p:nvPr userDrawn="1"/>
        </p:nvSpPr>
        <p:spPr>
          <a:xfrm>
            <a:off x="152400" y="209550"/>
            <a:ext cx="1569660" cy="369332"/>
          </a:xfrm>
          <a:prstGeom prst="rect">
            <a:avLst/>
          </a:prstGeom>
          <a:noFill/>
        </p:spPr>
        <p:txBody>
          <a:bodyPr wrap="none" rtlCol="0">
            <a:spAutoFit/>
          </a:bodyPr>
          <a:lstStyle/>
          <a:p>
            <a:r>
              <a:rPr lang="zh-CN" altLang="en-US" sz="1800" smtClean="0">
                <a:solidFill>
                  <a:schemeClr val="accent1">
                    <a:lumMod val="50000"/>
                  </a:schemeClr>
                </a:solidFill>
              </a:rPr>
              <a:t>点击添加内容</a:t>
            </a:r>
            <a:endParaRPr lang="zh-CN" altLang="en-US" sz="1800" smtClean="0">
              <a:solidFill>
                <a:schemeClr val="accent1">
                  <a:lumMod val="50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节标题">
    <p:bg>
      <p:bgPr>
        <a:solidFill>
          <a:srgbClr val="F2F6F9"/>
        </a:solidFill>
        <a:effectLst/>
      </p:bgPr>
    </p:bg>
    <p:spTree>
      <p:nvGrpSpPr>
        <p:cNvPr id="1" name=""/>
        <p:cNvGrpSpPr/>
        <p:nvPr/>
      </p:nvGrpSpPr>
      <p:grpSpPr>
        <a:xfrm>
          <a:off x="0" y="0"/>
          <a: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zh-CN" altLang="en-US" sz="1800" smtClean="0">
                <a:solidFill>
                  <a:schemeClr val="accent1">
                    <a:lumMod val="50000"/>
                  </a:schemeClr>
                </a:solidFill>
              </a:rPr>
              <a:t>点击添加内容</a:t>
            </a:r>
            <a:endParaRPr lang="zh-CN" altLang="en-US" sz="1800" smtClean="0">
              <a:solidFill>
                <a:schemeClr val="accent1">
                  <a:lumMod val="50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slideLayout" Target="../slideLayouts/slideLayout40.xml" /><Relationship Id="rId11" Type="http://schemas.openxmlformats.org/officeDocument/2006/relationships/slideLayout" Target="../slideLayouts/slideLayout4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32.xml" /><Relationship Id="rId3" Type="http://schemas.openxmlformats.org/officeDocument/2006/relationships/slideLayout" Target="../slideLayouts/slideLayout33.xml" /><Relationship Id="rId4" Type="http://schemas.openxmlformats.org/officeDocument/2006/relationships/slideLayout" Target="../slideLayouts/slideLayout34.xml" /><Relationship Id="rId5" Type="http://schemas.openxmlformats.org/officeDocument/2006/relationships/slideLayout" Target="../slideLayouts/slideLayout35.xml" /><Relationship Id="rId6" Type="http://schemas.openxmlformats.org/officeDocument/2006/relationships/slideLayout" Target="../slideLayouts/slideLayout36.xml" /><Relationship Id="rId7" Type="http://schemas.openxmlformats.org/officeDocument/2006/relationships/slideLayout" Target="../slideLayouts/slideLayout37.xml" /><Relationship Id="rId8" Type="http://schemas.openxmlformats.org/officeDocument/2006/relationships/slideLayout" Target="../slideLayouts/slideLayout38.xml" /><Relationship Id="rId9" Type="http://schemas.openxmlformats.org/officeDocument/2006/relationships/slideLayout" Target="../slideLayouts/slideLayout3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mc:AlternateContent>
    <mc:Choice xmlns:p14="http://schemas.microsoft.com/office/powerpoint/2010/main" Requires="p14">
      <p:transition spd="slow" advTm="0" p14:dur="1500">
        <p:random/>
      </p:transition>
    </mc:Choice>
    <mc:Fallback>
      <p:transition spd="slow" advTm="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media" Target="../media/media1.mp3" /><Relationship Id="rId6" Type="http://schemas.microsoft.com/office/2007/relationships/media" Target="../media/media1.mp3" TargetMode="Internal" /><Relationship Id="rId7" Type="http://schemas.openxmlformats.org/officeDocument/2006/relationships/image" Target="../media/image4.png" /><Relationship Id="rId8"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 Id="rId3"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1.xml" /><Relationship Id="rId3"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image" Target="../media/image6.png" /><Relationship Id="rId6"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tags" Target="../tags/tag6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 Id="rId3" Type="http://schemas.openxmlformats.org/officeDocument/2006/relationships/image" Target="../media/image2.png" /><Relationship Id="rId4" Type="http://schemas.openxmlformats.org/officeDocument/2006/relationships/image" Target="../media/image4.png" /><Relationship Id="rId5" Type="http://schemas.openxmlformats.org/officeDocument/2006/relationships/image" Target="../media/image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tags" Target="../tags/tag66.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3.png" /><Relationship Id="rId8" Type="http://schemas.openxmlformats.org/officeDocument/2006/relationships/tags" Target="../tags/tag65.xml" /><Relationship Id="rId9" Type="http://schemas.openxmlformats.org/officeDocument/2006/relationships/image" Target="../media/image14.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7.xml" /><Relationship Id="rId10" Type="http://schemas.openxmlformats.org/officeDocument/2006/relationships/image" Target="../media/image1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0.png" /><Relationship Id="rId4" Type="http://schemas.openxmlformats.org/officeDocument/2006/relationships/tags" Target="../tags/tag6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srcRect l="18906" t="11729" r="22275" b="15225"/>
          <a:stretch>
            <a:fillRect/>
          </a:stretch>
        </p:blipFill>
        <p:spPr>
          <a:xfrm>
            <a:off x="3505200" y="440871"/>
            <a:ext cx="2133600" cy="3429000"/>
          </a:xfrm>
          <a:prstGeom prst="rect">
            <a:avLst/>
          </a:prstGeom>
        </p:spPr>
      </p:pic>
      <p:sp>
        <p:nvSpPr>
          <p:cNvPr id="17" name="矩形 16"/>
          <p:cNvSpPr/>
          <p:nvPr/>
        </p:nvSpPr>
        <p:spPr>
          <a:xfrm rot="5400000">
            <a:off x="2791730" y="3346393"/>
            <a:ext cx="2010227" cy="430887"/>
          </a:xfrm>
          <a:prstGeom prst="rect">
            <a:avLst/>
          </a:prstGeom>
        </p:spPr>
        <p:txBody>
          <a:bodyPr wrap="square">
            <a:spAutoFit/>
          </a:bodyPr>
          <a:lstStyle/>
          <a:p>
            <a:r>
              <a:rPr lang="en-US" altLang="zh-CN" sz="1100" smtClean="0">
                <a:solidFill>
                  <a:schemeClr val="accent1"/>
                </a:solidFill>
                <a:latin typeface="站酷文艺体" panose="02000603000000000000" pitchFamily="50" charset="-122"/>
                <a:ea typeface="站酷文艺体" panose="02000603000000000000" pitchFamily="50" charset="-122"/>
              </a:rPr>
              <a:t>graduation thesis defense report raduation thesis defense</a:t>
            </a:r>
            <a:endParaRPr lang="en-US" altLang="zh-CN" sz="1100">
              <a:solidFill>
                <a:schemeClr val="accent1"/>
              </a:solidFill>
              <a:latin typeface="站酷文艺体" panose="02000603000000000000" pitchFamily="50" charset="-122"/>
              <a:ea typeface="站酷文艺体" panose="02000603000000000000" pitchFamily="50" charset="-122"/>
            </a:endParaRPr>
          </a:p>
        </p:txBody>
      </p:sp>
      <p:pic>
        <p:nvPicPr>
          <p:cNvPr id="2" name="5cc17855a426e836">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609600" y="5695950"/>
            <a:ext cx="609600" cy="609600"/>
          </a:xfrm>
          <a:prstGeom prst="rect">
            <a:avLst/>
          </a:prstGeom>
        </p:spPr>
      </p:pic>
      <p:sp>
        <p:nvSpPr>
          <p:cNvPr id="5" name="圆角矩形 4"/>
          <p:cNvSpPr/>
          <p:nvPr/>
        </p:nvSpPr>
        <p:spPr>
          <a:xfrm rot="16200000">
            <a:off x="3520018" y="3121447"/>
            <a:ext cx="1480572" cy="496032"/>
          </a:xfrm>
          <a:prstGeom prst="roundRect">
            <a:avLst>
              <a:gd name="adj" fmla="val 50000"/>
            </a:avLst>
          </a:prstGeom>
          <a:solidFill>
            <a:srgbClr val="577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90944" y="2726871"/>
            <a:ext cx="507831" cy="1676400"/>
          </a:xfrm>
          <a:prstGeom prst="rect">
            <a:avLst/>
          </a:prstGeom>
        </p:spPr>
        <p:txBody>
          <a:bodyPr vert="eaVert" wrap="square">
            <a:spAutoFit/>
          </a:bodyPr>
          <a:lstStyle/>
          <a:p>
            <a:r>
              <a:rPr lang="zh-CN" altLang="en-US" sz="2100" spc="-300" smtClean="0">
                <a:solidFill>
                  <a:schemeClr val="bg1"/>
                </a:solidFill>
                <a:latin typeface="杨任东竹石体-Regular" panose="02000000000000000000" pitchFamily="2" charset="-122"/>
                <a:ea typeface="杨任东竹石体-Regular" panose="02000000000000000000" pitchFamily="2" charset="-122"/>
              </a:rPr>
              <a:t>中国风通用</a:t>
            </a:r>
            <a:endParaRPr lang="en-US" altLang="zh-CN" sz="2100" spc="-300">
              <a:solidFill>
                <a:schemeClr val="bg1"/>
              </a:solidFill>
              <a:latin typeface="杨任东竹石体-Regular" panose="02000000000000000000" pitchFamily="2" charset="-122"/>
              <a:ea typeface="杨任东竹石体-Regular" panose="02000000000000000000" pitchFamily="2" charset="-122"/>
            </a:endParaRPr>
          </a:p>
        </p:txBody>
      </p:sp>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5358" y="3781015"/>
            <a:ext cx="1161999" cy="1365206"/>
          </a:xfrm>
          <a:prstGeom prst="rect">
            <a:avLst/>
          </a:prstGeom>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498774" y="1022811"/>
            <a:ext cx="1140025" cy="1072965"/>
          </a:xfrm>
          <a:prstGeom prst="rect">
            <a:avLst/>
          </a:prstGeom>
        </p:spPr>
      </p:pic>
    </p:spTree>
  </p:cSld>
  <p:clrMapOvr>
    <a:masterClrMapping/>
  </p:clrMapOvr>
  <mc:AlternateContent>
    <mc:Choice xmlns:p14="http://schemas.microsoft.com/office/powerpoint/2010/main" Requires="p14">
      <p:transition advTm="0" p14:dur="1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1"/>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nodeType="afterGroup">
                            <p:stCondLst>
                              <p:cond delay="1501"/>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1"/>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nodeType="afterGroup">
                            <p:stCondLst>
                              <p:cond delay="2501"/>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nodeType="afterGroup">
                            <p:stCondLst>
                              <p:cond delay="3001"/>
                            </p:stCondLst>
                            <p:childTnLst>
                              <p:par>
                                <p:cTn id="32" presetID="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bldLst>
      <p:bldP spid="17" grpId="0"/>
      <p:bldP spid="5" grpId="0" animBg="1"/>
      <p:bldP spid="1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9" name="1"/>
          <p:cNvSpPr/>
          <p:nvPr/>
        </p:nvSpPr>
        <p:spPr>
          <a:xfrm>
            <a:off x="-20082" y="2549521"/>
            <a:ext cx="9174638" cy="256961"/>
          </a:xfrm>
          <a:prstGeom prst="rect">
            <a:avLst/>
          </a:prstGeom>
          <a:solidFill>
            <a:srgbClr val="F2F6F9"/>
          </a:solidFill>
          <a:ln w="12700">
            <a:noFill/>
            <a:miter lim="400000"/>
          </a:ln>
          <a:effectLst>
            <a:outerShdw blurRad="38100" dist="25400" dir="5400000" rotWithShape="0">
              <a:srgbClr val="000000">
                <a:alpha val="50000"/>
              </a:srgbClr>
            </a:outerShdw>
          </a:effectLst>
        </p:spPr>
        <p:txBody>
          <a:bodyPr lIns="0" tIns="0" rIns="0" bIns="0" anchor="ctr"/>
          <a:lstStyle/>
          <a:p>
            <a:pPr algn="ctr" defTabSz="309880">
              <a:defRPr sz="3200">
                <a:solidFill>
                  <a:srgbClr val="FFFFFF"/>
                </a:solidFill>
              </a:defRPr>
            </a:pPr>
            <a:endParaRPr sz="1200" kern="0">
              <a:solidFill>
                <a:schemeClr val="tx1">
                  <a:lumMod val="75000"/>
                  <a:lumOff val="25000"/>
                </a:schemeClr>
              </a:solidFill>
              <a:latin typeface="+mn-ea"/>
              <a:sym typeface="Helvetica Light"/>
            </a:endParaRPr>
          </a:p>
        </p:txBody>
      </p:sp>
      <p:grpSp>
        <p:nvGrpSpPr>
          <p:cNvPr id="60" name="1"/>
          <p:cNvGrpSpPr/>
          <p:nvPr/>
        </p:nvGrpSpPr>
        <p:grpSpPr>
          <a:xfrm>
            <a:off x="2756759" y="1056662"/>
            <a:ext cx="1454843" cy="2103731"/>
            <a:chOff x="0" y="-86497"/>
            <a:chExt cx="3879578" cy="5609946"/>
          </a:xfrm>
        </p:grpSpPr>
        <p:sp>
          <p:nvSpPr>
            <p:cNvPr id="61" name="Shape 2701"/>
            <p:cNvSpPr/>
            <p:nvPr/>
          </p:nvSpPr>
          <p:spPr>
            <a:xfrm flipV="1">
              <a:off x="1939788" y="2374860"/>
              <a:ext cx="2" cy="1357417"/>
            </a:xfrm>
            <a:prstGeom prst="line">
              <a:avLst/>
            </a:prstGeom>
            <a:noFill/>
            <a:ln w="25400" cap="flat">
              <a:solidFill>
                <a:srgbClr val="A09FA1"/>
              </a:solidFill>
              <a:prstDash val="solid"/>
              <a:miter lim="400000"/>
              <a:tailEnd type="oval" w="med" len="med"/>
            </a:ln>
            <a:effectLst/>
          </p:spPr>
          <p:txBody>
            <a:bodyPr wrap="square" lIns="17144" tIns="17144" rIns="17144" bIns="17144" numCol="1" anchor="t">
              <a:noAutofit/>
            </a:bodyPr>
            <a:lstStyle/>
            <a:p>
              <a:pPr defTabSz="171450">
                <a:defRPr sz="1200">
                  <a:latin typeface="Helvetica"/>
                  <a:ea typeface="Helvetica"/>
                  <a:cs typeface="Helvetica"/>
                  <a:sym typeface="Helvetica"/>
                </a:defRPr>
              </a:pPr>
              <a:endParaRPr sz="450" kern="0">
                <a:solidFill>
                  <a:schemeClr val="tx1">
                    <a:lumMod val="75000"/>
                    <a:lumOff val="25000"/>
                  </a:schemeClr>
                </a:solidFill>
                <a:latin typeface="+mn-ea"/>
                <a:cs typeface="Helvetica"/>
                <a:sym typeface="Helvetica"/>
              </a:endParaRPr>
            </a:p>
          </p:txBody>
        </p:sp>
        <p:sp>
          <p:nvSpPr>
            <p:cNvPr id="62" name="Shape 2702"/>
            <p:cNvSpPr/>
            <p:nvPr/>
          </p:nvSpPr>
          <p:spPr>
            <a:xfrm rot="10800000">
              <a:off x="657229" y="3618651"/>
              <a:ext cx="2565045" cy="1904798"/>
            </a:xfrm>
            <a:custGeom>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chemeClr val="accent1"/>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309880">
                <a:defRPr sz="3200"/>
              </a:pPr>
              <a:endParaRPr sz="1200" kern="0">
                <a:solidFill>
                  <a:schemeClr val="tx1">
                    <a:lumMod val="75000"/>
                    <a:lumOff val="25000"/>
                  </a:schemeClr>
                </a:solidFill>
                <a:latin typeface="+mn-ea"/>
                <a:sym typeface="Helvetica Light"/>
              </a:endParaRPr>
            </a:p>
          </p:txBody>
        </p:sp>
        <p:sp>
          <p:nvSpPr>
            <p:cNvPr id="63" name="Shape 2703"/>
            <p:cNvSpPr/>
            <p:nvPr/>
          </p:nvSpPr>
          <p:spPr>
            <a:xfrm>
              <a:off x="1155383" y="-86497"/>
              <a:ext cx="1568807" cy="553997"/>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900" kern="0">
                  <a:solidFill>
                    <a:schemeClr val="tx1">
                      <a:lumMod val="75000"/>
                      <a:lumOff val="25000"/>
                    </a:schemeClr>
                  </a:solidFill>
                  <a:latin typeface="+mn-ea"/>
                  <a:ea typeface="+mn-ea"/>
                </a:rPr>
                <a:t>20</a:t>
              </a:r>
              <a:r>
                <a:rPr lang="en-US" altLang="zh-CN" sz="900" kern="0">
                  <a:solidFill>
                    <a:schemeClr val="tx1">
                      <a:lumMod val="75000"/>
                      <a:lumOff val="25000"/>
                    </a:schemeClr>
                  </a:solidFill>
                  <a:latin typeface="+mn-ea"/>
                  <a:ea typeface="+mn-ea"/>
                </a:rPr>
                <a:t>01</a:t>
              </a:r>
              <a:r>
                <a:rPr sz="900" kern="0">
                  <a:solidFill>
                    <a:schemeClr val="tx1">
                      <a:lumMod val="75000"/>
                      <a:lumOff val="25000"/>
                    </a:schemeClr>
                  </a:solidFill>
                  <a:latin typeface="+mn-ea"/>
                  <a:ea typeface="+mn-ea"/>
                </a:rPr>
                <a:t>-20</a:t>
              </a:r>
              <a:r>
                <a:rPr lang="en-US" altLang="zh-CN" sz="900" kern="0">
                  <a:solidFill>
                    <a:schemeClr val="tx1">
                      <a:lumMod val="75000"/>
                      <a:lumOff val="25000"/>
                    </a:schemeClr>
                  </a:solidFill>
                  <a:latin typeface="+mn-ea"/>
                  <a:ea typeface="+mn-ea"/>
                </a:rPr>
                <a:t>01</a:t>
              </a:r>
              <a:endParaRPr sz="900" kern="0">
                <a:solidFill>
                  <a:schemeClr val="tx1">
                    <a:lumMod val="75000"/>
                    <a:lumOff val="25000"/>
                  </a:schemeClr>
                </a:solidFill>
                <a:latin typeface="+mn-ea"/>
                <a:ea typeface="+mn-ea"/>
              </a:endParaRPr>
            </a:p>
          </p:txBody>
        </p:sp>
        <p:sp>
          <p:nvSpPr>
            <p:cNvPr id="64" name="Shape 2704"/>
            <p:cNvSpPr/>
            <p:nvPr/>
          </p:nvSpPr>
          <p:spPr>
            <a:xfrm>
              <a:off x="0" y="689305"/>
              <a:ext cx="3879578" cy="1329594"/>
            </a:xfrm>
            <a:prstGeom prst="rect">
              <a:avLst/>
            </a:prstGeom>
            <a:noFill/>
            <a:ln w="12700" cap="flat">
              <a:noFill/>
              <a:miter lim="400000"/>
            </a:ln>
            <a:effectLst/>
          </p:spPr>
          <p:txBody>
            <a:bodyPr wrap="square" lIns="0" tIns="0" rIns="0" bIns="0" numCol="1" anchor="ctr">
              <a:spAutoFit/>
            </a:bodyPr>
            <a:lstStyle/>
            <a:p>
              <a:pPr algn="ctr" defTabSz="171450">
                <a:lnSpc>
                  <a:spcPct val="120000"/>
                </a:lnSpc>
                <a:defRPr sz="1800"/>
              </a:pPr>
              <a:r>
                <a:rPr lang="zh-CN" altLang="en-US" sz="675" kern="0">
                  <a:solidFill>
                    <a:schemeClr val="tx1">
                      <a:lumMod val="75000"/>
                      <a:lumOff val="25000"/>
                    </a:schemeClr>
                  </a:solidFill>
                  <a:latin typeface="+mn-ea"/>
                  <a:cs typeface="STIXGeneral-Bold"/>
                  <a:sym typeface="STIXGeneral-Bold"/>
                </a:rPr>
                <a:t>点击添加主要内容点击添加主要内容点击添加主要内容点击添加主要内容点击添加主要内容点击添加主要内容点击添加主要内容</a:t>
              </a:r>
              <a:r>
                <a:rPr lang="zh-CN" altLang="en-US" sz="675" kern="0">
                  <a:solidFill>
                    <a:schemeClr val="tx1">
                      <a:lumMod val="75000"/>
                      <a:lumOff val="25000"/>
                    </a:schemeClr>
                  </a:solidFill>
                  <a:latin typeface="+mn-ea"/>
                  <a:cs typeface="STIXGeneral-Regular"/>
                  <a:sym typeface="STIXGeneral-Regular"/>
                </a:rPr>
                <a:t>点击添加主要内容</a:t>
              </a:r>
              <a:endParaRPr sz="675" kern="0">
                <a:solidFill>
                  <a:schemeClr val="tx1">
                    <a:lumMod val="75000"/>
                    <a:lumOff val="25000"/>
                  </a:schemeClr>
                </a:solidFill>
                <a:latin typeface="+mn-ea"/>
                <a:cs typeface="STIXGeneral-Regular"/>
                <a:sym typeface="STIXGeneral-Regular"/>
              </a:endParaRPr>
            </a:p>
          </p:txBody>
        </p:sp>
        <p:sp>
          <p:nvSpPr>
            <p:cNvPr id="65" name="Shape 2705"/>
            <p:cNvSpPr/>
            <p:nvPr/>
          </p:nvSpPr>
          <p:spPr>
            <a:xfrm>
              <a:off x="1341338" y="4443882"/>
              <a:ext cx="1196908" cy="615552"/>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309880">
                <a:defRPr sz="1800">
                  <a:solidFill>
                    <a:srgbClr val="000000"/>
                  </a:solidFill>
                </a:defRPr>
              </a:pPr>
              <a:r>
                <a:rPr lang="en-US" sz="1500" kern="0">
                  <a:solidFill>
                    <a:schemeClr val="bg1"/>
                  </a:solidFill>
                  <a:latin typeface="+mn-ea"/>
                  <a:ea typeface="+mn-ea"/>
                </a:rPr>
                <a:t>2018</a:t>
              </a:r>
              <a:endParaRPr sz="1500" kern="0">
                <a:solidFill>
                  <a:schemeClr val="bg1"/>
                </a:solidFill>
                <a:latin typeface="+mn-ea"/>
                <a:ea typeface="+mn-ea"/>
              </a:endParaRPr>
            </a:p>
          </p:txBody>
        </p:sp>
      </p:grpSp>
      <p:grpSp>
        <p:nvGrpSpPr>
          <p:cNvPr id="66" name="1"/>
          <p:cNvGrpSpPr/>
          <p:nvPr/>
        </p:nvGrpSpPr>
        <p:grpSpPr>
          <a:xfrm>
            <a:off x="4922872" y="2445463"/>
            <a:ext cx="1454843" cy="2082998"/>
            <a:chExt cx="3879578" cy="5554659"/>
          </a:xfrm>
        </p:grpSpPr>
        <p:sp>
          <p:nvSpPr>
            <p:cNvPr id="67" name="Shape 2707"/>
            <p:cNvSpPr/>
            <p:nvPr/>
          </p:nvSpPr>
          <p:spPr>
            <a:xfrm flipH="1">
              <a:off x="1939788" y="1818290"/>
              <a:ext cx="2" cy="1357417"/>
            </a:xfrm>
            <a:prstGeom prst="line">
              <a:avLst/>
            </a:prstGeom>
            <a:noFill/>
            <a:ln w="25400" cap="flat">
              <a:solidFill>
                <a:srgbClr val="A09FA1"/>
              </a:solidFill>
              <a:prstDash val="solid"/>
              <a:miter lim="400000"/>
              <a:tailEnd type="oval" w="med" len="med"/>
            </a:ln>
            <a:effectLst/>
          </p:spPr>
          <p:txBody>
            <a:bodyPr wrap="square" lIns="17144" tIns="17144" rIns="17144" bIns="17144" numCol="1" anchor="t">
              <a:noAutofit/>
            </a:bodyPr>
            <a:lstStyle/>
            <a:p>
              <a:pPr defTabSz="171450">
                <a:defRPr sz="1200">
                  <a:latin typeface="Helvetica"/>
                  <a:ea typeface="Helvetica"/>
                  <a:cs typeface="Helvetica"/>
                  <a:sym typeface="Helvetica"/>
                </a:defRPr>
              </a:pPr>
              <a:endParaRPr sz="450" kern="0">
                <a:solidFill>
                  <a:schemeClr val="tx1">
                    <a:lumMod val="75000"/>
                    <a:lumOff val="25000"/>
                  </a:schemeClr>
                </a:solidFill>
                <a:latin typeface="+mn-ea"/>
                <a:cs typeface="Helvetica"/>
                <a:sym typeface="Helvetica"/>
              </a:endParaRPr>
            </a:p>
          </p:txBody>
        </p:sp>
        <p:sp>
          <p:nvSpPr>
            <p:cNvPr id="68" name="Shape 2708"/>
            <p:cNvSpPr/>
            <p:nvPr/>
          </p:nvSpPr>
          <p:spPr>
            <a:xfrm>
              <a:off x="657305" y="0"/>
              <a:ext cx="2565043" cy="1904797"/>
            </a:xfrm>
            <a:custGeom>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chemeClr val="accent2"/>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309880">
                <a:defRPr sz="3200"/>
              </a:pPr>
              <a:endParaRPr sz="1200" kern="0">
                <a:solidFill>
                  <a:schemeClr val="tx1">
                    <a:lumMod val="75000"/>
                    <a:lumOff val="25000"/>
                  </a:schemeClr>
                </a:solidFill>
                <a:latin typeface="+mn-ea"/>
                <a:sym typeface="Helvetica Light"/>
              </a:endParaRPr>
            </a:p>
          </p:txBody>
        </p:sp>
        <p:sp>
          <p:nvSpPr>
            <p:cNvPr id="69" name="Shape 2709"/>
            <p:cNvSpPr/>
            <p:nvPr/>
          </p:nvSpPr>
          <p:spPr>
            <a:xfrm>
              <a:off x="1155388" y="3449265"/>
              <a:ext cx="1568807" cy="553997"/>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900" kern="0">
                  <a:solidFill>
                    <a:schemeClr val="tx1">
                      <a:lumMod val="75000"/>
                      <a:lumOff val="25000"/>
                    </a:schemeClr>
                  </a:solidFill>
                  <a:latin typeface="+mn-ea"/>
                  <a:ea typeface="+mn-ea"/>
                </a:rPr>
                <a:t>20</a:t>
              </a:r>
              <a:r>
                <a:rPr lang="en-US" altLang="zh-CN" sz="900" kern="0">
                  <a:solidFill>
                    <a:schemeClr val="tx1">
                      <a:lumMod val="75000"/>
                      <a:lumOff val="25000"/>
                    </a:schemeClr>
                  </a:solidFill>
                  <a:latin typeface="+mn-ea"/>
                  <a:ea typeface="+mn-ea"/>
                </a:rPr>
                <a:t>01</a:t>
              </a:r>
              <a:r>
                <a:rPr sz="900" kern="0">
                  <a:solidFill>
                    <a:schemeClr val="tx1">
                      <a:lumMod val="75000"/>
                      <a:lumOff val="25000"/>
                    </a:schemeClr>
                  </a:solidFill>
                  <a:latin typeface="+mn-ea"/>
                  <a:ea typeface="+mn-ea"/>
                </a:rPr>
                <a:t>-20</a:t>
              </a:r>
              <a:r>
                <a:rPr lang="en-US" altLang="zh-CN" sz="900" kern="0">
                  <a:solidFill>
                    <a:schemeClr val="tx1">
                      <a:lumMod val="75000"/>
                      <a:lumOff val="25000"/>
                    </a:schemeClr>
                  </a:solidFill>
                  <a:latin typeface="+mn-ea"/>
                  <a:ea typeface="+mn-ea"/>
                </a:rPr>
                <a:t>01</a:t>
              </a:r>
              <a:endParaRPr sz="900" kern="0">
                <a:solidFill>
                  <a:schemeClr val="tx1">
                    <a:lumMod val="75000"/>
                    <a:lumOff val="25000"/>
                  </a:schemeClr>
                </a:solidFill>
                <a:latin typeface="+mn-ea"/>
                <a:ea typeface="+mn-ea"/>
              </a:endParaRPr>
            </a:p>
          </p:txBody>
        </p:sp>
        <p:sp>
          <p:nvSpPr>
            <p:cNvPr id="70" name="Shape 2710"/>
            <p:cNvSpPr/>
            <p:nvPr/>
          </p:nvSpPr>
          <p:spPr>
            <a:xfrm>
              <a:off x="0" y="4225065"/>
              <a:ext cx="3879578" cy="1329594"/>
            </a:xfrm>
            <a:prstGeom prst="rect">
              <a:avLst/>
            </a:prstGeom>
            <a:noFill/>
            <a:ln w="12700" cap="flat">
              <a:noFill/>
              <a:miter lim="400000"/>
            </a:ln>
            <a:effectLst/>
          </p:spPr>
          <p:txBody>
            <a:bodyPr wrap="square" lIns="0" tIns="0" rIns="0" bIns="0" numCol="1" anchor="ctr">
              <a:spAutoFit/>
            </a:bodyPr>
            <a:lstStyle/>
            <a:p>
              <a:pPr algn="ctr" defTabSz="171450">
                <a:lnSpc>
                  <a:spcPct val="120000"/>
                </a:lnSpc>
                <a:defRPr sz="1800"/>
              </a:pPr>
              <a:r>
                <a:rPr lang="zh-CN" altLang="en-US" sz="675" kern="0">
                  <a:solidFill>
                    <a:schemeClr val="tx1">
                      <a:lumMod val="75000"/>
                      <a:lumOff val="25000"/>
                    </a:schemeClr>
                  </a:solidFill>
                  <a:latin typeface="+mn-ea"/>
                  <a:cs typeface="STIXGeneral-Bold"/>
                  <a:sym typeface="STIXGeneral-Bold"/>
                </a:rPr>
                <a:t>点击添加主要内容点击添加主要内容点击添加主要内容点击添加主要内容点击添加主要内容点击添加主要内容点击添加主要内容</a:t>
              </a:r>
              <a:r>
                <a:rPr lang="zh-CN" altLang="en-US" sz="675" kern="0">
                  <a:solidFill>
                    <a:schemeClr val="tx1">
                      <a:lumMod val="75000"/>
                      <a:lumOff val="25000"/>
                    </a:schemeClr>
                  </a:solidFill>
                  <a:latin typeface="+mn-ea"/>
                  <a:cs typeface="STIXGeneral-Regular"/>
                  <a:sym typeface="STIXGeneral-Regular"/>
                </a:rPr>
                <a:t>点击添加主要内容</a:t>
              </a:r>
              <a:endParaRPr sz="675" kern="0">
                <a:solidFill>
                  <a:schemeClr val="tx1">
                    <a:lumMod val="75000"/>
                    <a:lumOff val="25000"/>
                  </a:schemeClr>
                </a:solidFill>
                <a:latin typeface="+mn-ea"/>
                <a:cs typeface="STIXGeneral-Regular"/>
                <a:sym typeface="STIXGeneral-Regular"/>
              </a:endParaRPr>
            </a:p>
          </p:txBody>
        </p:sp>
        <p:sp>
          <p:nvSpPr>
            <p:cNvPr id="71" name="Shape 2711"/>
            <p:cNvSpPr/>
            <p:nvPr/>
          </p:nvSpPr>
          <p:spPr>
            <a:xfrm>
              <a:off x="1341335" y="312328"/>
              <a:ext cx="1196908" cy="615552"/>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309880">
                <a:defRPr sz="1800">
                  <a:solidFill>
                    <a:srgbClr val="000000"/>
                  </a:solidFill>
                </a:defRPr>
              </a:pPr>
              <a:r>
                <a:rPr lang="en-US" sz="1500" kern="0">
                  <a:solidFill>
                    <a:schemeClr val="bg1"/>
                  </a:solidFill>
                  <a:latin typeface="+mn-ea"/>
                  <a:ea typeface="+mn-ea"/>
                </a:rPr>
                <a:t>2019</a:t>
              </a:r>
              <a:endParaRPr sz="1500" kern="0">
                <a:solidFill>
                  <a:schemeClr val="bg1"/>
                </a:solidFill>
                <a:latin typeface="+mn-ea"/>
                <a:ea typeface="+mn-ea"/>
              </a:endParaRPr>
            </a:p>
          </p:txBody>
        </p:sp>
      </p:grpSp>
      <p:grpSp>
        <p:nvGrpSpPr>
          <p:cNvPr id="72" name="1"/>
          <p:cNvGrpSpPr/>
          <p:nvPr/>
        </p:nvGrpSpPr>
        <p:grpSpPr>
          <a:xfrm>
            <a:off x="590647" y="2445463"/>
            <a:ext cx="1454843" cy="2082998"/>
            <a:chOff x="0" y="-1"/>
            <a:chExt cx="3879579" cy="5554660"/>
          </a:xfrm>
        </p:grpSpPr>
        <p:sp>
          <p:nvSpPr>
            <p:cNvPr id="73" name="Shape 2713"/>
            <p:cNvSpPr/>
            <p:nvPr/>
          </p:nvSpPr>
          <p:spPr>
            <a:xfrm flipH="1">
              <a:off x="1939788" y="1818290"/>
              <a:ext cx="2" cy="1357417"/>
            </a:xfrm>
            <a:prstGeom prst="line">
              <a:avLst/>
            </a:prstGeom>
            <a:noFill/>
            <a:ln w="25400" cap="flat">
              <a:solidFill>
                <a:srgbClr val="A09FA1"/>
              </a:solidFill>
              <a:prstDash val="solid"/>
              <a:miter lim="400000"/>
              <a:tailEnd type="oval" w="med" len="med"/>
            </a:ln>
            <a:effectLst/>
          </p:spPr>
          <p:txBody>
            <a:bodyPr wrap="square" lIns="17144" tIns="17144" rIns="17144" bIns="17144" numCol="1" anchor="t">
              <a:noAutofit/>
            </a:bodyPr>
            <a:lstStyle/>
            <a:p>
              <a:pPr defTabSz="171450">
                <a:defRPr sz="1200">
                  <a:latin typeface="Helvetica"/>
                  <a:ea typeface="Helvetica"/>
                  <a:cs typeface="Helvetica"/>
                  <a:sym typeface="Helvetica"/>
                </a:defRPr>
              </a:pPr>
              <a:endParaRPr sz="450" kern="0">
                <a:solidFill>
                  <a:schemeClr val="tx1">
                    <a:lumMod val="75000"/>
                    <a:lumOff val="25000"/>
                  </a:schemeClr>
                </a:solidFill>
                <a:latin typeface="+mn-ea"/>
                <a:cs typeface="Helvetica"/>
                <a:sym typeface="Helvetica"/>
              </a:endParaRPr>
            </a:p>
          </p:txBody>
        </p:sp>
        <p:sp>
          <p:nvSpPr>
            <p:cNvPr id="74" name="Shape 2714"/>
            <p:cNvSpPr/>
            <p:nvPr/>
          </p:nvSpPr>
          <p:spPr>
            <a:xfrm>
              <a:off x="657305" y="-1"/>
              <a:ext cx="2565043" cy="1904798"/>
            </a:xfrm>
            <a:custGeom>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chemeClr val="accent2"/>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309880">
                <a:defRPr sz="3200"/>
              </a:pPr>
              <a:endParaRPr sz="1200" kern="0">
                <a:solidFill>
                  <a:schemeClr val="tx1">
                    <a:lumMod val="75000"/>
                    <a:lumOff val="25000"/>
                  </a:schemeClr>
                </a:solidFill>
                <a:latin typeface="+mn-ea"/>
                <a:sym typeface="Helvetica Light"/>
              </a:endParaRPr>
            </a:p>
          </p:txBody>
        </p:sp>
        <p:sp>
          <p:nvSpPr>
            <p:cNvPr id="75" name="Shape 2715"/>
            <p:cNvSpPr/>
            <p:nvPr/>
          </p:nvSpPr>
          <p:spPr>
            <a:xfrm>
              <a:off x="1155389" y="3449265"/>
              <a:ext cx="1568807" cy="553997"/>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900" kern="0">
                  <a:solidFill>
                    <a:schemeClr val="tx1">
                      <a:lumMod val="75000"/>
                      <a:lumOff val="25000"/>
                    </a:schemeClr>
                  </a:solidFill>
                  <a:latin typeface="+mn-ea"/>
                  <a:ea typeface="+mn-ea"/>
                </a:rPr>
                <a:t>2000-2001</a:t>
              </a:r>
              <a:endParaRPr sz="900" kern="0">
                <a:solidFill>
                  <a:schemeClr val="tx1">
                    <a:lumMod val="75000"/>
                    <a:lumOff val="25000"/>
                  </a:schemeClr>
                </a:solidFill>
                <a:latin typeface="+mn-ea"/>
                <a:ea typeface="+mn-ea"/>
              </a:endParaRPr>
            </a:p>
          </p:txBody>
        </p:sp>
        <p:sp>
          <p:nvSpPr>
            <p:cNvPr id="76" name="Shape 2716"/>
            <p:cNvSpPr/>
            <p:nvPr/>
          </p:nvSpPr>
          <p:spPr>
            <a:xfrm>
              <a:off x="0" y="4225065"/>
              <a:ext cx="3879579" cy="1329594"/>
            </a:xfrm>
            <a:prstGeom prst="rect">
              <a:avLst/>
            </a:prstGeom>
            <a:noFill/>
            <a:ln w="12700" cap="flat">
              <a:noFill/>
              <a:miter lim="400000"/>
            </a:ln>
            <a:effectLst/>
          </p:spPr>
          <p:txBody>
            <a:bodyPr wrap="square" lIns="0" tIns="0" rIns="0" bIns="0" numCol="1" anchor="ctr">
              <a:spAutoFit/>
            </a:bodyPr>
            <a:lstStyle/>
            <a:p>
              <a:pPr algn="ctr" defTabSz="171450">
                <a:lnSpc>
                  <a:spcPct val="120000"/>
                </a:lnSpc>
                <a:defRPr sz="1800"/>
              </a:pPr>
              <a:r>
                <a:rPr lang="zh-CN" altLang="en-US" sz="675" kern="0">
                  <a:solidFill>
                    <a:schemeClr val="tx1">
                      <a:lumMod val="75000"/>
                      <a:lumOff val="25000"/>
                    </a:schemeClr>
                  </a:solidFill>
                  <a:latin typeface="+mn-ea"/>
                  <a:cs typeface="STIXGeneral-Bold"/>
                  <a:sym typeface="STIXGeneral-Bold"/>
                </a:rPr>
                <a:t>点击添加主要内容点击添加主要内容点击添加主要内容点击添加主要内容点击添加主要内容点击添加主要内容点击添加主要内容</a:t>
              </a:r>
              <a:r>
                <a:rPr lang="zh-CN" altLang="en-US" sz="675" kern="0">
                  <a:solidFill>
                    <a:schemeClr val="tx1">
                      <a:lumMod val="75000"/>
                      <a:lumOff val="25000"/>
                    </a:schemeClr>
                  </a:solidFill>
                  <a:latin typeface="+mn-ea"/>
                  <a:cs typeface="STIXGeneral-Regular"/>
                  <a:sym typeface="STIXGeneral-Regular"/>
                </a:rPr>
                <a:t>点击添加主要内容</a:t>
              </a:r>
              <a:endParaRPr sz="675" kern="0">
                <a:solidFill>
                  <a:schemeClr val="tx1">
                    <a:lumMod val="75000"/>
                    <a:lumOff val="25000"/>
                  </a:schemeClr>
                </a:solidFill>
                <a:latin typeface="+mn-ea"/>
                <a:cs typeface="STIXGeneral-Regular"/>
                <a:sym typeface="STIXGeneral-Regular"/>
              </a:endParaRPr>
            </a:p>
          </p:txBody>
        </p:sp>
        <p:sp>
          <p:nvSpPr>
            <p:cNvPr id="77" name="Shape 2717"/>
            <p:cNvSpPr/>
            <p:nvPr/>
          </p:nvSpPr>
          <p:spPr>
            <a:xfrm>
              <a:off x="1341338" y="312330"/>
              <a:ext cx="1196909" cy="615552"/>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309880">
                <a:defRPr sz="1800">
                  <a:solidFill>
                    <a:srgbClr val="000000"/>
                  </a:solidFill>
                </a:defRPr>
              </a:pPr>
              <a:r>
                <a:rPr lang="en-US" sz="1500" kern="0">
                  <a:solidFill>
                    <a:schemeClr val="bg1"/>
                  </a:solidFill>
                  <a:latin typeface="+mn-ea"/>
                  <a:ea typeface="+mn-ea"/>
                </a:rPr>
                <a:t>2017</a:t>
              </a:r>
              <a:endParaRPr sz="1500" kern="0">
                <a:solidFill>
                  <a:schemeClr val="bg1"/>
                </a:solidFill>
                <a:latin typeface="+mn-ea"/>
                <a:ea typeface="+mn-ea"/>
              </a:endParaRPr>
            </a:p>
          </p:txBody>
        </p:sp>
      </p:grpSp>
      <p:grpSp>
        <p:nvGrpSpPr>
          <p:cNvPr id="78" name="1"/>
          <p:cNvGrpSpPr/>
          <p:nvPr/>
        </p:nvGrpSpPr>
        <p:grpSpPr>
          <a:xfrm>
            <a:off x="7079462" y="1056663"/>
            <a:ext cx="1454843" cy="2103730"/>
            <a:chOff x="0" y="-86495"/>
            <a:chExt cx="3879578" cy="5609944"/>
          </a:xfrm>
        </p:grpSpPr>
        <p:sp>
          <p:nvSpPr>
            <p:cNvPr id="79" name="Shape 2719"/>
            <p:cNvSpPr/>
            <p:nvPr/>
          </p:nvSpPr>
          <p:spPr>
            <a:xfrm flipV="1">
              <a:off x="1939788" y="2374860"/>
              <a:ext cx="2" cy="1357417"/>
            </a:xfrm>
            <a:prstGeom prst="line">
              <a:avLst/>
            </a:prstGeom>
            <a:noFill/>
            <a:ln w="25400" cap="flat">
              <a:solidFill>
                <a:srgbClr val="A09FA1"/>
              </a:solidFill>
              <a:prstDash val="solid"/>
              <a:miter lim="400000"/>
              <a:tailEnd type="oval" w="med" len="med"/>
            </a:ln>
            <a:effectLst/>
          </p:spPr>
          <p:txBody>
            <a:bodyPr wrap="square" lIns="17144" tIns="17144" rIns="17144" bIns="17144" numCol="1" anchor="t">
              <a:noAutofit/>
            </a:bodyPr>
            <a:lstStyle/>
            <a:p>
              <a:pPr defTabSz="171450">
                <a:defRPr sz="1200">
                  <a:latin typeface="Helvetica"/>
                  <a:ea typeface="Helvetica"/>
                  <a:cs typeface="Helvetica"/>
                  <a:sym typeface="Helvetica"/>
                </a:defRPr>
              </a:pPr>
              <a:endParaRPr sz="450" kern="0">
                <a:solidFill>
                  <a:schemeClr val="tx1">
                    <a:lumMod val="75000"/>
                    <a:lumOff val="25000"/>
                  </a:schemeClr>
                </a:solidFill>
                <a:latin typeface="+mn-ea"/>
                <a:cs typeface="Helvetica"/>
                <a:sym typeface="Helvetica"/>
              </a:endParaRPr>
            </a:p>
          </p:txBody>
        </p:sp>
        <p:sp>
          <p:nvSpPr>
            <p:cNvPr id="80" name="Shape 2720"/>
            <p:cNvSpPr/>
            <p:nvPr/>
          </p:nvSpPr>
          <p:spPr>
            <a:xfrm rot="10800000">
              <a:off x="682629" y="3618651"/>
              <a:ext cx="2565045" cy="1904798"/>
            </a:xfrm>
            <a:custGeom>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chemeClr val="accent1"/>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309880">
                <a:defRPr sz="3200"/>
              </a:pPr>
              <a:endParaRPr sz="1200" kern="0">
                <a:solidFill>
                  <a:schemeClr val="tx1">
                    <a:lumMod val="75000"/>
                    <a:lumOff val="25000"/>
                  </a:schemeClr>
                </a:solidFill>
                <a:latin typeface="+mn-ea"/>
                <a:sym typeface="Helvetica Light"/>
              </a:endParaRPr>
            </a:p>
          </p:txBody>
        </p:sp>
        <p:sp>
          <p:nvSpPr>
            <p:cNvPr id="81" name="Shape 2721"/>
            <p:cNvSpPr/>
            <p:nvPr/>
          </p:nvSpPr>
          <p:spPr>
            <a:xfrm>
              <a:off x="1172239" y="-86495"/>
              <a:ext cx="1585905" cy="553997"/>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900" kern="0">
                  <a:solidFill>
                    <a:schemeClr val="tx1">
                      <a:lumMod val="75000"/>
                      <a:lumOff val="25000"/>
                    </a:schemeClr>
                  </a:solidFill>
                  <a:latin typeface="+mn-ea"/>
                  <a:ea typeface="+mn-ea"/>
                </a:rPr>
                <a:t>2006-200</a:t>
              </a:r>
              <a:r>
                <a:rPr lang="en-US" sz="900" kern="0">
                  <a:solidFill>
                    <a:schemeClr val="tx1">
                      <a:lumMod val="75000"/>
                      <a:lumOff val="25000"/>
                    </a:schemeClr>
                  </a:solidFill>
                  <a:latin typeface="+mn-ea"/>
                  <a:ea typeface="+mn-ea"/>
                </a:rPr>
                <a:t>X</a:t>
              </a:r>
              <a:endParaRPr sz="900" kern="0">
                <a:solidFill>
                  <a:schemeClr val="tx1">
                    <a:lumMod val="75000"/>
                    <a:lumOff val="25000"/>
                  </a:schemeClr>
                </a:solidFill>
                <a:latin typeface="+mn-ea"/>
                <a:ea typeface="+mn-ea"/>
              </a:endParaRPr>
            </a:p>
          </p:txBody>
        </p:sp>
        <p:sp>
          <p:nvSpPr>
            <p:cNvPr id="82" name="Shape 2722"/>
            <p:cNvSpPr/>
            <p:nvPr/>
          </p:nvSpPr>
          <p:spPr>
            <a:xfrm>
              <a:off x="0" y="685558"/>
              <a:ext cx="3879578" cy="1329594"/>
            </a:xfrm>
            <a:prstGeom prst="rect">
              <a:avLst/>
            </a:prstGeom>
            <a:noFill/>
            <a:ln w="12700" cap="flat">
              <a:noFill/>
              <a:miter lim="400000"/>
            </a:ln>
            <a:effectLst/>
          </p:spPr>
          <p:txBody>
            <a:bodyPr wrap="square" lIns="0" tIns="0" rIns="0" bIns="0" numCol="1" anchor="ctr">
              <a:spAutoFit/>
            </a:bodyPr>
            <a:lstStyle/>
            <a:p>
              <a:pPr algn="ctr" defTabSz="171450">
                <a:lnSpc>
                  <a:spcPct val="120000"/>
                </a:lnSpc>
                <a:defRPr sz="1800"/>
              </a:pPr>
              <a:r>
                <a:rPr lang="zh-CN" altLang="en-US" sz="675" kern="0">
                  <a:solidFill>
                    <a:schemeClr val="tx1">
                      <a:lumMod val="75000"/>
                      <a:lumOff val="25000"/>
                    </a:schemeClr>
                  </a:solidFill>
                  <a:latin typeface="+mn-ea"/>
                  <a:cs typeface="STIXGeneral-Bold"/>
                  <a:sym typeface="STIXGeneral-Bold"/>
                </a:rPr>
                <a:t>点击添加主要内容点击添加主要内容点击添加主要内容点击添加主要内容点击添加主要内容点击添加主要内容点击添加主要内容</a:t>
              </a:r>
              <a:r>
                <a:rPr lang="zh-CN" altLang="en-US" sz="675" kern="0">
                  <a:solidFill>
                    <a:schemeClr val="tx1">
                      <a:lumMod val="75000"/>
                      <a:lumOff val="25000"/>
                    </a:schemeClr>
                  </a:solidFill>
                  <a:latin typeface="+mn-ea"/>
                  <a:cs typeface="STIXGeneral-Regular"/>
                  <a:sym typeface="STIXGeneral-Regular"/>
                </a:rPr>
                <a:t>点击添加主要内容</a:t>
              </a:r>
              <a:endParaRPr sz="675" kern="0">
                <a:solidFill>
                  <a:schemeClr val="tx1">
                    <a:lumMod val="75000"/>
                    <a:lumOff val="25000"/>
                  </a:schemeClr>
                </a:solidFill>
                <a:latin typeface="+mn-ea"/>
                <a:cs typeface="STIXGeneral-Regular"/>
                <a:sym typeface="STIXGeneral-Regular"/>
              </a:endParaRPr>
            </a:p>
          </p:txBody>
        </p:sp>
        <p:sp>
          <p:nvSpPr>
            <p:cNvPr id="83" name="Shape 2723"/>
            <p:cNvSpPr/>
            <p:nvPr/>
          </p:nvSpPr>
          <p:spPr>
            <a:xfrm>
              <a:off x="1366740" y="4443882"/>
              <a:ext cx="1196908" cy="615552"/>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309880">
                <a:defRPr sz="1800">
                  <a:solidFill>
                    <a:srgbClr val="000000"/>
                  </a:solidFill>
                </a:defRPr>
              </a:pPr>
              <a:r>
                <a:rPr lang="en-US" sz="1500" kern="0">
                  <a:solidFill>
                    <a:schemeClr val="bg1"/>
                  </a:solidFill>
                  <a:latin typeface="+mn-ea"/>
                  <a:ea typeface="+mn-ea"/>
                </a:rPr>
                <a:t>2030</a:t>
              </a:r>
              <a:endParaRPr sz="1500" kern="0">
                <a:solidFill>
                  <a:schemeClr val="bg1"/>
                </a:solidFill>
                <a:latin typeface="+mn-ea"/>
                <a:ea typeface="+mn-ea"/>
              </a:endParaRPr>
            </a:p>
          </p:txBody>
        </p:sp>
      </p:grpSp>
      <p:pic>
        <p:nvPicPr>
          <p:cNvPr id="34" name="Picture 64"/>
          <p:cNvPicPr>
            <a:picLocks noGrp="1" noSelect="1" noRot="1" noChangeAspect="1" noMove="1" noResize="1" noChangeShapeType="1"/>
          </p:cNvPicPr>
          <p:nvPr/>
        </p:nvPicPr>
        <p:blipFill>
          <a:blip r:embed="rId3">
            <a:extLst>
              <a:ext uri="{28A0092B-C50C-407E-A947-70E740481C1C}">
                <a14:useLocalDpi xmlns:a14="http://schemas.microsoft.com/office/drawing/2010/main" val="0"/>
              </a:ext>
            </a:extLst>
          </a:blip>
          <a:stretch>
            <a:fillRect/>
          </a:stretch>
        </p:blipFill>
        <p:spPr>
          <a:xfrm>
            <a:off x="3830712" y="13279172"/>
            <a:ext cx="1482576" cy="383271"/>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59"/>
                                        </p:tgtEl>
                                        <p:attrNameLst>
                                          <p:attrName>style.visibility</p:attrName>
                                        </p:attrNameLst>
                                      </p:cBhvr>
                                      <p:to>
                                        <p:strVal val="visible"/>
                                      </p:to>
                                    </p:set>
                                    <p:animEffect transition="in" filter="wipe(left)">
                                      <p:cBhvr>
                                        <p:cTn id="7" dur="1000"/>
                                        <p:tgtEl>
                                          <p:spTgt spid="5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indefinite" fill="hold"/>
                                        <p:tgtEl>
                                          <p:spTgt spid="78"/>
                                        </p:tgtEl>
                                        <p:attrNameLst>
                                          <p:attrName>style.visibility</p:attrName>
                                        </p:attrNameLst>
                                      </p:cBhvr>
                                      <p:to>
                                        <p:strVal val="visible"/>
                                      </p:to>
                                    </p:set>
                                    <p:anim calcmode="lin" valueType="num">
                                      <p:cBhvr>
                                        <p:cTn id="12" dur="1000" fill="hold"/>
                                        <p:tgtEl>
                                          <p:spTgt spid="78"/>
                                        </p:tgtEl>
                                        <p:attrNameLst>
                                          <p:attrName>ppt_x</p:attrName>
                                        </p:attrNameLst>
                                      </p:cBhvr>
                                      <p:tavLst>
                                        <p:tav tm="0">
                                          <p:val>
                                            <p:strVal val="0-#ppt_w/2"/>
                                          </p:val>
                                        </p:tav>
                                        <p:tav tm="100000">
                                          <p:val>
                                            <p:strVal val="#ppt_x"/>
                                          </p:val>
                                        </p:tav>
                                      </p:tavLst>
                                    </p:anim>
                                    <p:anim calcmode="lin" valueType="num">
                                      <p:cBhvr>
                                        <p:cTn id="13" dur="10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indefinite" fill="hold"/>
                                        <p:tgtEl>
                                          <p:spTgt spid="66"/>
                                        </p:tgtEl>
                                        <p:attrNameLst>
                                          <p:attrName>style.visibility</p:attrName>
                                        </p:attrNameLst>
                                      </p:cBhvr>
                                      <p:to>
                                        <p:strVal val="visible"/>
                                      </p:to>
                                    </p:set>
                                    <p:anim calcmode="lin" valueType="num">
                                      <p:cBhvr>
                                        <p:cTn id="18" dur="1000" fill="hold"/>
                                        <p:tgtEl>
                                          <p:spTgt spid="66"/>
                                        </p:tgtEl>
                                        <p:attrNameLst>
                                          <p:attrName>ppt_x</p:attrName>
                                        </p:attrNameLst>
                                      </p:cBhvr>
                                      <p:tavLst>
                                        <p:tav tm="0">
                                          <p:val>
                                            <p:strVal val="0-#ppt_w/2"/>
                                          </p:val>
                                        </p:tav>
                                        <p:tav tm="100000">
                                          <p:val>
                                            <p:strVal val="#ppt_x"/>
                                          </p:val>
                                        </p:tav>
                                      </p:tavLst>
                                    </p:anim>
                                    <p:anim calcmode="lin" valueType="num">
                                      <p:cBhvr>
                                        <p:cTn id="19"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indefinite" fill="hold"/>
                                        <p:tgtEl>
                                          <p:spTgt spid="60"/>
                                        </p:tgtEl>
                                        <p:attrNameLst>
                                          <p:attrName>style.visibility</p:attrName>
                                        </p:attrNameLst>
                                      </p:cBhvr>
                                      <p:to>
                                        <p:strVal val="visible"/>
                                      </p:to>
                                    </p:set>
                                    <p:anim calcmode="lin" valueType="num">
                                      <p:cBhvr>
                                        <p:cTn id="24" dur="1000" fill="hold"/>
                                        <p:tgtEl>
                                          <p:spTgt spid="60"/>
                                        </p:tgtEl>
                                        <p:attrNameLst>
                                          <p:attrName>ppt_x</p:attrName>
                                        </p:attrNameLst>
                                      </p:cBhvr>
                                      <p:tavLst>
                                        <p:tav tm="0">
                                          <p:val>
                                            <p:strVal val="0-#ppt_w/2"/>
                                          </p:val>
                                        </p:tav>
                                        <p:tav tm="100000">
                                          <p:val>
                                            <p:strVal val="#ppt_x"/>
                                          </p:val>
                                        </p:tav>
                                      </p:tavLst>
                                    </p:anim>
                                    <p:anim calcmode="lin" valueType="num">
                                      <p:cBhvr>
                                        <p:cTn id="25" dur="1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indefinite" fill="hold"/>
                                        <p:tgtEl>
                                          <p:spTgt spid="72"/>
                                        </p:tgtEl>
                                        <p:attrNameLst>
                                          <p:attrName>style.visibility</p:attrName>
                                        </p:attrNameLst>
                                      </p:cBhvr>
                                      <p:to>
                                        <p:strVal val="visible"/>
                                      </p:to>
                                    </p:set>
                                    <p:anim calcmode="lin" valueType="num">
                                      <p:cBhvr>
                                        <p:cTn id="30" dur="1000" fill="hold"/>
                                        <p:tgtEl>
                                          <p:spTgt spid="72"/>
                                        </p:tgtEl>
                                        <p:attrNameLst>
                                          <p:attrName>ppt_x</p:attrName>
                                        </p:attrNameLst>
                                      </p:cBhvr>
                                      <p:tavLst>
                                        <p:tav tm="0">
                                          <p:val>
                                            <p:strVal val="0-#ppt_w/2"/>
                                          </p:val>
                                        </p:tav>
                                        <p:tav tm="100000">
                                          <p:val>
                                            <p:strVal val="#ppt_x"/>
                                          </p:val>
                                        </p:tav>
                                      </p:tavLst>
                                    </p:anim>
                                    <p:anim calcmode="lin" valueType="num">
                                      <p:cBhvr>
                                        <p:cTn id="31"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P spid="60" grpId="0" advAuto="0"/>
      <p:bldP spid="66" grpId="0" advAuto="0"/>
      <p:bldP spid="72" grpId="0" advAuto="0"/>
      <p:bldP spid="78" grpId="0" advAuto="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0" name="1"/>
          <p:cNvGrpSpPr/>
          <p:nvPr/>
        </p:nvGrpSpPr>
        <p:grpSpPr>
          <a:xfrm>
            <a:off x="4382767" y="1378026"/>
            <a:ext cx="3962199" cy="3255217"/>
            <a:chOff x="5646839" y="2046917"/>
            <a:chExt cx="5282932" cy="4340289"/>
          </a:xfrm>
        </p:grpSpPr>
        <p:sp>
          <p:nvSpPr>
            <p:cNvPr id="31" name="Freeform 5"/>
            <p:cNvSpPr>
              <a:spLocks noEditPoints="1"/>
            </p:cNvSpPr>
            <p:nvPr/>
          </p:nvSpPr>
          <p:spPr bwMode="auto">
            <a:xfrm>
              <a:off x="7540059" y="2084286"/>
              <a:ext cx="879810" cy="962903"/>
            </a:xfrm>
            <a:custGeom>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2" name="Freeform 6"/>
            <p:cNvSpPr/>
            <p:nvPr/>
          </p:nvSpPr>
          <p:spPr bwMode="auto">
            <a:xfrm>
              <a:off x="7264711" y="2355560"/>
              <a:ext cx="369846" cy="424427"/>
            </a:xfrm>
            <a:custGeom>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3" name="Freeform 7"/>
            <p:cNvSpPr/>
            <p:nvPr/>
          </p:nvSpPr>
          <p:spPr bwMode="auto">
            <a:xfrm>
              <a:off x="5646839" y="2502195"/>
              <a:ext cx="1756361" cy="146635"/>
            </a:xfrm>
            <a:custGeom>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4" name="Freeform 8"/>
            <p:cNvSpPr/>
            <p:nvPr/>
          </p:nvSpPr>
          <p:spPr bwMode="auto">
            <a:xfrm>
              <a:off x="6224418" y="2455761"/>
              <a:ext cx="92054" cy="262314"/>
            </a:xfrm>
            <a:custGeom>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5" name="Freeform 9"/>
            <p:cNvSpPr/>
            <p:nvPr/>
          </p:nvSpPr>
          <p:spPr bwMode="auto">
            <a:xfrm>
              <a:off x="5761703" y="2617874"/>
              <a:ext cx="331558" cy="323411"/>
            </a:xfrm>
            <a:custGeom>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6" name="Freeform 10"/>
            <p:cNvSpPr/>
            <p:nvPr/>
          </p:nvSpPr>
          <p:spPr bwMode="auto">
            <a:xfrm>
              <a:off x="7310331" y="3450434"/>
              <a:ext cx="1186929" cy="2936772"/>
            </a:xfrm>
            <a:custGeom>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chemeClr val="accent1"/>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7" name="Freeform 11"/>
            <p:cNvSpPr/>
            <p:nvPr/>
          </p:nvSpPr>
          <p:spPr bwMode="auto">
            <a:xfrm>
              <a:off x="7886281" y="3592996"/>
              <a:ext cx="250909" cy="250094"/>
            </a:xfrm>
            <a:custGeom>
              <a:gdLst>
                <a:gd name="T0" fmla="*/ 118 w 130"/>
                <a:gd name="T1" fmla="*/ 43 h 130"/>
                <a:gd name="T2" fmla="*/ 43 w 130"/>
                <a:gd name="T3" fmla="*/ 12 h 130"/>
                <a:gd name="T4" fmla="*/ 12 w 130"/>
                <a:gd name="T5" fmla="*/ 86 h 130"/>
                <a:gd name="T6" fmla="*/ 86 w 130"/>
                <a:gd name="T7" fmla="*/ 118 h 130"/>
                <a:gd name="T8" fmla="*/ 118 w 130"/>
                <a:gd name="T9" fmla="*/ 43 h 130"/>
              </a:gd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accent2"/>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38" name="Freeform 12"/>
            <p:cNvSpPr/>
            <p:nvPr/>
          </p:nvSpPr>
          <p:spPr bwMode="auto">
            <a:xfrm>
              <a:off x="7886281" y="3600328"/>
              <a:ext cx="188996" cy="225655"/>
            </a:xfrm>
            <a:custGeom>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2" name="Freeform 13"/>
            <p:cNvSpPr/>
            <p:nvPr/>
          </p:nvSpPr>
          <p:spPr bwMode="auto">
            <a:xfrm>
              <a:off x="8165702" y="3361639"/>
              <a:ext cx="1466350" cy="2946547"/>
            </a:xfrm>
            <a:custGeom>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chemeClr val="accent2"/>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3" name="Freeform 14"/>
            <p:cNvSpPr/>
            <p:nvPr/>
          </p:nvSpPr>
          <p:spPr bwMode="auto">
            <a:xfrm>
              <a:off x="8419869" y="3562040"/>
              <a:ext cx="242762" cy="242762"/>
            </a:xfrm>
            <a:custGeom>
              <a:gdLst>
                <a:gd name="T0" fmla="*/ 104 w 126"/>
                <a:gd name="T1" fmla="*/ 23 h 126"/>
                <a:gd name="T2" fmla="*/ 23 w 126"/>
                <a:gd name="T3" fmla="*/ 22 h 126"/>
                <a:gd name="T4" fmla="*/ 22 w 126"/>
                <a:gd name="T5" fmla="*/ 103 h 126"/>
                <a:gd name="T6" fmla="*/ 103 w 126"/>
                <a:gd name="T7" fmla="*/ 104 h 126"/>
                <a:gd name="T8" fmla="*/ 104 w 126"/>
                <a:gd name="T9" fmla="*/ 23 h 126"/>
              </a:gdLst>
              <a:cxnLst>
                <a:cxn ang="0">
                  <a:pos x="T0" y="T1"/>
                </a:cxn>
                <a:cxn ang="0">
                  <a:pos x="T2" y="T3"/>
                </a:cxn>
                <a:cxn ang="0">
                  <a:pos x="T4" y="T5"/>
                </a:cxn>
                <a:cxn ang="0">
                  <a:pos x="T6" y="T7"/>
                </a:cxn>
                <a:cxn ang="0">
                  <a:pos x="T8" y="T9"/>
                </a:cxn>
              </a:cxnLst>
              <a:rect l="0" t="0" r="r" b="b"/>
              <a:pathLst>
                <a:path w="125" h="125">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accent1"/>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4" name="Freeform 15"/>
            <p:cNvSpPr/>
            <p:nvPr/>
          </p:nvSpPr>
          <p:spPr bwMode="auto">
            <a:xfrm>
              <a:off x="8419869" y="3567742"/>
              <a:ext cx="146635" cy="231357"/>
            </a:xfrm>
            <a:custGeom>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5" name="Freeform 16"/>
            <p:cNvSpPr/>
            <p:nvPr/>
          </p:nvSpPr>
          <p:spPr bwMode="auto">
            <a:xfrm>
              <a:off x="8643895" y="3047189"/>
              <a:ext cx="2285876" cy="2699712"/>
            </a:xfrm>
            <a:custGeom>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chemeClr val="accent1"/>
            </a:solidFill>
            <a:ln>
              <a:noFill/>
            </a:ln>
            <a:effectLst>
              <a:outerShdw blurRad="50800" dist="38100" dir="8100000" algn="tr" rotWithShape="0">
                <a:prstClr val="black">
                  <a:alpha val="40000"/>
                </a:prstClr>
              </a:outerShdw>
            </a:effectLst>
          </p:spPr>
          <p:txBody>
            <a:bodyPr vert="horz" wrap="square" lIns="68580" tIns="34290" rIns="68580" bIns="34290" numCol="1" anchor="t" anchorCtr="0" compatLnSpc="1"/>
            <a:lstStyle/>
            <a:p>
              <a:endParaRPr lang="en-US" sz="1350">
                <a:solidFill>
                  <a:schemeClr val="bg1"/>
                </a:solidFill>
                <a:latin typeface="+mn-ea"/>
              </a:endParaRPr>
            </a:p>
          </p:txBody>
        </p:sp>
        <p:sp>
          <p:nvSpPr>
            <p:cNvPr id="46" name="Freeform 17"/>
            <p:cNvSpPr/>
            <p:nvPr/>
          </p:nvSpPr>
          <p:spPr bwMode="auto">
            <a:xfrm>
              <a:off x="8893989" y="3324980"/>
              <a:ext cx="250094" cy="250909"/>
            </a:xfrm>
            <a:custGeom>
              <a:gdLst>
                <a:gd name="T0" fmla="*/ 87 w 130"/>
                <a:gd name="T1" fmla="*/ 12 h 130"/>
                <a:gd name="T2" fmla="*/ 12 w 130"/>
                <a:gd name="T3" fmla="*/ 42 h 130"/>
                <a:gd name="T4" fmla="*/ 42 w 130"/>
                <a:gd name="T5" fmla="*/ 118 h 130"/>
                <a:gd name="T6" fmla="*/ 117 w 130"/>
                <a:gd name="T7" fmla="*/ 88 h 130"/>
                <a:gd name="T8" fmla="*/ 87 w 130"/>
                <a:gd name="T9" fmla="*/ 12 h 130"/>
              </a:gd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accent2"/>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7" name="Freeform 18"/>
            <p:cNvSpPr/>
            <p:nvPr/>
          </p:nvSpPr>
          <p:spPr bwMode="auto">
            <a:xfrm>
              <a:off x="8893989" y="3342087"/>
              <a:ext cx="186552" cy="225655"/>
            </a:xfrm>
            <a:custGeom>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8" name="Freeform 19"/>
            <p:cNvSpPr/>
            <p:nvPr/>
          </p:nvSpPr>
          <p:spPr bwMode="auto">
            <a:xfrm>
              <a:off x="7936788" y="2837826"/>
              <a:ext cx="132786" cy="801604"/>
            </a:xfrm>
            <a:custGeom>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49" name="Freeform 20"/>
            <p:cNvSpPr/>
            <p:nvPr/>
          </p:nvSpPr>
          <p:spPr bwMode="auto">
            <a:xfrm>
              <a:off x="8058169" y="3034154"/>
              <a:ext cx="53766" cy="470046"/>
            </a:xfrm>
            <a:custGeom>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50" name="Freeform 21"/>
            <p:cNvSpPr/>
            <p:nvPr/>
          </p:nvSpPr>
          <p:spPr bwMode="auto">
            <a:xfrm>
              <a:off x="8050023" y="2785689"/>
              <a:ext cx="468417" cy="834190"/>
            </a:xfrm>
            <a:custGeom>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2">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51" name="Freeform 22"/>
            <p:cNvSpPr/>
            <p:nvPr/>
          </p:nvSpPr>
          <p:spPr bwMode="auto">
            <a:xfrm>
              <a:off x="8503370" y="2972242"/>
              <a:ext cx="265572" cy="509149"/>
            </a:xfrm>
            <a:custGeom>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52" name="Freeform 23"/>
            <p:cNvSpPr/>
            <p:nvPr/>
          </p:nvSpPr>
          <p:spPr bwMode="auto">
            <a:xfrm>
              <a:off x="8133116" y="2670011"/>
              <a:ext cx="859444" cy="745394"/>
            </a:xfrm>
            <a:custGeom>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53" name="Freeform 24"/>
            <p:cNvSpPr/>
            <p:nvPr/>
          </p:nvSpPr>
          <p:spPr bwMode="auto">
            <a:xfrm>
              <a:off x="8354698" y="2791392"/>
              <a:ext cx="549066" cy="468417"/>
            </a:xfrm>
            <a:custGeom>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sz="1350">
                <a:solidFill>
                  <a:schemeClr val="tx1">
                    <a:lumMod val="75000"/>
                    <a:lumOff val="25000"/>
                  </a:schemeClr>
                </a:solidFill>
                <a:latin typeface="+mn-ea"/>
              </a:endParaRPr>
            </a:p>
          </p:txBody>
        </p:sp>
        <p:sp>
          <p:nvSpPr>
            <p:cNvPr id="54" name="TextBox 27"/>
            <p:cNvSpPr txBox="1"/>
            <p:nvPr/>
          </p:nvSpPr>
          <p:spPr>
            <a:xfrm>
              <a:off x="5701962" y="2046917"/>
              <a:ext cx="1623608" cy="492443"/>
            </a:xfrm>
            <a:prstGeom prst="rect">
              <a:avLst/>
            </a:prstGeom>
            <a:noFill/>
          </p:spPr>
          <p:txBody>
            <a:bodyPr wrap="none" rtlCol="0">
              <a:spAutoFit/>
            </a:bodyPr>
            <a:lstStyle/>
            <a:p>
              <a:r>
                <a:rPr lang="en-US" b="1">
                  <a:solidFill>
                    <a:schemeClr val="tx1">
                      <a:lumMod val="75000"/>
                      <a:lumOff val="25000"/>
                    </a:schemeClr>
                  </a:solidFill>
                  <a:latin typeface="+mn-ea"/>
                </a:rPr>
                <a:t>SUCCESS</a:t>
              </a:r>
              <a:endParaRPr lang="en-US" b="1">
                <a:solidFill>
                  <a:schemeClr val="tx1">
                    <a:lumMod val="75000"/>
                    <a:lumOff val="25000"/>
                  </a:schemeClr>
                </a:solidFill>
                <a:latin typeface="+mn-ea"/>
              </a:endParaRPr>
            </a:p>
          </p:txBody>
        </p:sp>
        <p:sp>
          <p:nvSpPr>
            <p:cNvPr id="73" name="TextBox 28"/>
            <p:cNvSpPr txBox="1"/>
            <p:nvPr/>
          </p:nvSpPr>
          <p:spPr>
            <a:xfrm rot="16685089">
              <a:off x="7180330" y="4927377"/>
              <a:ext cx="1383371" cy="677108"/>
            </a:xfrm>
            <a:prstGeom prst="rect">
              <a:avLst/>
            </a:prstGeom>
            <a:noFill/>
          </p:spPr>
          <p:txBody>
            <a:bodyPr wrap="none" rtlCol="0">
              <a:spAutoFit/>
            </a:bodyPr>
            <a:lstStyle/>
            <a:p>
              <a:r>
                <a:rPr lang="en-US" sz="2700" b="1">
                  <a:solidFill>
                    <a:schemeClr val="bg1"/>
                  </a:solidFill>
                  <a:latin typeface="+mn-ea"/>
                </a:rPr>
                <a:t>IDEA</a:t>
              </a:r>
              <a:endParaRPr lang="en-US" sz="2700" b="1">
                <a:solidFill>
                  <a:schemeClr val="bg1"/>
                </a:solidFill>
                <a:latin typeface="+mn-ea"/>
              </a:endParaRPr>
            </a:p>
          </p:txBody>
        </p:sp>
        <p:sp>
          <p:nvSpPr>
            <p:cNvPr id="74" name="TextBox 29"/>
            <p:cNvSpPr txBox="1"/>
            <p:nvPr/>
          </p:nvSpPr>
          <p:spPr>
            <a:xfrm rot="4520413">
              <a:off x="7984764" y="4861474"/>
              <a:ext cx="1976609" cy="492443"/>
            </a:xfrm>
            <a:prstGeom prst="rect">
              <a:avLst/>
            </a:prstGeom>
            <a:noFill/>
          </p:spPr>
          <p:txBody>
            <a:bodyPr wrap="none" rtlCol="0">
              <a:spAutoFit/>
            </a:bodyPr>
            <a:lstStyle/>
            <a:p>
              <a:r>
                <a:rPr lang="en-US" b="1">
                  <a:solidFill>
                    <a:schemeClr val="bg1"/>
                  </a:solidFill>
                  <a:latin typeface="+mn-ea"/>
                </a:rPr>
                <a:t>PLANNING</a:t>
              </a:r>
              <a:endParaRPr lang="en-US" b="1">
                <a:solidFill>
                  <a:schemeClr val="bg1"/>
                </a:solidFill>
                <a:latin typeface="+mn-ea"/>
              </a:endParaRPr>
            </a:p>
          </p:txBody>
        </p:sp>
        <p:sp>
          <p:nvSpPr>
            <p:cNvPr id="75" name="TextBox 31"/>
            <p:cNvSpPr txBox="1"/>
            <p:nvPr/>
          </p:nvSpPr>
          <p:spPr>
            <a:xfrm rot="3201610">
              <a:off x="8701951" y="4288533"/>
              <a:ext cx="2360390" cy="492443"/>
            </a:xfrm>
            <a:prstGeom prst="rect">
              <a:avLst/>
            </a:prstGeom>
            <a:noFill/>
          </p:spPr>
          <p:txBody>
            <a:bodyPr wrap="none" rtlCol="0">
              <a:spAutoFit/>
            </a:bodyPr>
            <a:lstStyle/>
            <a:p>
              <a:r>
                <a:rPr lang="en-US" b="1">
                  <a:solidFill>
                    <a:schemeClr val="bg1"/>
                  </a:solidFill>
                  <a:latin typeface="+mn-ea"/>
                </a:rPr>
                <a:t>REALIZATION</a:t>
              </a:r>
              <a:endParaRPr lang="en-US" b="1">
                <a:solidFill>
                  <a:schemeClr val="bg1"/>
                </a:solidFill>
                <a:latin typeface="+mn-ea"/>
              </a:endParaRPr>
            </a:p>
          </p:txBody>
        </p:sp>
      </p:grpSp>
      <p:sp>
        <p:nvSpPr>
          <p:cNvPr id="76" name="1"/>
          <p:cNvSpPr/>
          <p:nvPr/>
        </p:nvSpPr>
        <p:spPr>
          <a:xfrm>
            <a:off x="1590420" y="1284166"/>
            <a:ext cx="2379260" cy="646331"/>
          </a:xfrm>
          <a:prstGeom prst="rect">
            <a:avLst/>
          </a:prstGeom>
        </p:spPr>
        <p:txBody>
          <a:bodyPr wrap="square">
            <a:spAutoFit/>
          </a:bodyPr>
          <a:lstStyle/>
          <a:p>
            <a:r>
              <a:rPr lang="zh-CN" altLang="en-US" sz="900">
                <a:solidFill>
                  <a:schemeClr val="tx1">
                    <a:lumMod val="75000"/>
                    <a:lumOff val="25000"/>
                  </a:schemeClr>
                </a:solidFill>
                <a:latin typeface="+mn-ea"/>
              </a:rPr>
              <a:t>点击添加主要内容</a:t>
            </a:r>
            <a:r>
              <a:rPr lang="en-US" sz="900">
                <a:solidFill>
                  <a:schemeClr val="tx1">
                    <a:lumMod val="75000"/>
                    <a:lumOff val="25000"/>
                  </a:schemeClr>
                </a:solidFill>
                <a:latin typeface="+mn-ea"/>
              </a:rPr>
              <a:t> </a:t>
            </a:r>
            <a:r>
              <a:rPr lang="zh-CN" altLang="en-US" sz="900">
                <a:solidFill>
                  <a:schemeClr val="tx1">
                    <a:lumMod val="75000"/>
                    <a:lumOff val="25000"/>
                  </a:schemeClr>
                </a:solidFill>
                <a:latin typeface="+mn-ea"/>
              </a:rPr>
              <a:t>点击添加主要内容点击添加主要内容点击添加主要内容点击添加主要内容点击添加主要内容点击添加主要内容点击添加主要内容</a:t>
            </a:r>
            <a:endParaRPr lang="en-US" sz="900">
              <a:solidFill>
                <a:schemeClr val="tx1">
                  <a:lumMod val="75000"/>
                  <a:lumOff val="25000"/>
                </a:schemeClr>
              </a:solidFill>
              <a:latin typeface="+mn-ea"/>
            </a:endParaRPr>
          </a:p>
        </p:txBody>
      </p:sp>
      <p:sp>
        <p:nvSpPr>
          <p:cNvPr id="77" name="1"/>
          <p:cNvSpPr/>
          <p:nvPr/>
        </p:nvSpPr>
        <p:spPr>
          <a:xfrm>
            <a:off x="1590420" y="3570054"/>
            <a:ext cx="2379260" cy="646331"/>
          </a:xfrm>
          <a:prstGeom prst="rect">
            <a:avLst/>
          </a:prstGeom>
        </p:spPr>
        <p:txBody>
          <a:bodyPr wrap="square">
            <a:spAutoFit/>
          </a:bodyPr>
          <a:lstStyle/>
          <a:p>
            <a:r>
              <a:rPr lang="zh-CN" altLang="en-US" sz="900">
                <a:solidFill>
                  <a:schemeClr val="tx1">
                    <a:lumMod val="75000"/>
                    <a:lumOff val="25000"/>
                  </a:schemeClr>
                </a:solidFill>
                <a:latin typeface="+mn-ea"/>
              </a:rPr>
              <a:t>点击添加主要内容</a:t>
            </a:r>
            <a:r>
              <a:rPr lang="en-US" sz="900">
                <a:solidFill>
                  <a:schemeClr val="tx1">
                    <a:lumMod val="75000"/>
                    <a:lumOff val="25000"/>
                  </a:schemeClr>
                </a:solidFill>
                <a:latin typeface="+mn-ea"/>
              </a:rPr>
              <a:t> </a:t>
            </a:r>
            <a:r>
              <a:rPr lang="zh-CN" altLang="en-US" sz="900">
                <a:solidFill>
                  <a:schemeClr val="tx1">
                    <a:lumMod val="75000"/>
                    <a:lumOff val="25000"/>
                  </a:schemeClr>
                </a:solidFill>
                <a:latin typeface="+mn-ea"/>
              </a:rPr>
              <a:t>点击添加主要内容点击添加主要内容点击添加主要内容点击添加主要内容点击添加主要内容点击添加主要内容点击添加主要内容</a:t>
            </a:r>
            <a:endParaRPr lang="en-US" sz="900">
              <a:solidFill>
                <a:schemeClr val="tx1">
                  <a:lumMod val="75000"/>
                  <a:lumOff val="25000"/>
                </a:schemeClr>
              </a:solidFill>
              <a:latin typeface="+mn-ea"/>
            </a:endParaRPr>
          </a:p>
        </p:txBody>
      </p:sp>
      <p:sp>
        <p:nvSpPr>
          <p:cNvPr id="78" name="1"/>
          <p:cNvSpPr/>
          <p:nvPr/>
        </p:nvSpPr>
        <p:spPr>
          <a:xfrm>
            <a:off x="1590420" y="2043508"/>
            <a:ext cx="2379260" cy="646331"/>
          </a:xfrm>
          <a:prstGeom prst="rect">
            <a:avLst/>
          </a:prstGeom>
        </p:spPr>
        <p:txBody>
          <a:bodyPr wrap="square">
            <a:spAutoFit/>
          </a:bodyPr>
          <a:lstStyle/>
          <a:p>
            <a:r>
              <a:rPr lang="zh-CN" altLang="en-US" sz="900">
                <a:solidFill>
                  <a:schemeClr val="tx1">
                    <a:lumMod val="75000"/>
                    <a:lumOff val="25000"/>
                  </a:schemeClr>
                </a:solidFill>
                <a:latin typeface="+mn-ea"/>
              </a:rPr>
              <a:t>点击添加主要内容</a:t>
            </a:r>
            <a:r>
              <a:rPr lang="en-US" sz="900">
                <a:solidFill>
                  <a:schemeClr val="tx1">
                    <a:lumMod val="75000"/>
                    <a:lumOff val="25000"/>
                  </a:schemeClr>
                </a:solidFill>
                <a:latin typeface="+mn-ea"/>
              </a:rPr>
              <a:t> </a:t>
            </a:r>
            <a:r>
              <a:rPr lang="zh-CN" altLang="en-US" sz="900">
                <a:solidFill>
                  <a:schemeClr val="tx1">
                    <a:lumMod val="75000"/>
                    <a:lumOff val="25000"/>
                  </a:schemeClr>
                </a:solidFill>
                <a:latin typeface="+mn-ea"/>
              </a:rPr>
              <a:t>点击添加主要内容点击添加主要内容点击添加主要内容点击添加主要内容点击添加主要内容点击添加主要内容点击添加主要内容</a:t>
            </a:r>
            <a:endParaRPr lang="en-US" sz="900">
              <a:solidFill>
                <a:schemeClr val="tx1">
                  <a:lumMod val="75000"/>
                  <a:lumOff val="25000"/>
                </a:schemeClr>
              </a:solidFill>
              <a:latin typeface="+mn-ea"/>
            </a:endParaRPr>
          </a:p>
        </p:txBody>
      </p:sp>
      <p:sp>
        <p:nvSpPr>
          <p:cNvPr id="79" name="1"/>
          <p:cNvSpPr/>
          <p:nvPr/>
        </p:nvSpPr>
        <p:spPr>
          <a:xfrm>
            <a:off x="1590420" y="2808091"/>
            <a:ext cx="2379260" cy="646331"/>
          </a:xfrm>
          <a:prstGeom prst="rect">
            <a:avLst/>
          </a:prstGeom>
        </p:spPr>
        <p:txBody>
          <a:bodyPr wrap="square">
            <a:spAutoFit/>
          </a:bodyPr>
          <a:lstStyle/>
          <a:p>
            <a:r>
              <a:rPr lang="zh-CN" altLang="en-US" sz="900">
                <a:solidFill>
                  <a:schemeClr val="tx1">
                    <a:lumMod val="75000"/>
                    <a:lumOff val="25000"/>
                  </a:schemeClr>
                </a:solidFill>
                <a:latin typeface="+mn-ea"/>
              </a:rPr>
              <a:t>点击添加主要内容</a:t>
            </a:r>
            <a:r>
              <a:rPr lang="en-US" sz="900">
                <a:solidFill>
                  <a:schemeClr val="tx1">
                    <a:lumMod val="75000"/>
                    <a:lumOff val="25000"/>
                  </a:schemeClr>
                </a:solidFill>
                <a:latin typeface="+mn-ea"/>
              </a:rPr>
              <a:t> </a:t>
            </a:r>
            <a:r>
              <a:rPr lang="zh-CN" altLang="en-US" sz="900">
                <a:solidFill>
                  <a:schemeClr val="tx1">
                    <a:lumMod val="75000"/>
                    <a:lumOff val="25000"/>
                  </a:schemeClr>
                </a:solidFill>
                <a:latin typeface="+mn-ea"/>
              </a:rPr>
              <a:t>点击添加主要内容点击添加主要内容点击添加主要内容点击添加主要内容点击添加主要内容点击添加主要内容点击添加主要内容</a:t>
            </a:r>
            <a:endParaRPr lang="en-US" sz="900">
              <a:solidFill>
                <a:schemeClr val="tx1">
                  <a:lumMod val="75000"/>
                  <a:lumOff val="25000"/>
                </a:schemeClr>
              </a:solidFill>
              <a:latin typeface="+mn-ea"/>
            </a:endParaRPr>
          </a:p>
        </p:txBody>
      </p:sp>
      <p:grpSp>
        <p:nvGrpSpPr>
          <p:cNvPr id="80" name="1"/>
          <p:cNvGrpSpPr/>
          <p:nvPr/>
        </p:nvGrpSpPr>
        <p:grpSpPr>
          <a:xfrm>
            <a:off x="965441" y="3598290"/>
            <a:ext cx="566777" cy="566777"/>
            <a:chOff x="1090404" y="5007269"/>
            <a:chExt cx="755703" cy="755703"/>
          </a:xfrm>
        </p:grpSpPr>
        <p:sp>
          <p:nvSpPr>
            <p:cNvPr id="81" name="Oval 35"/>
            <p:cNvSpPr/>
            <p:nvPr/>
          </p:nvSpPr>
          <p:spPr>
            <a:xfrm>
              <a:off x="1090404" y="50072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n-ea"/>
              </a:endParaRPr>
            </a:p>
          </p:txBody>
        </p:sp>
        <p:sp>
          <p:nvSpPr>
            <p:cNvPr id="82" name="Freeform 44"/>
            <p:cNvSpPr>
              <a:spLocks noEditPoints="1"/>
            </p:cNvSpPr>
            <p:nvPr/>
          </p:nvSpPr>
          <p:spPr bwMode="auto">
            <a:xfrm>
              <a:off x="1272655" y="5228639"/>
              <a:ext cx="391200" cy="312961"/>
            </a:xfrm>
            <a:custGeom>
              <a:gdLst>
                <a:gd name="T0" fmla="*/ 0 w 205"/>
                <a:gd name="T1" fmla="*/ 24 h 164"/>
                <a:gd name="T2" fmla="*/ 22 w 205"/>
                <a:gd name="T3" fmla="*/ 24 h 164"/>
                <a:gd name="T4" fmla="*/ 28 w 205"/>
                <a:gd name="T5" fmla="*/ 0 h 164"/>
                <a:gd name="T6" fmla="*/ 52 w 205"/>
                <a:gd name="T7" fmla="*/ 0 h 164"/>
                <a:gd name="T8" fmla="*/ 61 w 205"/>
                <a:gd name="T9" fmla="*/ 24 h 164"/>
                <a:gd name="T10" fmla="*/ 143 w 205"/>
                <a:gd name="T11" fmla="*/ 24 h 164"/>
                <a:gd name="T12" fmla="*/ 151 w 205"/>
                <a:gd name="T13" fmla="*/ 0 h 164"/>
                <a:gd name="T14" fmla="*/ 175 w 205"/>
                <a:gd name="T15" fmla="*/ 0 h 164"/>
                <a:gd name="T16" fmla="*/ 184 w 205"/>
                <a:gd name="T17" fmla="*/ 24 h 164"/>
                <a:gd name="T18" fmla="*/ 203 w 205"/>
                <a:gd name="T19" fmla="*/ 24 h 164"/>
                <a:gd name="T20" fmla="*/ 203 w 205"/>
                <a:gd name="T21" fmla="*/ 54 h 164"/>
                <a:gd name="T22" fmla="*/ 0 w 205"/>
                <a:gd name="T23" fmla="*/ 54 h 164"/>
                <a:gd name="T24" fmla="*/ 0 w 205"/>
                <a:gd name="T25" fmla="*/ 24 h 164"/>
                <a:gd name="T26" fmla="*/ 0 w 205"/>
                <a:gd name="T27" fmla="*/ 24 h 164"/>
                <a:gd name="T28" fmla="*/ 80 w 205"/>
                <a:gd name="T29" fmla="*/ 74 h 164"/>
                <a:gd name="T30" fmla="*/ 123 w 205"/>
                <a:gd name="T31" fmla="*/ 74 h 164"/>
                <a:gd name="T32" fmla="*/ 110 w 205"/>
                <a:gd name="T33" fmla="*/ 108 h 164"/>
                <a:gd name="T34" fmla="*/ 132 w 205"/>
                <a:gd name="T35" fmla="*/ 108 h 164"/>
                <a:gd name="T36" fmla="*/ 91 w 205"/>
                <a:gd name="T37" fmla="*/ 149 h 164"/>
                <a:gd name="T38" fmla="*/ 97 w 205"/>
                <a:gd name="T39" fmla="*/ 128 h 164"/>
                <a:gd name="T40" fmla="*/ 76 w 205"/>
                <a:gd name="T41" fmla="*/ 115 h 164"/>
                <a:gd name="T42" fmla="*/ 80 w 205"/>
                <a:gd name="T43" fmla="*/ 74 h 164"/>
                <a:gd name="T44" fmla="*/ 80 w 205"/>
                <a:gd name="T45" fmla="*/ 74 h 164"/>
                <a:gd name="T46" fmla="*/ 0 w 205"/>
                <a:gd name="T47" fmla="*/ 138 h 164"/>
                <a:gd name="T48" fmla="*/ 0 w 205"/>
                <a:gd name="T49" fmla="*/ 164 h 164"/>
                <a:gd name="T50" fmla="*/ 205 w 205"/>
                <a:gd name="T51" fmla="*/ 164 h 164"/>
                <a:gd name="T52" fmla="*/ 205 w 205"/>
                <a:gd name="T53" fmla="*/ 138 h 164"/>
                <a:gd name="T54" fmla="*/ 188 w 205"/>
                <a:gd name="T55" fmla="*/ 138 h 164"/>
                <a:gd name="T56" fmla="*/ 188 w 205"/>
                <a:gd name="T57" fmla="*/ 63 h 164"/>
                <a:gd name="T58" fmla="*/ 15 w 205"/>
                <a:gd name="T59" fmla="*/ 63 h 164"/>
                <a:gd name="T60" fmla="*/ 15 w 205"/>
                <a:gd name="T61" fmla="*/ 138 h 164"/>
                <a:gd name="T62" fmla="*/ 0 w 205"/>
                <a:gd name="T63" fmla="*/ 138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64">
                  <a:moveTo>
                    <a:pt x="0" y="24"/>
                  </a:moveTo>
                  <a:lnTo>
                    <a:pt x="22" y="24"/>
                  </a:lnTo>
                  <a:lnTo>
                    <a:pt x="28" y="0"/>
                  </a:lnTo>
                  <a:lnTo>
                    <a:pt x="52" y="0"/>
                  </a:lnTo>
                  <a:lnTo>
                    <a:pt x="61" y="24"/>
                  </a:lnTo>
                  <a:lnTo>
                    <a:pt x="143" y="24"/>
                  </a:lnTo>
                  <a:lnTo>
                    <a:pt x="151" y="0"/>
                  </a:lnTo>
                  <a:lnTo>
                    <a:pt x="175" y="0"/>
                  </a:lnTo>
                  <a:lnTo>
                    <a:pt x="184" y="24"/>
                  </a:lnTo>
                  <a:lnTo>
                    <a:pt x="203" y="24"/>
                  </a:lnTo>
                  <a:lnTo>
                    <a:pt x="203" y="54"/>
                  </a:lnTo>
                  <a:lnTo>
                    <a:pt x="0" y="54"/>
                  </a:lnTo>
                  <a:lnTo>
                    <a:pt x="0" y="24"/>
                  </a:lnTo>
                  <a:lnTo>
                    <a:pt x="0" y="24"/>
                  </a:lnTo>
                  <a:close/>
                  <a:moveTo>
                    <a:pt x="80" y="74"/>
                  </a:moveTo>
                  <a:lnTo>
                    <a:pt x="123" y="74"/>
                  </a:lnTo>
                  <a:lnTo>
                    <a:pt x="110" y="108"/>
                  </a:lnTo>
                  <a:lnTo>
                    <a:pt x="132" y="108"/>
                  </a:lnTo>
                  <a:lnTo>
                    <a:pt x="91" y="149"/>
                  </a:lnTo>
                  <a:lnTo>
                    <a:pt x="97" y="128"/>
                  </a:lnTo>
                  <a:lnTo>
                    <a:pt x="76" y="115"/>
                  </a:lnTo>
                  <a:lnTo>
                    <a:pt x="80" y="74"/>
                  </a:lnTo>
                  <a:lnTo>
                    <a:pt x="80" y="74"/>
                  </a:lnTo>
                  <a:close/>
                  <a:moveTo>
                    <a:pt x="0" y="138"/>
                  </a:moveTo>
                  <a:lnTo>
                    <a:pt x="0" y="164"/>
                  </a:lnTo>
                  <a:lnTo>
                    <a:pt x="205" y="164"/>
                  </a:lnTo>
                  <a:lnTo>
                    <a:pt x="205" y="138"/>
                  </a:lnTo>
                  <a:lnTo>
                    <a:pt x="188" y="138"/>
                  </a:lnTo>
                  <a:lnTo>
                    <a:pt x="188" y="63"/>
                  </a:lnTo>
                  <a:lnTo>
                    <a:pt x="15" y="63"/>
                  </a:lnTo>
                  <a:lnTo>
                    <a:pt x="15" y="138"/>
                  </a:lnTo>
                  <a:lnTo>
                    <a:pt x="0" y="138"/>
                  </a:lnTo>
                  <a:close/>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mn-ea"/>
              </a:endParaRPr>
            </a:p>
          </p:txBody>
        </p:sp>
      </p:grpSp>
      <p:grpSp>
        <p:nvGrpSpPr>
          <p:cNvPr id="83" name="1"/>
          <p:cNvGrpSpPr/>
          <p:nvPr/>
        </p:nvGrpSpPr>
        <p:grpSpPr>
          <a:xfrm>
            <a:off x="965441" y="2074365"/>
            <a:ext cx="566777" cy="566777"/>
            <a:chOff x="1090404" y="2975369"/>
            <a:chExt cx="755703" cy="755703"/>
          </a:xfrm>
        </p:grpSpPr>
        <p:sp>
          <p:nvSpPr>
            <p:cNvPr id="84" name="Oval 33"/>
            <p:cNvSpPr/>
            <p:nvPr/>
          </p:nvSpPr>
          <p:spPr>
            <a:xfrm>
              <a:off x="1090404" y="29753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n-ea"/>
              </a:endParaRPr>
            </a:p>
          </p:txBody>
        </p:sp>
        <p:sp>
          <p:nvSpPr>
            <p:cNvPr id="85" name="Freeform 45"/>
            <p:cNvSpPr>
              <a:spLocks noEditPoints="1"/>
            </p:cNvSpPr>
            <p:nvPr/>
          </p:nvSpPr>
          <p:spPr bwMode="auto">
            <a:xfrm>
              <a:off x="1275263" y="3162713"/>
              <a:ext cx="374026" cy="374026"/>
            </a:xfrm>
            <a:custGeom>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mn-ea"/>
              </a:endParaRPr>
            </a:p>
          </p:txBody>
        </p:sp>
      </p:grpSp>
      <p:grpSp>
        <p:nvGrpSpPr>
          <p:cNvPr id="86" name="1"/>
          <p:cNvGrpSpPr/>
          <p:nvPr/>
        </p:nvGrpSpPr>
        <p:grpSpPr>
          <a:xfrm>
            <a:off x="965441" y="2836327"/>
            <a:ext cx="566777" cy="566777"/>
            <a:chOff x="1090404" y="3991319"/>
            <a:chExt cx="755703" cy="755703"/>
          </a:xfrm>
        </p:grpSpPr>
        <p:sp>
          <p:nvSpPr>
            <p:cNvPr id="87" name="Oval 34"/>
            <p:cNvSpPr/>
            <p:nvPr/>
          </p:nvSpPr>
          <p:spPr>
            <a:xfrm>
              <a:off x="1090404" y="39913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n-ea"/>
              </a:endParaRPr>
            </a:p>
          </p:txBody>
        </p:sp>
        <p:sp>
          <p:nvSpPr>
            <p:cNvPr id="88" name="Freeform 46"/>
            <p:cNvSpPr>
              <a:spLocks noEditPoints="1"/>
            </p:cNvSpPr>
            <p:nvPr/>
          </p:nvSpPr>
          <p:spPr bwMode="auto">
            <a:xfrm>
              <a:off x="1261205" y="4214220"/>
              <a:ext cx="402650" cy="366393"/>
            </a:xfrm>
            <a:custGeom>
              <a:gdLst>
                <a:gd name="T0" fmla="*/ 78 w 98"/>
                <a:gd name="T1" fmla="*/ 37 h 89"/>
                <a:gd name="T2" fmla="*/ 70 w 98"/>
                <a:gd name="T3" fmla="*/ 21 h 89"/>
                <a:gd name="T4" fmla="*/ 49 w 98"/>
                <a:gd name="T5" fmla="*/ 13 h 89"/>
                <a:gd name="T6" fmla="*/ 28 w 98"/>
                <a:gd name="T7" fmla="*/ 21 h 89"/>
                <a:gd name="T8" fmla="*/ 20 w 98"/>
                <a:gd name="T9" fmla="*/ 37 h 89"/>
                <a:gd name="T10" fmla="*/ 29 w 98"/>
                <a:gd name="T11" fmla="*/ 45 h 89"/>
                <a:gd name="T12" fmla="*/ 37 w 98"/>
                <a:gd name="T13" fmla="*/ 68 h 89"/>
                <a:gd name="T14" fmla="*/ 29 w 98"/>
                <a:gd name="T15" fmla="*/ 85 h 89"/>
                <a:gd name="T16" fmla="*/ 18 w 98"/>
                <a:gd name="T17" fmla="*/ 89 h 89"/>
                <a:gd name="T18" fmla="*/ 17 w 98"/>
                <a:gd name="T19" fmla="*/ 88 h 89"/>
                <a:gd name="T20" fmla="*/ 1 w 98"/>
                <a:gd name="T21" fmla="*/ 42 h 89"/>
                <a:gd name="T22" fmla="*/ 1 w 98"/>
                <a:gd name="T23" fmla="*/ 41 h 89"/>
                <a:gd name="T24" fmla="*/ 7 w 98"/>
                <a:gd name="T25" fmla="*/ 38 h 89"/>
                <a:gd name="T26" fmla="*/ 19 w 98"/>
                <a:gd name="T27" fmla="*/ 12 h 89"/>
                <a:gd name="T28" fmla="*/ 49 w 98"/>
                <a:gd name="T29" fmla="*/ 0 h 89"/>
                <a:gd name="T30" fmla="*/ 79 w 98"/>
                <a:gd name="T31" fmla="*/ 12 h 89"/>
                <a:gd name="T32" fmla="*/ 92 w 98"/>
                <a:gd name="T33" fmla="*/ 39 h 89"/>
                <a:gd name="T34" fmla="*/ 97 w 98"/>
                <a:gd name="T35" fmla="*/ 41 h 89"/>
                <a:gd name="T36" fmla="*/ 97 w 98"/>
                <a:gd name="T37" fmla="*/ 42 h 89"/>
                <a:gd name="T38" fmla="*/ 81 w 98"/>
                <a:gd name="T39" fmla="*/ 88 h 89"/>
                <a:gd name="T40" fmla="*/ 80 w 98"/>
                <a:gd name="T41" fmla="*/ 89 h 89"/>
                <a:gd name="T42" fmla="*/ 69 w 98"/>
                <a:gd name="T43" fmla="*/ 85 h 89"/>
                <a:gd name="T44" fmla="*/ 61 w 98"/>
                <a:gd name="T45" fmla="*/ 68 h 89"/>
                <a:gd name="T46" fmla="*/ 69 w 98"/>
                <a:gd name="T47" fmla="*/ 45 h 89"/>
                <a:gd name="T48" fmla="*/ 78 w 98"/>
                <a:gd name="T49" fmla="*/ 37 h 89"/>
                <a:gd name="T50" fmla="*/ 9 w 98"/>
                <a:gd name="T51" fmla="*/ 49 h 89"/>
                <a:gd name="T52" fmla="*/ 19 w 98"/>
                <a:gd name="T53" fmla="*/ 77 h 89"/>
                <a:gd name="T54" fmla="*/ 23 w 98"/>
                <a:gd name="T55" fmla="*/ 75 h 89"/>
                <a:gd name="T56" fmla="*/ 13 w 98"/>
                <a:gd name="T57" fmla="*/ 48 h 89"/>
                <a:gd name="T58" fmla="*/ 9 w 98"/>
                <a:gd name="T59" fmla="*/ 49 h 89"/>
                <a:gd name="T60" fmla="*/ 89 w 98"/>
                <a:gd name="T61" fmla="*/ 49 h 89"/>
                <a:gd name="T62" fmla="*/ 85 w 98"/>
                <a:gd name="T63" fmla="*/ 48 h 89"/>
                <a:gd name="T64" fmla="*/ 75 w 98"/>
                <a:gd name="T65" fmla="*/ 75 h 89"/>
                <a:gd name="T66" fmla="*/ 79 w 98"/>
                <a:gd name="T67" fmla="*/ 77 h 89"/>
                <a:gd name="T68" fmla="*/ 89 w 98"/>
                <a:gd name="T69" fmla="*/ 49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89">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mn-ea"/>
              </a:endParaRPr>
            </a:p>
          </p:txBody>
        </p:sp>
      </p:grpSp>
      <p:grpSp>
        <p:nvGrpSpPr>
          <p:cNvPr id="89" name="1"/>
          <p:cNvGrpSpPr/>
          <p:nvPr/>
        </p:nvGrpSpPr>
        <p:grpSpPr>
          <a:xfrm>
            <a:off x="965441" y="1312402"/>
            <a:ext cx="566777" cy="566777"/>
            <a:chOff x="1090404" y="1959419"/>
            <a:chExt cx="755703" cy="755703"/>
          </a:xfrm>
        </p:grpSpPr>
        <p:sp>
          <p:nvSpPr>
            <p:cNvPr id="90" name="Oval 32"/>
            <p:cNvSpPr/>
            <p:nvPr/>
          </p:nvSpPr>
          <p:spPr>
            <a:xfrm>
              <a:off x="1090404" y="1959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n-ea"/>
              </a:endParaRPr>
            </a:p>
          </p:txBody>
        </p:sp>
        <p:sp>
          <p:nvSpPr>
            <p:cNvPr id="91" name="Freeform 47"/>
            <p:cNvSpPr>
              <a:spLocks noEditPoints="1"/>
            </p:cNvSpPr>
            <p:nvPr/>
          </p:nvSpPr>
          <p:spPr bwMode="auto">
            <a:xfrm>
              <a:off x="1300185" y="2195687"/>
              <a:ext cx="337768" cy="330136"/>
            </a:xfrm>
            <a:custGeom>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tx1">
                    <a:lumMod val="75000"/>
                    <a:lumOff val="25000"/>
                  </a:schemeClr>
                </a:solidFill>
                <a:latin typeface="+mn-ea"/>
              </a:endParaRPr>
            </a:p>
          </p:txBody>
        </p:sp>
      </p:grpSp>
      <p:pic>
        <p:nvPicPr>
          <p:cNvPr id="55" name="Picture 64"/>
          <p:cNvPicPr>
            <a:picLocks noGrp="1" noSelect="1" noRot="1" noChangeAspect="1" noMove="1" noResize="1" noChangeShapeType="1"/>
          </p:cNvPicPr>
          <p:nvPr/>
        </p:nvPicPr>
        <p:blipFill>
          <a:blip r:embed="rId3">
            <a:extLst>
              <a:ext uri="{28A0092B-C50C-407E-A947-70E740481C1C}">
                <a14:useLocalDpi xmlns:a14="http://schemas.microsoft.com/office/drawing/2010/main" val="0"/>
              </a:ext>
            </a:extLst>
          </a:blip>
          <a:stretch>
            <a:fillRect/>
          </a:stretch>
        </p:blipFill>
        <p:spPr>
          <a:xfrm>
            <a:off x="3830712" y="13279172"/>
            <a:ext cx="1482576" cy="383271"/>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nodeType="afterGroup">
                            <p:stCondLst>
                              <p:cond delay="1000"/>
                            </p:stCondLst>
                            <p:childTnLst>
                              <p:par>
                                <p:cTn id="12" presetID="14" presetClass="entr" presetSubtype="10" fill="hold" nodeType="after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randombar(horizontal)">
                                      <p:cBhvr>
                                        <p:cTn id="14" dur="500"/>
                                        <p:tgtEl>
                                          <p:spTgt spid="89"/>
                                        </p:tgtEl>
                                      </p:cBhvr>
                                    </p:animEffect>
                                  </p:childTnLst>
                                </p:cTn>
                              </p:par>
                            </p:childTnLst>
                          </p:cTn>
                        </p:par>
                        <p:par>
                          <p:cTn id="15" fill="hold" nodeType="afterGroup">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randombar(horizontal)">
                                      <p:cBhvr>
                                        <p:cTn id="18" dur="500"/>
                                        <p:tgtEl>
                                          <p:spTgt spid="76"/>
                                        </p:tgtEl>
                                      </p:cBhvr>
                                    </p:animEffect>
                                  </p:childTnLst>
                                </p:cTn>
                              </p:par>
                            </p:childTnLst>
                          </p:cTn>
                        </p:par>
                        <p:par>
                          <p:cTn id="19" fill="hold" nodeType="afterGroup">
                            <p:stCondLst>
                              <p:cond delay="2000"/>
                            </p:stCondLst>
                            <p:childTnLst>
                              <p:par>
                                <p:cTn id="20" presetID="14" presetClass="entr" presetSubtype="10"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par>
                          <p:cTn id="23" fill="hold" nodeType="afterGroup">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randombar(horizontal)">
                                      <p:cBhvr>
                                        <p:cTn id="26" dur="500"/>
                                        <p:tgtEl>
                                          <p:spTgt spid="78"/>
                                        </p:tgtEl>
                                      </p:cBhvr>
                                    </p:animEffect>
                                  </p:childTnLst>
                                </p:cTn>
                              </p:par>
                            </p:childTnLst>
                          </p:cTn>
                        </p:par>
                        <p:par>
                          <p:cTn id="27" fill="hold" nodeType="afterGroup">
                            <p:stCondLst>
                              <p:cond delay="3000"/>
                            </p:stCondLst>
                            <p:childTnLst>
                              <p:par>
                                <p:cTn id="28" presetID="14" presetClass="entr" presetSubtype="10"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randombar(horizontal)">
                                      <p:cBhvr>
                                        <p:cTn id="30" dur="500"/>
                                        <p:tgtEl>
                                          <p:spTgt spid="86"/>
                                        </p:tgtEl>
                                      </p:cBhvr>
                                    </p:animEffect>
                                  </p:childTnLst>
                                </p:cTn>
                              </p:par>
                            </p:childTnLst>
                          </p:cTn>
                        </p:par>
                        <p:par>
                          <p:cTn id="31" fill="hold" nodeType="afterGroup">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randombar(horizontal)">
                                      <p:cBhvr>
                                        <p:cTn id="34" dur="500"/>
                                        <p:tgtEl>
                                          <p:spTgt spid="79"/>
                                        </p:tgtEl>
                                      </p:cBhvr>
                                    </p:animEffect>
                                  </p:childTnLst>
                                </p:cTn>
                              </p:par>
                            </p:childTnLst>
                          </p:cTn>
                        </p:par>
                        <p:par>
                          <p:cTn id="35" fill="hold" nodeType="afterGroup">
                            <p:stCondLst>
                              <p:cond delay="4000"/>
                            </p:stCondLst>
                            <p:childTnLst>
                              <p:par>
                                <p:cTn id="36" presetID="14" presetClass="entr" presetSubtype="1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randombar(horizontal)">
                                      <p:cBhvr>
                                        <p:cTn id="38" dur="500"/>
                                        <p:tgtEl>
                                          <p:spTgt spid="80"/>
                                        </p:tgtEl>
                                      </p:cBhvr>
                                    </p:animEffect>
                                  </p:childTnLst>
                                </p:cTn>
                              </p:par>
                            </p:childTnLst>
                          </p:cTn>
                        </p:par>
                        <p:par>
                          <p:cTn id="39" fill="hold" nodeType="afterGroup">
                            <p:stCondLst>
                              <p:cond delay="4500"/>
                            </p:stCondLst>
                            <p:childTnLst>
                              <p:par>
                                <p:cTn id="40" presetID="14" presetClass="entr" presetSubtype="1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randombar(horizontal)">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rot="5400000">
            <a:off x="4307531" y="667983"/>
            <a:ext cx="585731" cy="3808782"/>
          </a:xfrm>
          <a:prstGeom prst="rect">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_14"/>
          <p:cNvSpPr txBox="1">
            <a:spLocks noChangeArrowheads="1"/>
          </p:cNvSpPr>
          <p:nvPr/>
        </p:nvSpPr>
        <p:spPr bwMode="auto">
          <a:xfrm>
            <a:off x="3367677" y="1490348"/>
            <a:ext cx="2376502" cy="686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950" b="1" spc="450" smtClean="0">
                <a:solidFill>
                  <a:schemeClr val="accent1"/>
                </a:solidFill>
                <a:latin typeface="杨任东竹石体-Regular" panose="02000000000000000000" pitchFamily="2" charset="-122"/>
                <a:ea typeface="杨任东竹石体-Regular" panose="02000000000000000000" pitchFamily="2" charset="-122"/>
              </a:rPr>
              <a:t>第三章</a:t>
            </a:r>
            <a:endParaRPr lang="zh-CN" altLang="zh-CN" sz="4950" b="1" spc="450">
              <a:solidFill>
                <a:schemeClr val="accent1"/>
              </a:solidFill>
              <a:latin typeface="杨任东竹石体-Regular" panose="02000000000000000000" pitchFamily="2" charset="-122"/>
              <a:ea typeface="杨任东竹石体-Regular" panose="02000000000000000000" pitchFamily="2" charset="-122"/>
            </a:endParaRPr>
          </a:p>
        </p:txBody>
      </p:sp>
      <p:sp>
        <p:nvSpPr>
          <p:cNvPr id="7" name="Rectangle 49"/>
          <p:cNvSpPr/>
          <p:nvPr/>
        </p:nvSpPr>
        <p:spPr>
          <a:xfrm>
            <a:off x="2523732" y="2250503"/>
            <a:ext cx="4082657" cy="623227"/>
          </a:xfrm>
          <a:prstGeom prst="rect">
            <a:avLst/>
          </a:prstGeom>
          <a:effectLst/>
        </p:spPr>
        <p:txBody>
          <a:bodyPr wrap="square" lIns="68559" tIns="34280" rIns="68559" bIns="34280">
            <a:spAutoFit/>
          </a:bodyPr>
          <a:lstStyle/>
          <a:p>
            <a:pPr marL="0" lvl="1" algn="ctr"/>
            <a:r>
              <a:rPr lang="zh-CN" altLang="en-US" sz="3600" b="1">
                <a:solidFill>
                  <a:schemeClr val="bg1"/>
                </a:solidFill>
                <a:latin typeface="杨任东竹石体-Regular" panose="02000000000000000000" pitchFamily="2" charset="-122"/>
                <a:ea typeface="杨任东竹石体-Regular" panose="02000000000000000000" pitchFamily="2" charset="-122"/>
              </a:rPr>
              <a:t>点击添加主要内容</a:t>
            </a:r>
            <a:endParaRPr lang="zh-CN" altLang="en-US" sz="3600" b="1">
              <a:solidFill>
                <a:schemeClr val="bg1"/>
              </a:solidFill>
              <a:latin typeface="杨任东竹石体-Regular" panose="02000000000000000000" pitchFamily="2" charset="-122"/>
              <a:ea typeface="杨任东竹石体-Regular" panose="02000000000000000000" pitchFamily="2" charset="-122"/>
            </a:endParaRPr>
          </a:p>
        </p:txBody>
      </p:sp>
      <p:sp>
        <p:nvSpPr>
          <p:cNvPr id="11" name="Rectangle 60"/>
          <p:cNvSpPr/>
          <p:nvPr/>
        </p:nvSpPr>
        <p:spPr>
          <a:xfrm>
            <a:off x="2695967" y="2943722"/>
            <a:ext cx="3897722" cy="567828"/>
          </a:xfrm>
          <a:prstGeom prst="rect">
            <a:avLst/>
          </a:prstGeom>
          <a:effectLst/>
        </p:spPr>
        <p:txBody>
          <a:bodyPr wrap="square" lIns="68559" tIns="34280" rIns="68559" bIns="34280">
            <a:spAutoFit/>
          </a:bodyPr>
          <a:lstStyle/>
          <a:p>
            <a:pPr algn="ctr">
              <a:lnSpc>
                <a:spcPct val="120000"/>
              </a:lnSpc>
              <a:spcBef>
                <a:spcPct val="0"/>
              </a:spcBef>
              <a:buNone/>
            </a:pPr>
            <a:r>
              <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rPr>
              <a:t>在此录入上述图表的描述说明，在此录入上述图表的描述说明文字信息。</a:t>
            </a:r>
            <a:endPar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625" autoRev="1" fill="hold">
                                          <p:stCondLst>
                                            <p:cond delay="0"/>
                                          </p:stCondLst>
                                        </p:cTn>
                                        <p:tgtEl>
                                          <p:spTgt spid="6"/>
                                        </p:tgtEl>
                                        <p:attrNameLst>
                                          <p:attrName>ppt_w</p:attrName>
                                        </p:attrNameLst>
                                      </p:cBhvr>
                                    </p:anim>
                                    <p:anim by="(#ppt_w*0.50)" calcmode="lin" valueType="num">
                                      <p:cBhvr>
                                        <p:cTn id="8" dur="625" decel="50000" autoRev="1" fill="hold">
                                          <p:stCondLst>
                                            <p:cond delay="0"/>
                                          </p:stCondLst>
                                        </p:cTn>
                                        <p:tgtEl>
                                          <p:spTgt spid="6"/>
                                        </p:tgtEl>
                                        <p:attrNameLst>
                                          <p:attrName>ppt_x</p:attrName>
                                        </p:attrNameLst>
                                      </p:cBhvr>
                                    </p:anim>
                                    <p:anim from="(-#ppt_h/2)" to="(#ppt_y)" calcmode="lin" valueType="num">
                                      <p:cBhvr>
                                        <p:cTn id="9" dur="1250" fill="hold">
                                          <p:stCondLst>
                                            <p:cond delay="0"/>
                                          </p:stCondLst>
                                        </p:cTn>
                                        <p:tgtEl>
                                          <p:spTgt spid="6"/>
                                        </p:tgtEl>
                                        <p:attrNameLst>
                                          <p:attrName>ppt_y</p:attrName>
                                        </p:attrNameLst>
                                      </p:cBhvr>
                                    </p:anim>
                                    <p:animRot by="21600000">
                                      <p:cBhvr>
                                        <p:cTn id="10" dur="1250" fill="hold">
                                          <p:stCondLst>
                                            <p:cond delay="0"/>
                                          </p:stCondLst>
                                        </p:cTn>
                                        <p:tgtEl>
                                          <p:spTgt spid="6"/>
                                        </p:tgtEl>
                                        <p:attrNameLst>
                                          <p:attrName>r</p:attrName>
                                        </p:attrNameLst>
                                      </p:cBhvr>
                                    </p:animRot>
                                  </p:childTnLst>
                                </p:cTn>
                              </p:par>
                            </p:childTnLst>
                          </p:cTn>
                        </p:par>
                        <p:par>
                          <p:cTn id="11" fill="hold" nodeType="afterGroup">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1628603" y="1511203"/>
            <a:ext cx="867966" cy="2348975"/>
            <a:chOff x="3790951" y="1695546"/>
            <a:chExt cx="1157288" cy="3131967"/>
          </a:xfrm>
        </p:grpSpPr>
        <p:sp>
          <p:nvSpPr>
            <p:cNvPr id="22" name="任意多边形 21"/>
            <p:cNvSpPr/>
            <p:nvPr/>
          </p:nvSpPr>
          <p:spPr>
            <a:xfrm>
              <a:off x="3790951" y="1695546"/>
              <a:ext cx="1157288" cy="3131967"/>
            </a:xfrm>
            <a:custGeom>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chemeClr val="bg1">
                <a:lumMod val="95000"/>
              </a:schemeClr>
            </a:solidFill>
            <a:ln w="25400" cap="flat" cmpd="sng" algn="ctr">
              <a:noFill/>
              <a:prstDash val="solid"/>
            </a:ln>
            <a:effectLst/>
          </p:spPr>
          <p:txBody>
            <a:bodyPr lIns="0" tIns="80986" rIns="0" bIns="0"/>
            <a:lstStyle/>
            <a:p>
              <a:pPr algn="ctr">
                <a:defRPr/>
              </a:pPr>
              <a:r>
                <a:rPr lang="en-US" altLang="zh-CN" sz="3625" b="1" kern="0">
                  <a:ln w="18415" cmpd="sng">
                    <a:noFill/>
                    <a:prstDash val="solid"/>
                  </a:ln>
                  <a:solidFill>
                    <a:schemeClr val="accent1">
                      <a:lumMod val="75000"/>
                    </a:schemeClr>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rPr>
                <a:t>A</a:t>
              </a:r>
              <a:endParaRPr lang="zh-CN" altLang="en-US" sz="3625" b="1" kern="0">
                <a:ln w="18415" cmpd="sng">
                  <a:noFill/>
                  <a:prstDash val="solid"/>
                </a:ln>
                <a:solidFill>
                  <a:schemeClr val="accent1">
                    <a:lumMod val="75000"/>
                  </a:schemeClr>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endParaRPr>
            </a:p>
          </p:txBody>
        </p:sp>
        <p:sp>
          <p:nvSpPr>
            <p:cNvPr id="53" name="任意多边形 52"/>
            <p:cNvSpPr/>
            <p:nvPr/>
          </p:nvSpPr>
          <p:spPr>
            <a:xfrm>
              <a:off x="3790951" y="2487666"/>
              <a:ext cx="1157288" cy="2069985"/>
            </a:xfrm>
            <a:custGeom>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1"/>
            </a:solidFill>
            <a:ln w="12700" cap="flat" cmpd="sng" algn="ctr">
              <a:noFill/>
              <a:prstDash val="solid"/>
            </a:ln>
            <a:effectLst/>
          </p:spPr>
          <p:txBody>
            <a:bodyPr lIns="68567" tIns="0" rIns="68567" bIns="0" anchor="ctr"/>
            <a:lstStyle/>
            <a:p>
              <a:pPr algn="ctr">
                <a:lnSpc>
                  <a:spcPct val="130000"/>
                </a:lnSpc>
                <a:defRPr/>
              </a:pPr>
              <a:r>
                <a:rPr lang="zh-CN" altLang="en-US" sz="1065" kern="0">
                  <a:solidFill>
                    <a:schemeClr val="bg1"/>
                  </a:solidFill>
                  <a:latin typeface="微软雅黑" panose="020b0503020204020204" pitchFamily="34" charset="-122"/>
                  <a:ea typeface="微软雅黑" panose="020b0503020204020204" pitchFamily="34" charset="-122"/>
                </a:rPr>
                <a:t>点击此处输入文本内容</a:t>
              </a:r>
              <a:endParaRPr lang="zh-CN" altLang="en-US" sz="1065" kern="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279235" y="1511203"/>
            <a:ext cx="867965" cy="2348974"/>
            <a:chOff x="5033967" y="2992464"/>
            <a:chExt cx="1157287" cy="3131965"/>
          </a:xfrm>
        </p:grpSpPr>
        <p:sp>
          <p:nvSpPr>
            <p:cNvPr id="37" name="任意多边形 36"/>
            <p:cNvSpPr/>
            <p:nvPr/>
          </p:nvSpPr>
          <p:spPr>
            <a:xfrm>
              <a:off x="5033967" y="2992464"/>
              <a:ext cx="1157287" cy="3131965"/>
            </a:xfrm>
            <a:custGeom>
              <a:gdLst>
                <a:gd name="connsiteX0" fmla="*/ 0 w 1157185"/>
                <a:gd name="connsiteY0" fmla="*/ 0 h 3131897"/>
                <a:gd name="connsiteX1" fmla="*/ 1157185 w 1157185"/>
                <a:gd name="connsiteY1" fmla="*/ 0 h 3131897"/>
                <a:gd name="connsiteX2" fmla="*/ 1157185 w 1157185"/>
                <a:gd name="connsiteY2" fmla="*/ 2718296 h 3131897"/>
                <a:gd name="connsiteX3" fmla="*/ 578593 w 1157185"/>
                <a:gd name="connsiteY3" fmla="*/ 3131897 h 3131897"/>
                <a:gd name="connsiteX4" fmla="*/ 0 w 1157185"/>
                <a:gd name="connsiteY4" fmla="*/ 2718296 h 31318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5" h="3131897">
                  <a:moveTo>
                    <a:pt x="0" y="0"/>
                  </a:moveTo>
                  <a:lnTo>
                    <a:pt x="1157185" y="0"/>
                  </a:lnTo>
                  <a:lnTo>
                    <a:pt x="1157185" y="2718296"/>
                  </a:lnTo>
                  <a:lnTo>
                    <a:pt x="578593" y="3131897"/>
                  </a:lnTo>
                  <a:lnTo>
                    <a:pt x="0" y="2718296"/>
                  </a:lnTo>
                  <a:close/>
                </a:path>
              </a:pathLst>
            </a:custGeom>
            <a:solidFill>
              <a:schemeClr val="bg1">
                <a:lumMod val="95000"/>
              </a:schemeClr>
            </a:solidFill>
            <a:ln w="25400" cap="flat" cmpd="sng" algn="ctr">
              <a:noFill/>
              <a:prstDash val="solid"/>
            </a:ln>
            <a:effectLst/>
          </p:spPr>
          <p:txBody>
            <a:bodyPr lIns="0" tIns="80986" rIns="0" bIns="0"/>
            <a:lstStyle/>
            <a:p>
              <a:pPr algn="ctr">
                <a:defRPr/>
              </a:pPr>
              <a:r>
                <a:rPr lang="en-US" altLang="zh-CN" sz="3625" b="1" kern="0">
                  <a:ln w="18415" cmpd="sng">
                    <a:noFill/>
                    <a:prstDash val="solid"/>
                  </a:ln>
                  <a:solidFill>
                    <a:schemeClr val="accent2"/>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rPr>
                <a:t>B</a:t>
              </a:r>
              <a:endParaRPr lang="zh-CN" altLang="en-US" sz="3625" b="1" kern="0">
                <a:ln w="18415" cmpd="sng">
                  <a:noFill/>
                  <a:prstDash val="solid"/>
                </a:ln>
                <a:solidFill>
                  <a:schemeClr val="accent2"/>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endParaRPr>
            </a:p>
          </p:txBody>
        </p:sp>
        <p:sp>
          <p:nvSpPr>
            <p:cNvPr id="54" name="任意多边形 53"/>
            <p:cNvSpPr/>
            <p:nvPr/>
          </p:nvSpPr>
          <p:spPr>
            <a:xfrm>
              <a:off x="5033967" y="3784582"/>
              <a:ext cx="1157287" cy="2069985"/>
            </a:xfrm>
            <a:custGeom>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2"/>
            </a:solidFill>
            <a:ln w="12700" cap="flat" cmpd="sng" algn="ctr">
              <a:noFill/>
              <a:prstDash val="solid"/>
            </a:ln>
            <a:effectLst/>
          </p:spPr>
          <p:txBody>
            <a:bodyPr lIns="68567" tIns="0" rIns="68567" bIns="0" anchor="ctr"/>
            <a:lstStyle/>
            <a:p>
              <a:pPr algn="ctr">
                <a:lnSpc>
                  <a:spcPct val="130000"/>
                </a:lnSpc>
                <a:defRPr/>
              </a:pPr>
              <a:r>
                <a:rPr lang="zh-CN" altLang="en-US" sz="1065" kern="0">
                  <a:solidFill>
                    <a:schemeClr val="bg1"/>
                  </a:solidFill>
                  <a:latin typeface="微软雅黑" panose="020b0503020204020204" pitchFamily="34" charset="-122"/>
                  <a:ea typeface="微软雅黑" panose="020b0503020204020204" pitchFamily="34" charset="-122"/>
                </a:rPr>
                <a:t>点击此处输入文本内容</a:t>
              </a:r>
              <a:endParaRPr lang="zh-CN" altLang="en-US" sz="1065" kern="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929865" y="1511203"/>
            <a:ext cx="867965" cy="2348975"/>
            <a:chOff x="6278567" y="1695546"/>
            <a:chExt cx="1157287" cy="3131967"/>
          </a:xfrm>
        </p:grpSpPr>
        <p:sp>
          <p:nvSpPr>
            <p:cNvPr id="39" name="任意多边形 38"/>
            <p:cNvSpPr/>
            <p:nvPr/>
          </p:nvSpPr>
          <p:spPr>
            <a:xfrm>
              <a:off x="6278567" y="1695546"/>
              <a:ext cx="1157287" cy="3131967"/>
            </a:xfrm>
            <a:custGeom>
              <a:gdLst>
                <a:gd name="connsiteX0" fmla="*/ 0 w 1157184"/>
                <a:gd name="connsiteY0" fmla="*/ 0 h 3131897"/>
                <a:gd name="connsiteX1" fmla="*/ 1157184 w 1157184"/>
                <a:gd name="connsiteY1" fmla="*/ 0 h 3131897"/>
                <a:gd name="connsiteX2" fmla="*/ 1157184 w 1157184"/>
                <a:gd name="connsiteY2" fmla="*/ 2718296 h 3131897"/>
                <a:gd name="connsiteX3" fmla="*/ 578592 w 1157184"/>
                <a:gd name="connsiteY3" fmla="*/ 3131897 h 3131897"/>
                <a:gd name="connsiteX4" fmla="*/ 0 w 1157184"/>
                <a:gd name="connsiteY4" fmla="*/ 2718296 h 31318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7">
                  <a:moveTo>
                    <a:pt x="0" y="0"/>
                  </a:moveTo>
                  <a:lnTo>
                    <a:pt x="1157184" y="0"/>
                  </a:lnTo>
                  <a:lnTo>
                    <a:pt x="1157184" y="2718296"/>
                  </a:lnTo>
                  <a:lnTo>
                    <a:pt x="578592" y="3131897"/>
                  </a:lnTo>
                  <a:lnTo>
                    <a:pt x="0" y="2718296"/>
                  </a:lnTo>
                  <a:close/>
                </a:path>
              </a:pathLst>
            </a:custGeom>
            <a:solidFill>
              <a:schemeClr val="bg1">
                <a:lumMod val="95000"/>
              </a:schemeClr>
            </a:solidFill>
            <a:ln w="25400" cap="flat" cmpd="sng" algn="ctr">
              <a:noFill/>
              <a:prstDash val="solid"/>
            </a:ln>
            <a:effectLst/>
          </p:spPr>
          <p:txBody>
            <a:bodyPr lIns="0" tIns="80986" rIns="0" bIns="0"/>
            <a:lstStyle/>
            <a:p>
              <a:pPr algn="ctr">
                <a:defRPr/>
              </a:pPr>
              <a:r>
                <a:rPr lang="en-US" altLang="zh-CN" sz="3625" b="1" kern="0">
                  <a:ln w="18415" cmpd="sng">
                    <a:noFill/>
                    <a:prstDash val="solid"/>
                  </a:ln>
                  <a:solidFill>
                    <a:schemeClr val="accent1">
                      <a:lumMod val="75000"/>
                    </a:schemeClr>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rPr>
                <a:t>C</a:t>
              </a:r>
              <a:endParaRPr lang="zh-CN" altLang="en-US" sz="3625" b="1" kern="0">
                <a:ln w="18415" cmpd="sng">
                  <a:noFill/>
                  <a:prstDash val="solid"/>
                </a:ln>
                <a:solidFill>
                  <a:schemeClr val="accent1">
                    <a:lumMod val="75000"/>
                  </a:schemeClr>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endParaRPr>
            </a:p>
          </p:txBody>
        </p:sp>
        <p:sp>
          <p:nvSpPr>
            <p:cNvPr id="55" name="任意多边形 54"/>
            <p:cNvSpPr/>
            <p:nvPr/>
          </p:nvSpPr>
          <p:spPr>
            <a:xfrm>
              <a:off x="6278567" y="2487666"/>
              <a:ext cx="1157287" cy="2069985"/>
            </a:xfrm>
            <a:custGeom>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1"/>
            </a:solidFill>
            <a:ln w="12700" cap="flat" cmpd="sng" algn="ctr">
              <a:noFill/>
              <a:prstDash val="solid"/>
            </a:ln>
            <a:effectLst/>
          </p:spPr>
          <p:txBody>
            <a:bodyPr lIns="68567" tIns="0" rIns="68567" bIns="0" anchor="ctr"/>
            <a:lstStyle/>
            <a:p>
              <a:pPr algn="ctr">
                <a:lnSpc>
                  <a:spcPct val="130000"/>
                </a:lnSpc>
                <a:defRPr/>
              </a:pPr>
              <a:r>
                <a:rPr lang="zh-CN" altLang="en-US" sz="1065" kern="0">
                  <a:solidFill>
                    <a:schemeClr val="bg1"/>
                  </a:solidFill>
                  <a:latin typeface="微软雅黑" panose="020b0503020204020204" pitchFamily="34" charset="-122"/>
                  <a:ea typeface="微软雅黑" panose="020b0503020204020204" pitchFamily="34" charset="-122"/>
                </a:rPr>
                <a:t>点击此处输入文本内容</a:t>
              </a:r>
              <a:endParaRPr lang="zh-CN" altLang="en-US" sz="1065" kern="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580495" y="1511203"/>
            <a:ext cx="867965" cy="2348974"/>
            <a:chOff x="7523166" y="2992464"/>
            <a:chExt cx="1157287" cy="3131965"/>
          </a:xfrm>
        </p:grpSpPr>
        <p:sp>
          <p:nvSpPr>
            <p:cNvPr id="45" name="任意多边形 44"/>
            <p:cNvSpPr/>
            <p:nvPr/>
          </p:nvSpPr>
          <p:spPr>
            <a:xfrm>
              <a:off x="7523166" y="2992464"/>
              <a:ext cx="1157287" cy="3131965"/>
            </a:xfrm>
            <a:custGeom>
              <a:gdLst>
                <a:gd name="connsiteX0" fmla="*/ 0 w 1157184"/>
                <a:gd name="connsiteY0" fmla="*/ 0 h 3131898"/>
                <a:gd name="connsiteX1" fmla="*/ 1157184 w 1157184"/>
                <a:gd name="connsiteY1" fmla="*/ 0 h 3131898"/>
                <a:gd name="connsiteX2" fmla="*/ 1157184 w 1157184"/>
                <a:gd name="connsiteY2" fmla="*/ 2718297 h 3131898"/>
                <a:gd name="connsiteX3" fmla="*/ 578592 w 1157184"/>
                <a:gd name="connsiteY3" fmla="*/ 3131898 h 3131898"/>
                <a:gd name="connsiteX4" fmla="*/ 0 w 1157184"/>
                <a:gd name="connsiteY4" fmla="*/ 2718297 h 313189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57184" h="3131898">
                  <a:moveTo>
                    <a:pt x="0" y="0"/>
                  </a:moveTo>
                  <a:lnTo>
                    <a:pt x="1157184" y="0"/>
                  </a:lnTo>
                  <a:lnTo>
                    <a:pt x="1157184" y="2718297"/>
                  </a:lnTo>
                  <a:lnTo>
                    <a:pt x="578592" y="3131898"/>
                  </a:lnTo>
                  <a:lnTo>
                    <a:pt x="0" y="2718297"/>
                  </a:lnTo>
                  <a:close/>
                </a:path>
              </a:pathLst>
            </a:custGeom>
            <a:solidFill>
              <a:schemeClr val="bg1">
                <a:lumMod val="95000"/>
              </a:schemeClr>
            </a:solidFill>
            <a:ln w="25400" cap="flat" cmpd="sng" algn="ctr">
              <a:noFill/>
              <a:prstDash val="solid"/>
            </a:ln>
            <a:effectLst/>
          </p:spPr>
          <p:txBody>
            <a:bodyPr lIns="0" tIns="80986" rIns="0" bIns="0"/>
            <a:lstStyle/>
            <a:p>
              <a:pPr algn="ctr">
                <a:defRPr/>
              </a:pPr>
              <a:r>
                <a:rPr lang="en-US" altLang="zh-CN" sz="3625" b="1" kern="0">
                  <a:ln w="18415" cmpd="sng">
                    <a:noFill/>
                    <a:prstDash val="solid"/>
                  </a:ln>
                  <a:solidFill>
                    <a:schemeClr val="accent2"/>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rPr>
                <a:t>D</a:t>
              </a:r>
              <a:endParaRPr lang="zh-CN" altLang="en-US" sz="3625" b="1" kern="0">
                <a:ln w="18415" cmpd="sng">
                  <a:noFill/>
                  <a:prstDash val="solid"/>
                </a:ln>
                <a:solidFill>
                  <a:schemeClr val="accent2"/>
                </a:solidFill>
                <a:effectLst>
                  <a:outerShdw dist="50800" dir="5400000" algn="t" rotWithShape="0">
                    <a:sysClr val="window" lastClr="FFFFFF"/>
                  </a:outerShdw>
                </a:effectLst>
                <a:latin typeface="Arial Rounded MT Bold" pitchFamily="34" charset="0"/>
                <a:ea typeface="微软雅黑" panose="020b0503020204020204" pitchFamily="34" charset="-122"/>
                <a:cs typeface="Times New Roman" panose="02020603050405020304" pitchFamily="18" charset="0"/>
              </a:endParaRPr>
            </a:p>
          </p:txBody>
        </p:sp>
        <p:sp>
          <p:nvSpPr>
            <p:cNvPr id="56" name="任意多边形 55"/>
            <p:cNvSpPr/>
            <p:nvPr/>
          </p:nvSpPr>
          <p:spPr>
            <a:xfrm>
              <a:off x="7523166" y="3784582"/>
              <a:ext cx="1157287" cy="2069985"/>
            </a:xfrm>
            <a:custGeom>
              <a:gdLst>
                <a:gd name="connsiteX0" fmla="*/ 0 w 1157185"/>
                <a:gd name="connsiteY0" fmla="*/ 0 h 2070751"/>
                <a:gd name="connsiteX1" fmla="*/ 578592 w 1157185"/>
                <a:gd name="connsiteY1" fmla="*/ 347931 h 2070751"/>
                <a:gd name="connsiteX2" fmla="*/ 1157185 w 1157185"/>
                <a:gd name="connsiteY2" fmla="*/ 0 h 2070751"/>
                <a:gd name="connsiteX3" fmla="*/ 1157185 w 1157185"/>
                <a:gd name="connsiteY3" fmla="*/ 1722820 h 2070751"/>
                <a:gd name="connsiteX4" fmla="*/ 578592 w 1157185"/>
                <a:gd name="connsiteY4" fmla="*/ 2070751 h 2070751"/>
                <a:gd name="connsiteX5" fmla="*/ 0 w 1157185"/>
                <a:gd name="connsiteY5" fmla="*/ 1722820 h 2070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185" h="2070751">
                  <a:moveTo>
                    <a:pt x="0" y="0"/>
                  </a:moveTo>
                  <a:lnTo>
                    <a:pt x="578592" y="347931"/>
                  </a:lnTo>
                  <a:lnTo>
                    <a:pt x="1157185" y="0"/>
                  </a:lnTo>
                  <a:lnTo>
                    <a:pt x="1157185" y="1722820"/>
                  </a:lnTo>
                  <a:lnTo>
                    <a:pt x="578592" y="2070751"/>
                  </a:lnTo>
                  <a:lnTo>
                    <a:pt x="0" y="1722820"/>
                  </a:lnTo>
                  <a:close/>
                </a:path>
              </a:pathLst>
            </a:custGeom>
            <a:solidFill>
              <a:schemeClr val="accent2"/>
            </a:solidFill>
            <a:ln w="12700" cap="flat" cmpd="sng" algn="ctr">
              <a:noFill/>
              <a:prstDash val="solid"/>
            </a:ln>
            <a:effectLst/>
          </p:spPr>
          <p:txBody>
            <a:bodyPr lIns="68567" tIns="0" rIns="68567" bIns="0" anchor="ctr"/>
            <a:lstStyle/>
            <a:p>
              <a:pPr algn="ctr">
                <a:lnSpc>
                  <a:spcPct val="130000"/>
                </a:lnSpc>
                <a:defRPr/>
              </a:pPr>
              <a:r>
                <a:rPr lang="zh-CN" altLang="en-US" sz="1065" kern="0">
                  <a:solidFill>
                    <a:schemeClr val="bg1"/>
                  </a:solidFill>
                  <a:latin typeface="微软雅黑" panose="020b0503020204020204" pitchFamily="34" charset="-122"/>
                  <a:ea typeface="微软雅黑" panose="020b0503020204020204" pitchFamily="34" charset="-122"/>
                </a:rPr>
                <a:t>点击此处输入文本内容</a:t>
              </a:r>
              <a:endParaRPr lang="zh-CN" altLang="en-US" sz="1065" ker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1"/>
          <p:cNvGrpSpPr/>
          <p:nvPr/>
        </p:nvGrpSpPr>
        <p:grpSpPr>
          <a:xfrm>
            <a:off x="3915550" y="855560"/>
            <a:ext cx="1358311" cy="918102"/>
            <a:chOff x="3696463" y="1140746"/>
            <a:chExt cx="1811640" cy="1224136"/>
          </a:xfrm>
        </p:grpSpPr>
        <p:sp>
          <p:nvSpPr>
            <p:cNvPr id="33" name="五边形 32"/>
            <p:cNvSpPr/>
            <p:nvPr/>
          </p:nvSpPr>
          <p:spPr>
            <a:xfrm rot="16200000">
              <a:off x="3990215" y="846994"/>
              <a:ext cx="1224136" cy="1811640"/>
            </a:xfrm>
            <a:prstGeom prst="homePlate">
              <a:avLst>
                <a:gd name="adj" fmla="val 310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4" name="TextBox 4"/>
            <p:cNvSpPr txBox="1"/>
            <p:nvPr/>
          </p:nvSpPr>
          <p:spPr>
            <a:xfrm>
              <a:off x="4139952" y="1644801"/>
              <a:ext cx="1049837" cy="492272"/>
            </a:xfrm>
            <a:prstGeom prst="rect">
              <a:avLst/>
            </a:prstGeom>
            <a:noFill/>
          </p:spPr>
          <p:txBody>
            <a:bodyPr wrap="square" rtlCol="0">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20%</a:t>
              </a:r>
              <a:endParaRPr lang="zh-CN" altLang="en-US" sz="1800">
                <a:solidFill>
                  <a:schemeClr val="bg1"/>
                </a:solidFill>
                <a:latin typeface="微软雅黑" panose="020b0503020204020204" pitchFamily="34" charset="-122"/>
                <a:ea typeface="微软雅黑" panose="020b0503020204020204" pitchFamily="34" charset="-122"/>
              </a:endParaRPr>
            </a:p>
          </p:txBody>
        </p:sp>
      </p:grpSp>
      <p:grpSp>
        <p:nvGrpSpPr>
          <p:cNvPr id="3" name="组合 34"/>
          <p:cNvGrpSpPr/>
          <p:nvPr/>
        </p:nvGrpSpPr>
        <p:grpSpPr>
          <a:xfrm>
            <a:off x="3915551" y="1881674"/>
            <a:ext cx="1358311" cy="1770197"/>
            <a:chOff x="3696464" y="2508898"/>
            <a:chExt cx="1811640" cy="2360261"/>
          </a:xfrm>
        </p:grpSpPr>
        <p:sp>
          <p:nvSpPr>
            <p:cNvPr id="36" name="五边形 35"/>
            <p:cNvSpPr/>
            <p:nvPr/>
          </p:nvSpPr>
          <p:spPr>
            <a:xfrm rot="5400000">
              <a:off x="3422153" y="2783209"/>
              <a:ext cx="2360261" cy="1811640"/>
            </a:xfrm>
            <a:prstGeom prst="homePlate">
              <a:avLst>
                <a:gd name="adj" fmla="val 275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7" name="TextBox 5"/>
            <p:cNvSpPr txBox="1"/>
            <p:nvPr/>
          </p:nvSpPr>
          <p:spPr>
            <a:xfrm>
              <a:off x="4077364" y="2767312"/>
              <a:ext cx="1049837" cy="492272"/>
            </a:xfrm>
            <a:prstGeom prst="rect">
              <a:avLst/>
            </a:prstGeom>
            <a:noFill/>
          </p:spPr>
          <p:txBody>
            <a:bodyPr wrap="square" rtlCol="0">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X0%</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915550" y="2523212"/>
            <a:ext cx="1358311" cy="369332"/>
          </a:xfrm>
          <a:prstGeom prst="rect">
            <a:avLst/>
          </a:prstGeom>
        </p:spPr>
        <p:txBody>
          <a:bodyPr wrap="square">
            <a:spAutoFit/>
          </a:bodyPr>
          <a:lstStyle/>
          <a:p>
            <a:pPr lvl="0" algn="ctr"/>
            <a:r>
              <a:rPr lang="zh-CN" altLang="en-US" sz="900">
                <a:solidFill>
                  <a:schemeClr val="bg1"/>
                </a:solidFill>
                <a:latin typeface="微软雅黑" panose="020b0503020204020204" pitchFamily="34" charset="-122"/>
                <a:ea typeface="微软雅黑" panose="020b0503020204020204" pitchFamily="34" charset="-122"/>
              </a:rPr>
              <a:t>单击此处添加文本</a:t>
            </a:r>
            <a:endParaRPr lang="en-US" altLang="zh-CN" sz="900">
              <a:solidFill>
                <a:schemeClr val="bg1"/>
              </a:solidFill>
              <a:latin typeface="微软雅黑" panose="020b0503020204020204" pitchFamily="34" charset="-122"/>
              <a:ea typeface="微软雅黑" panose="020b0503020204020204" pitchFamily="34" charset="-122"/>
            </a:endParaRPr>
          </a:p>
          <a:p>
            <a:pPr lvl="0" algn="ctr"/>
            <a:r>
              <a:rPr lang="zh-CN" altLang="en-US" sz="900">
                <a:solidFill>
                  <a:schemeClr val="bg1"/>
                </a:solidFill>
                <a:latin typeface="微软雅黑" panose="020b0503020204020204" pitchFamily="34" charset="-122"/>
                <a:ea typeface="微软雅黑" panose="020b0503020204020204" pitchFamily="34" charset="-122"/>
              </a:rPr>
              <a:t>单击此处添加文本</a:t>
            </a:r>
            <a:endParaRPr lang="en-US" altLang="zh-CN" sz="900">
              <a:solidFill>
                <a:schemeClr val="bg1"/>
              </a:solidFill>
              <a:latin typeface="微软雅黑" panose="020b0503020204020204" pitchFamily="34" charset="-122"/>
              <a:ea typeface="微软雅黑" panose="020b0503020204020204" pitchFamily="34" charset="-122"/>
            </a:endParaRPr>
          </a:p>
        </p:txBody>
      </p:sp>
      <p:grpSp>
        <p:nvGrpSpPr>
          <p:cNvPr id="4" name="组合 38"/>
          <p:cNvGrpSpPr/>
          <p:nvPr/>
        </p:nvGrpSpPr>
        <p:grpSpPr>
          <a:xfrm>
            <a:off x="1839989" y="1132993"/>
            <a:ext cx="1689192" cy="307526"/>
            <a:chOff x="928192" y="1510651"/>
            <a:chExt cx="2252950" cy="410035"/>
          </a:xfrm>
          <a:solidFill>
            <a:schemeClr val="accent1"/>
          </a:solidFill>
        </p:grpSpPr>
        <p:sp>
          <p:nvSpPr>
            <p:cNvPr id="40" name="矩形 3"/>
            <p:cNvSpPr/>
            <p:nvPr/>
          </p:nvSpPr>
          <p:spPr>
            <a:xfrm rot="5400000" flipH="1" flipV="1">
              <a:off x="1849649" y="589194"/>
              <a:ext cx="410035" cy="2252950"/>
            </a:xfrm>
            <a:custGeom>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971600" y="1547500"/>
              <a:ext cx="2108931" cy="369162"/>
            </a:xfrm>
            <a:prstGeom prst="rect">
              <a:avLst/>
            </a:prstGeom>
            <a:grpFill/>
          </p:spPr>
          <p:txBody>
            <a:bodyPr wrap="square" rtlCol="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单击添加标题</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1818546" y="1554586"/>
            <a:ext cx="1689190" cy="1338828"/>
          </a:xfrm>
          <a:prstGeom prst="rect">
            <a:avLst/>
          </a:prstGeom>
        </p:spPr>
        <p:txBody>
          <a:bodyPr wrap="square">
            <a:spAutoFit/>
          </a:bodyPr>
          <a:lstStyle/>
          <a:p>
            <a:pPr algn="just"/>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5546285" y="1881207"/>
            <a:ext cx="1689190" cy="1338828"/>
          </a:xfrm>
          <a:prstGeom prst="rect">
            <a:avLst/>
          </a:prstGeom>
        </p:spPr>
        <p:txBody>
          <a:bodyPr wrap="square">
            <a:spAutoFit/>
          </a:bodyPr>
          <a:lstStyle/>
          <a:p>
            <a:pPr algn="just"/>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452611" y="3759882"/>
            <a:ext cx="625077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2480" y="3973766"/>
            <a:ext cx="437659" cy="4377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258587" y="4083919"/>
            <a:ext cx="205445" cy="217487"/>
          </a:xfrm>
          <a:custGeom>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22" tIns="25711" rIns="51422" bIns="25711" numCol="1" rtlCol="0" anchor="ctr" anchorCtr="0" compatLnSpc="1"/>
          <a:lstStyle/>
          <a:p>
            <a:pPr defTabSz="462915">
              <a:defRPr/>
            </a:pPr>
            <a:endParaRPr lang="en-US" sz="1275" kern="0" spc="-76">
              <a:solidFill>
                <a:schemeClr val="accent1"/>
              </a:solidFill>
              <a:latin typeface="微软雅黑" panose="020b0503020204020204" pitchFamily="34" charset="-122"/>
              <a:ea typeface="微软雅黑" panose="020b0503020204020204" pitchFamily="34" charset="-122"/>
            </a:endParaRPr>
          </a:p>
        </p:txBody>
      </p:sp>
      <p:sp>
        <p:nvSpPr>
          <p:cNvPr id="47" name="Rectangle 12"/>
          <p:cNvSpPr>
            <a:spLocks noChangeArrowheads="1"/>
          </p:cNvSpPr>
          <p:nvPr/>
        </p:nvSpPr>
        <p:spPr bwMode="auto">
          <a:xfrm>
            <a:off x="2693848" y="3897342"/>
            <a:ext cx="4955545" cy="715581"/>
          </a:xfrm>
          <a:prstGeom prst="rect">
            <a:avLst/>
          </a:prstGeom>
          <a:noFill/>
          <a:ln w="9525" algn="ctr">
            <a:noFill/>
            <a:miter lim="800000"/>
          </a:ln>
        </p:spPr>
        <p:txBody>
          <a:bodyPr wrap="square">
            <a:spAutoFit/>
          </a:bodyPr>
          <a:lstStyle/>
          <a:p>
            <a:pPr indent="-90170" fontAlgn="base">
              <a:lnSpc>
                <a:spcPct val="150000"/>
              </a:lnSpc>
              <a:spcAft>
                <a:spcPct val="0"/>
              </a:spcAft>
              <a:buClr>
                <a:srgbClr val="1F3F5F"/>
              </a:buCl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47"/>
          <p:cNvGrpSpPr/>
          <p:nvPr/>
        </p:nvGrpSpPr>
        <p:grpSpPr>
          <a:xfrm>
            <a:off x="5536546" y="2940010"/>
            <a:ext cx="1689192" cy="307525"/>
            <a:chOff x="5858456" y="3920029"/>
            <a:chExt cx="2252950" cy="410035"/>
          </a:xfrm>
        </p:grpSpPr>
        <p:sp>
          <p:nvSpPr>
            <p:cNvPr id="49" name="矩形 3"/>
            <p:cNvSpPr/>
            <p:nvPr/>
          </p:nvSpPr>
          <p:spPr>
            <a:xfrm rot="16200000" flipV="1">
              <a:off x="6779913" y="2998572"/>
              <a:ext cx="410035" cy="2252950"/>
            </a:xfrm>
            <a:custGeom>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TextBox 9"/>
            <p:cNvSpPr txBox="1"/>
            <p:nvPr/>
          </p:nvSpPr>
          <p:spPr>
            <a:xfrm>
              <a:off x="6002475" y="3929957"/>
              <a:ext cx="2108931" cy="369163"/>
            </a:xfrm>
            <a:prstGeom prst="rect">
              <a:avLst/>
            </a:prstGeom>
            <a:noFill/>
          </p:spPr>
          <p:txBody>
            <a:bodyPr wrap="square" rtlCol="0">
              <a:spAutoFit/>
            </a:bodyPr>
            <a:lstStyle/>
            <a:p>
              <a:pPr algn="ctr"/>
              <a:r>
                <a:rPr lang="zh-CN" altLang="en-US" sz="1200">
                  <a:solidFill>
                    <a:schemeClr val="bg1">
                      <a:lumMod val="95000"/>
                    </a:schemeClr>
                  </a:solidFill>
                  <a:latin typeface="微软雅黑" panose="020b0503020204020204" pitchFamily="34" charset="-122"/>
                  <a:ea typeface="微软雅黑" panose="020b0503020204020204" pitchFamily="34" charset="-122"/>
                </a:rPr>
                <a:t>单击添加标题</a:t>
              </a:r>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nodeType="afterGroup">
                            <p:stCondLst>
                              <p:cond delay="1500"/>
                            </p:stCondLst>
                            <p:childTnLst>
                              <p:par>
                                <p:cTn id="30" presetID="22" presetClass="entr" presetSubtype="8"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nodeType="afterGroup">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4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1258706" y="1265105"/>
            <a:ext cx="6626588" cy="3190457"/>
            <a:chOff x="1678274" y="1638679"/>
            <a:chExt cx="8835451" cy="4253942"/>
          </a:xfrm>
        </p:grpSpPr>
        <p:sp>
          <p:nvSpPr>
            <p:cNvPr id="40" name="íśḻiďê"/>
            <p:cNvSpPr/>
            <p:nvPr/>
          </p:nvSpPr>
          <p:spPr>
            <a:xfrm>
              <a:off x="4591125" y="1638679"/>
              <a:ext cx="2952636" cy="5523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500" b="1">
                  <a:solidFill>
                    <a:schemeClr val="bg1"/>
                  </a:solidFill>
                </a:rPr>
                <a:t>标题文本预设</a:t>
              </a:r>
              <a:endParaRPr lang="zh-CN" altLang="en-US" sz="1500" b="1">
                <a:solidFill>
                  <a:schemeClr val="bg1"/>
                </a:solidFill>
              </a:endParaRPr>
            </a:p>
          </p:txBody>
        </p:sp>
        <p:grpSp>
          <p:nvGrpSpPr>
            <p:cNvPr id="4" name="ïşľiḑê"/>
            <p:cNvGrpSpPr/>
            <p:nvPr/>
          </p:nvGrpSpPr>
          <p:grpSpPr>
            <a:xfrm>
              <a:off x="2422472" y="4173597"/>
              <a:ext cx="7334769" cy="297420"/>
              <a:chOff x="2166938" y="4514850"/>
              <a:chExt cx="7862887" cy="638175"/>
            </a:xfrm>
          </p:grpSpPr>
          <p:cxnSp>
            <p:nvCxnSpPr>
              <p:cNvPr id="34" name="Straight Connector 109"/>
              <p:cNvCxnSpPr/>
              <p:nvPr/>
            </p:nvCxnSpPr>
            <p:spPr>
              <a:xfrm>
                <a:off x="2166938" y="4525604"/>
                <a:ext cx="7862887"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110"/>
              <p:cNvCxnSpPr/>
              <p:nvPr/>
            </p:nvCxnSpPr>
            <p:spPr>
              <a:xfrm flipH="1">
                <a:off x="2166938"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111"/>
              <p:cNvCxnSpPr/>
              <p:nvPr/>
            </p:nvCxnSpPr>
            <p:spPr>
              <a:xfrm flipH="1">
                <a:off x="4131469"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112"/>
              <p:cNvCxnSpPr/>
              <p:nvPr/>
            </p:nvCxnSpPr>
            <p:spPr>
              <a:xfrm flipH="1">
                <a:off x="6096000"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113"/>
              <p:cNvCxnSpPr/>
              <p:nvPr/>
            </p:nvCxnSpPr>
            <p:spPr>
              <a:xfrm flipH="1">
                <a:off x="8060531"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114"/>
              <p:cNvCxnSpPr/>
              <p:nvPr/>
            </p:nvCxnSpPr>
            <p:spPr>
              <a:xfrm flipH="1">
                <a:off x="10025063" y="4514850"/>
                <a:ext cx="0" cy="638175"/>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 name="iṥḻiḓê"/>
            <p:cNvSpPr/>
            <p:nvPr/>
          </p:nvSpPr>
          <p:spPr>
            <a:xfrm>
              <a:off x="349350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6" name="îŝļïḋe"/>
            <p:cNvSpPr/>
            <p:nvPr/>
          </p:nvSpPr>
          <p:spPr>
            <a:xfrm>
              <a:off x="1678274"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7" name="îşlíḓè"/>
            <p:cNvSpPr/>
            <p:nvPr/>
          </p:nvSpPr>
          <p:spPr>
            <a:xfrm>
              <a:off x="1678274" y="5444459"/>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grpSp>
          <p:nvGrpSpPr>
            <p:cNvPr id="8" name="îṣlidê"/>
            <p:cNvGrpSpPr/>
            <p:nvPr/>
          </p:nvGrpSpPr>
          <p:grpSpPr>
            <a:xfrm>
              <a:off x="5198509" y="2157285"/>
              <a:ext cx="2197240" cy="2016312"/>
              <a:chOff x="4997380" y="2392794"/>
              <a:chExt cx="2197240" cy="1943949"/>
            </a:xfrm>
          </p:grpSpPr>
          <p:cxnSp>
            <p:nvCxnSpPr>
              <p:cNvPr id="30" name="Straight Connector 129"/>
              <p:cNvCxnSpPr/>
              <p:nvPr/>
            </p:nvCxnSpPr>
            <p:spPr>
              <a:xfrm flipH="1">
                <a:off x="6096000" y="2392794"/>
                <a:ext cx="0" cy="1943949"/>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130"/>
              <p:cNvCxnSpPr/>
              <p:nvPr/>
            </p:nvCxnSpPr>
            <p:spPr>
              <a:xfrm>
                <a:off x="4997380" y="3039937"/>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131"/>
              <p:cNvCxnSpPr/>
              <p:nvPr/>
            </p:nvCxnSpPr>
            <p:spPr>
              <a:xfrm>
                <a:off x="4997380" y="3727955"/>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132"/>
              <p:cNvCxnSpPr/>
              <p:nvPr/>
            </p:nvCxnSpPr>
            <p:spPr>
              <a:xfrm flipH="1">
                <a:off x="6096000" y="3383946"/>
                <a:ext cx="1098620"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íśḻiďê"/>
            <p:cNvSpPr/>
            <p:nvPr/>
          </p:nvSpPr>
          <p:spPr>
            <a:xfrm>
              <a:off x="4591125" y="1686105"/>
              <a:ext cx="2952636" cy="552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500" b="1">
                  <a:solidFill>
                    <a:schemeClr val="bg1"/>
                  </a:solidFill>
                </a:rPr>
                <a:t>标题文本预设</a:t>
              </a:r>
              <a:endParaRPr lang="zh-CN" altLang="en-US" sz="1500" b="1">
                <a:solidFill>
                  <a:schemeClr val="bg1"/>
                </a:solidFill>
              </a:endParaRPr>
            </a:p>
          </p:txBody>
        </p:sp>
        <p:sp>
          <p:nvSpPr>
            <p:cNvPr id="10" name="íṣ1îḓe"/>
            <p:cNvSpPr/>
            <p:nvPr/>
          </p:nvSpPr>
          <p:spPr>
            <a:xfrm>
              <a:off x="3664717" y="2604440"/>
              <a:ext cx="1562240" cy="44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200" b="1">
                  <a:solidFill>
                    <a:schemeClr val="bg1"/>
                  </a:solidFill>
                </a:rPr>
                <a:t>标题文本预设</a:t>
              </a:r>
              <a:endParaRPr lang="zh-CN" altLang="en-US" sz="1200" b="1">
                <a:solidFill>
                  <a:schemeClr val="bg1"/>
                </a:solidFill>
              </a:endParaRPr>
            </a:p>
          </p:txBody>
        </p:sp>
        <p:sp>
          <p:nvSpPr>
            <p:cNvPr id="11" name="ïṡḷïḑè"/>
            <p:cNvSpPr/>
            <p:nvPr/>
          </p:nvSpPr>
          <p:spPr>
            <a:xfrm>
              <a:off x="3664717" y="2604437"/>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350"/>
            </a:p>
          </p:txBody>
        </p:sp>
        <p:sp>
          <p:nvSpPr>
            <p:cNvPr id="12" name="iślïďè"/>
            <p:cNvSpPr/>
            <p:nvPr/>
          </p:nvSpPr>
          <p:spPr>
            <a:xfrm>
              <a:off x="5286321"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13" name="îs1idé"/>
            <p:cNvSpPr/>
            <p:nvPr/>
          </p:nvSpPr>
          <p:spPr>
            <a:xfrm>
              <a:off x="7118903"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14" name="îṣľïḓé"/>
            <p:cNvSpPr/>
            <p:nvPr/>
          </p:nvSpPr>
          <p:spPr>
            <a:xfrm>
              <a:off x="8951485" y="4932964"/>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15" name="ïSļïḓe"/>
            <p:cNvSpPr/>
            <p:nvPr/>
          </p:nvSpPr>
          <p:spPr>
            <a:xfrm>
              <a:off x="7118903" y="5436821"/>
              <a:ext cx="1562240" cy="448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16" name="îSḻîďê"/>
            <p:cNvSpPr/>
            <p:nvPr/>
          </p:nvSpPr>
          <p:spPr>
            <a:xfrm>
              <a:off x="1678274"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17" name="íŝľïdè"/>
            <p:cNvSpPr/>
            <p:nvPr/>
          </p:nvSpPr>
          <p:spPr>
            <a:xfrm>
              <a:off x="1678274" y="4411569"/>
              <a:ext cx="1562240" cy="37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18" name="iṥľîḍê"/>
            <p:cNvSpPr/>
            <p:nvPr/>
          </p:nvSpPr>
          <p:spPr>
            <a:xfrm>
              <a:off x="3664717" y="3334447"/>
              <a:ext cx="1562240" cy="44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200" b="1">
                  <a:solidFill>
                    <a:schemeClr val="bg1"/>
                  </a:solidFill>
                </a:rPr>
                <a:t>标题文本预设</a:t>
              </a:r>
              <a:endParaRPr lang="zh-CN" altLang="en-US" sz="1200" b="1">
                <a:solidFill>
                  <a:schemeClr val="bg1"/>
                </a:solidFill>
              </a:endParaRPr>
            </a:p>
          </p:txBody>
        </p:sp>
        <p:sp>
          <p:nvSpPr>
            <p:cNvPr id="19" name="ïśļíḓe"/>
            <p:cNvSpPr/>
            <p:nvPr/>
          </p:nvSpPr>
          <p:spPr>
            <a:xfrm>
              <a:off x="3664717" y="3334443"/>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350"/>
            </a:p>
          </p:txBody>
        </p:sp>
        <p:sp>
          <p:nvSpPr>
            <p:cNvPr id="20" name="îSļiďè"/>
            <p:cNvSpPr/>
            <p:nvPr/>
          </p:nvSpPr>
          <p:spPr>
            <a:xfrm>
              <a:off x="6965439" y="2977632"/>
              <a:ext cx="1562240" cy="448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200" b="1">
                  <a:solidFill>
                    <a:schemeClr val="bg1"/>
                  </a:solidFill>
                </a:rPr>
                <a:t>标题文本预设</a:t>
              </a:r>
              <a:endParaRPr lang="zh-CN" altLang="en-US" sz="1200" b="1">
                <a:solidFill>
                  <a:schemeClr val="bg1"/>
                </a:solidFill>
              </a:endParaRPr>
            </a:p>
          </p:txBody>
        </p:sp>
        <p:sp>
          <p:nvSpPr>
            <p:cNvPr id="21" name="ïṡļidê"/>
            <p:cNvSpPr/>
            <p:nvPr/>
          </p:nvSpPr>
          <p:spPr>
            <a:xfrm>
              <a:off x="6965439" y="2977629"/>
              <a:ext cx="1562240" cy="37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350"/>
            </a:p>
          </p:txBody>
        </p:sp>
        <p:sp>
          <p:nvSpPr>
            <p:cNvPr id="22" name="ís1iďè"/>
            <p:cNvSpPr/>
            <p:nvPr/>
          </p:nvSpPr>
          <p:spPr>
            <a:xfrm>
              <a:off x="3493505"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23" name="iṧľïḑe"/>
            <p:cNvSpPr/>
            <p:nvPr/>
          </p:nvSpPr>
          <p:spPr>
            <a:xfrm>
              <a:off x="3493505" y="4411569"/>
              <a:ext cx="1562240" cy="37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4" name="iṡļïďè"/>
            <p:cNvSpPr/>
            <p:nvPr/>
          </p:nvSpPr>
          <p:spPr>
            <a:xfrm>
              <a:off x="530873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25" name="î$lïďê"/>
            <p:cNvSpPr/>
            <p:nvPr/>
          </p:nvSpPr>
          <p:spPr>
            <a:xfrm>
              <a:off x="5308737" y="4411569"/>
              <a:ext cx="1562240" cy="37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6" name="isḷïdê"/>
            <p:cNvSpPr/>
            <p:nvPr/>
          </p:nvSpPr>
          <p:spPr>
            <a:xfrm>
              <a:off x="7123967"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27" name="ïSľîdè"/>
            <p:cNvSpPr/>
            <p:nvPr/>
          </p:nvSpPr>
          <p:spPr>
            <a:xfrm>
              <a:off x="7123967" y="4411569"/>
              <a:ext cx="1562240" cy="37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sp>
          <p:nvSpPr>
            <p:cNvPr id="28" name="îṣľiḍe"/>
            <p:cNvSpPr/>
            <p:nvPr/>
          </p:nvSpPr>
          <p:spPr>
            <a:xfrm>
              <a:off x="8939198" y="4411571"/>
              <a:ext cx="1562240" cy="448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scene3d>
                <a:camera prst="orthographicFront"/>
                <a:lightRig rig="threePt" dir="t"/>
              </a:scene3d>
              <a:sp3d contourW="12700"/>
            </a:bodyPr>
            <a:lstStyle/>
            <a:p>
              <a:pPr algn="ctr">
                <a:buClr>
                  <a:prstClr val="white"/>
                </a:buClr>
                <a:defRPr/>
              </a:pPr>
              <a:r>
                <a:rPr lang="zh-CN" altLang="en-US" sz="1050">
                  <a:solidFill>
                    <a:schemeClr val="dk1">
                      <a:lumMod val="100000"/>
                    </a:schemeClr>
                  </a:solidFill>
                </a:rPr>
                <a:t>标题文本预设</a:t>
              </a:r>
              <a:endParaRPr lang="zh-CN" altLang="en-US" sz="1050">
                <a:solidFill>
                  <a:schemeClr val="dk1">
                    <a:lumMod val="100000"/>
                  </a:schemeClr>
                </a:solidFill>
              </a:endParaRPr>
            </a:p>
          </p:txBody>
        </p:sp>
        <p:sp>
          <p:nvSpPr>
            <p:cNvPr id="29" name="îŝľíďé"/>
            <p:cNvSpPr/>
            <p:nvPr/>
          </p:nvSpPr>
          <p:spPr>
            <a:xfrm>
              <a:off x="8939198" y="4411569"/>
              <a:ext cx="1562240" cy="37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1200"/>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同心圆 7"/>
          <p:cNvSpPr/>
          <p:nvPr/>
        </p:nvSpPr>
        <p:spPr>
          <a:xfrm>
            <a:off x="1430276" y="1824530"/>
            <a:ext cx="1174070" cy="117407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1" name="同心圆 60"/>
          <p:cNvSpPr/>
          <p:nvPr/>
        </p:nvSpPr>
        <p:spPr>
          <a:xfrm>
            <a:off x="6572650" y="1824530"/>
            <a:ext cx="1174070" cy="117407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2" name="同心圆 61"/>
          <p:cNvSpPr/>
          <p:nvPr/>
        </p:nvSpPr>
        <p:spPr>
          <a:xfrm>
            <a:off x="4009801" y="1824530"/>
            <a:ext cx="1174070" cy="117407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4" name="Oval 17"/>
          <p:cNvSpPr/>
          <p:nvPr/>
        </p:nvSpPr>
        <p:spPr>
          <a:xfrm>
            <a:off x="6270991" y="1536440"/>
            <a:ext cx="1759260" cy="1759260"/>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35" name="Oval 18"/>
          <p:cNvSpPr/>
          <p:nvPr/>
        </p:nvSpPr>
        <p:spPr>
          <a:xfrm>
            <a:off x="7607149" y="1648359"/>
            <a:ext cx="309563" cy="309563"/>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36" name="Rectangle: Rounded Corners 20"/>
          <p:cNvSpPr/>
          <p:nvPr/>
        </p:nvSpPr>
        <p:spPr>
          <a:xfrm>
            <a:off x="6268773" y="3086876"/>
            <a:ext cx="1761479" cy="355307"/>
          </a:xfrm>
          <a:prstGeom prst="roundRect">
            <a:avLst>
              <a:gd name="adj" fmla="val 50000"/>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825"/>
          </a:p>
        </p:txBody>
      </p:sp>
      <p:sp>
        <p:nvSpPr>
          <p:cNvPr id="40" name="Oval 5"/>
          <p:cNvSpPr/>
          <p:nvPr/>
        </p:nvSpPr>
        <p:spPr>
          <a:xfrm>
            <a:off x="1130850" y="1536440"/>
            <a:ext cx="1759260" cy="1759260"/>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7" name="Oval 6"/>
          <p:cNvSpPr/>
          <p:nvPr/>
        </p:nvSpPr>
        <p:spPr>
          <a:xfrm>
            <a:off x="2467009" y="1648359"/>
            <a:ext cx="309563" cy="30956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8" name="Rectangle: Rounded Corners 8"/>
          <p:cNvSpPr/>
          <p:nvPr/>
        </p:nvSpPr>
        <p:spPr>
          <a:xfrm>
            <a:off x="1128632" y="3086876"/>
            <a:ext cx="1761479" cy="355307"/>
          </a:xfrm>
          <a:prstGeom prst="roundRect">
            <a:avLst>
              <a:gd name="adj" fmla="val 50000"/>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825"/>
          </a:p>
        </p:txBody>
      </p:sp>
      <p:sp>
        <p:nvSpPr>
          <p:cNvPr id="49" name="Oval 11"/>
          <p:cNvSpPr/>
          <p:nvPr/>
        </p:nvSpPr>
        <p:spPr>
          <a:xfrm>
            <a:off x="3702029" y="1536440"/>
            <a:ext cx="1759260" cy="175926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0" name="Oval 12"/>
          <p:cNvSpPr/>
          <p:nvPr/>
        </p:nvSpPr>
        <p:spPr>
          <a:xfrm>
            <a:off x="5038188" y="1648359"/>
            <a:ext cx="309563" cy="309563"/>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1" name="Rectangle: Rounded Corners 14"/>
          <p:cNvSpPr/>
          <p:nvPr/>
        </p:nvSpPr>
        <p:spPr>
          <a:xfrm>
            <a:off x="3699811" y="3086876"/>
            <a:ext cx="1761479" cy="355307"/>
          </a:xfrm>
          <a:prstGeom prst="roundRect">
            <a:avLst>
              <a:gd name="adj" fmla="val 50000"/>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825"/>
          </a:p>
        </p:txBody>
      </p:sp>
      <p:sp>
        <p:nvSpPr>
          <p:cNvPr id="55" name="矩形 54"/>
          <p:cNvSpPr/>
          <p:nvPr/>
        </p:nvSpPr>
        <p:spPr>
          <a:xfrm>
            <a:off x="1043772" y="3569554"/>
            <a:ext cx="1947078"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a:solidFill>
                  <a:schemeClr val="tx1">
                    <a:lumMod val="75000"/>
                    <a:lumOff val="25000"/>
                  </a:schemeClr>
                </a:solidFill>
              </a:rPr>
              <a:t>用户可以在投影仪或者计算机上进行演示也可以将演示文稿打印出来制作成胶片</a:t>
            </a:r>
            <a:endParaRPr lang="zh-CN" altLang="en-US" sz="1050">
              <a:solidFill>
                <a:schemeClr val="tx1">
                  <a:lumMod val="75000"/>
                  <a:lumOff val="25000"/>
                </a:schemeClr>
              </a:solidFill>
            </a:endParaRPr>
          </a:p>
        </p:txBody>
      </p:sp>
      <p:sp>
        <p:nvSpPr>
          <p:cNvPr id="56" name="矩形 55"/>
          <p:cNvSpPr/>
          <p:nvPr/>
        </p:nvSpPr>
        <p:spPr>
          <a:xfrm>
            <a:off x="1144511" y="3107174"/>
            <a:ext cx="1745600" cy="3416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a:solidFill>
                  <a:schemeClr val="bg1"/>
                </a:solidFill>
              </a:rPr>
              <a:t>标题文字添加</a:t>
            </a:r>
            <a:endParaRPr lang="zh-CN" altLang="en-US" sz="1350" b="1">
              <a:solidFill>
                <a:schemeClr val="bg1"/>
              </a:solidFill>
            </a:endParaRPr>
          </a:p>
        </p:txBody>
      </p:sp>
      <p:sp>
        <p:nvSpPr>
          <p:cNvPr id="57" name="矩形 56"/>
          <p:cNvSpPr/>
          <p:nvPr/>
        </p:nvSpPr>
        <p:spPr>
          <a:xfrm>
            <a:off x="3721243" y="3107174"/>
            <a:ext cx="1745600" cy="3416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a:solidFill>
                  <a:schemeClr val="bg1"/>
                </a:solidFill>
              </a:rPr>
              <a:t>标题文字添加</a:t>
            </a:r>
            <a:endParaRPr lang="zh-CN" altLang="en-US" sz="1350" b="1">
              <a:solidFill>
                <a:schemeClr val="bg1"/>
              </a:solidFill>
            </a:endParaRPr>
          </a:p>
        </p:txBody>
      </p:sp>
      <p:sp>
        <p:nvSpPr>
          <p:cNvPr id="58" name="矩形 57"/>
          <p:cNvSpPr/>
          <p:nvPr/>
        </p:nvSpPr>
        <p:spPr>
          <a:xfrm>
            <a:off x="6262956" y="3107174"/>
            <a:ext cx="1745600" cy="3416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a:solidFill>
                  <a:schemeClr val="bg1"/>
                </a:solidFill>
              </a:rPr>
              <a:t>标题文字添加</a:t>
            </a:r>
            <a:endParaRPr lang="zh-CN" altLang="en-US" sz="1350" b="1">
              <a:solidFill>
                <a:schemeClr val="bg1"/>
              </a:solidFill>
            </a:endParaRPr>
          </a:p>
        </p:txBody>
      </p:sp>
      <p:sp>
        <p:nvSpPr>
          <p:cNvPr id="59" name="矩形 58"/>
          <p:cNvSpPr/>
          <p:nvPr/>
        </p:nvSpPr>
        <p:spPr>
          <a:xfrm>
            <a:off x="3598461" y="3569554"/>
            <a:ext cx="1947078"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a:solidFill>
                  <a:schemeClr val="tx1">
                    <a:lumMod val="75000"/>
                    <a:lumOff val="25000"/>
                  </a:schemeClr>
                </a:solidFill>
              </a:rPr>
              <a:t>用户可以在投影仪或者计算机上进行演示也可以将演示文稿打印出来制作成胶片</a:t>
            </a:r>
            <a:endParaRPr lang="zh-CN" altLang="en-US" sz="1050">
              <a:solidFill>
                <a:schemeClr val="tx1">
                  <a:lumMod val="75000"/>
                  <a:lumOff val="25000"/>
                </a:schemeClr>
              </a:solidFill>
            </a:endParaRPr>
          </a:p>
        </p:txBody>
      </p:sp>
      <p:sp>
        <p:nvSpPr>
          <p:cNvPr id="60" name="矩形 59"/>
          <p:cNvSpPr/>
          <p:nvPr/>
        </p:nvSpPr>
        <p:spPr>
          <a:xfrm>
            <a:off x="6175973" y="3569554"/>
            <a:ext cx="1947078" cy="6740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a:solidFill>
                  <a:schemeClr val="tx1">
                    <a:lumMod val="75000"/>
                    <a:lumOff val="25000"/>
                  </a:schemeClr>
                </a:solidFill>
              </a:rPr>
              <a:t>用户可以在投影仪或者计算机上进行演示也可以将演示文稿打印出来制作成胶片</a:t>
            </a:r>
            <a:endParaRPr lang="zh-CN" altLang="en-US" sz="1050">
              <a:solidFill>
                <a:schemeClr val="tx1">
                  <a:lumMod val="75000"/>
                  <a:lumOff val="25000"/>
                </a:schemeClr>
              </a:solidFill>
            </a:endParaRPr>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1000"/>
                                        <p:tgtEl>
                                          <p:spTgt spid="57"/>
                                        </p:tgtEl>
                                      </p:cBhvr>
                                    </p:animEffect>
                                    <p:anim calcmode="lin" valueType="num">
                                      <p:cBhvr>
                                        <p:cTn id="49" dur="1000" fill="hold"/>
                                        <p:tgtEl>
                                          <p:spTgt spid="57"/>
                                        </p:tgtEl>
                                        <p:attrNameLst>
                                          <p:attrName>ppt_x</p:attrName>
                                        </p:attrNameLst>
                                      </p:cBhvr>
                                      <p:tavLst>
                                        <p:tav tm="0">
                                          <p:val>
                                            <p:strVal val="#ppt_x"/>
                                          </p:val>
                                        </p:tav>
                                        <p:tav tm="100000">
                                          <p:val>
                                            <p:strVal val="#ppt_x"/>
                                          </p:val>
                                        </p:tav>
                                      </p:tavLst>
                                    </p:anim>
                                    <p:anim calcmode="lin" valueType="num">
                                      <p:cBhvr>
                                        <p:cTn id="50" dur="1000" fill="hold"/>
                                        <p:tgtEl>
                                          <p:spTgt spid="5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1000"/>
                                        <p:tgtEl>
                                          <p:spTgt spid="60"/>
                                        </p:tgtEl>
                                      </p:cBhvr>
                                    </p:animEffect>
                                    <p:anim calcmode="lin" valueType="num">
                                      <p:cBhvr>
                                        <p:cTn id="80" dur="1000" fill="hold"/>
                                        <p:tgtEl>
                                          <p:spTgt spid="60"/>
                                        </p:tgtEl>
                                        <p:attrNameLst>
                                          <p:attrName>ppt_x</p:attrName>
                                        </p:attrNameLst>
                                      </p:cBhvr>
                                      <p:tavLst>
                                        <p:tav tm="0">
                                          <p:val>
                                            <p:strVal val="#ppt_x"/>
                                          </p:val>
                                        </p:tav>
                                        <p:tav tm="100000">
                                          <p:val>
                                            <p:strVal val="#ppt_x"/>
                                          </p:val>
                                        </p:tav>
                                      </p:tavLst>
                                    </p:anim>
                                    <p:anim calcmode="lin" valueType="num">
                                      <p:cBhvr>
                                        <p:cTn id="81" dur="1000" fill="hold"/>
                                        <p:tgtEl>
                                          <p:spTgt spid="60"/>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3000"/>
                            </p:stCondLst>
                            <p:childTnLst>
                              <p:par>
                                <p:cTn id="83" presetID="53" presetClass="entr" presetSubtype="16"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p:cTn id="85" dur="500" fill="hold"/>
                                        <p:tgtEl>
                                          <p:spTgt spid="61"/>
                                        </p:tgtEl>
                                        <p:attrNameLst>
                                          <p:attrName>ppt_w</p:attrName>
                                        </p:attrNameLst>
                                      </p:cBhvr>
                                      <p:tavLst>
                                        <p:tav tm="0">
                                          <p:val>
                                            <p:fltVal val="0"/>
                                          </p:val>
                                        </p:tav>
                                        <p:tav tm="100000">
                                          <p:val>
                                            <p:strVal val="#ppt_w"/>
                                          </p:val>
                                        </p:tav>
                                      </p:tavLst>
                                    </p:anim>
                                    <p:anim calcmode="lin" valueType="num">
                                      <p:cBhvr>
                                        <p:cTn id="86" dur="500" fill="hold"/>
                                        <p:tgtEl>
                                          <p:spTgt spid="61"/>
                                        </p:tgtEl>
                                        <p:attrNameLst>
                                          <p:attrName>ppt_h</p:attrName>
                                        </p:attrNameLst>
                                      </p:cBhvr>
                                      <p:tavLst>
                                        <p:tav tm="0">
                                          <p:val>
                                            <p:fltVal val="0"/>
                                          </p:val>
                                        </p:tav>
                                        <p:tav tm="100000">
                                          <p:val>
                                            <p:strVal val="#ppt_h"/>
                                          </p:val>
                                        </p:tav>
                                      </p:tavLst>
                                    </p:anim>
                                    <p:animEffect transition="in" filter="fade">
                                      <p:cBhvr>
                                        <p:cTn id="87" dur="500"/>
                                        <p:tgtEl>
                                          <p:spTgt spid="61"/>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p:cTn id="90" dur="500" fill="hold"/>
                                        <p:tgtEl>
                                          <p:spTgt spid="62"/>
                                        </p:tgtEl>
                                        <p:attrNameLst>
                                          <p:attrName>ppt_w</p:attrName>
                                        </p:attrNameLst>
                                      </p:cBhvr>
                                      <p:tavLst>
                                        <p:tav tm="0">
                                          <p:val>
                                            <p:fltVal val="0"/>
                                          </p:val>
                                        </p:tav>
                                        <p:tav tm="100000">
                                          <p:val>
                                            <p:strVal val="#ppt_w"/>
                                          </p:val>
                                        </p:tav>
                                      </p:tavLst>
                                    </p:anim>
                                    <p:anim calcmode="lin" valueType="num">
                                      <p:cBhvr>
                                        <p:cTn id="91" dur="500" fill="hold"/>
                                        <p:tgtEl>
                                          <p:spTgt spid="62"/>
                                        </p:tgtEl>
                                        <p:attrNameLst>
                                          <p:attrName>ppt_h</p:attrName>
                                        </p:attrNameLst>
                                      </p:cBhvr>
                                      <p:tavLst>
                                        <p:tav tm="0">
                                          <p:val>
                                            <p:fltVal val="0"/>
                                          </p:val>
                                        </p:tav>
                                        <p:tav tm="100000">
                                          <p:val>
                                            <p:strVal val="#ppt_h"/>
                                          </p:val>
                                        </p:tav>
                                      </p:tavLst>
                                    </p:anim>
                                    <p:animEffect transition="in" filter="fade">
                                      <p:cBhvr>
                                        <p:cTn id="92" dur="500"/>
                                        <p:tgtEl>
                                          <p:spTgt spid="6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 grpId="0" animBg="1"/>
      <p:bldP spid="62" grpId="0" animBg="1"/>
      <p:bldP spid="34" grpId="0" animBg="1"/>
      <p:bldP spid="35" grpId="0" animBg="1"/>
      <p:bldP spid="36" grpId="0" animBg="1"/>
      <p:bldP spid="40" grpId="0" animBg="1"/>
      <p:bldP spid="47" grpId="0" animBg="1"/>
      <p:bldP spid="48" grpId="0" animBg="1"/>
      <p:bldP spid="49" grpId="0" animBg="1"/>
      <p:bldP spid="50" grpId="0" animBg="1"/>
      <p:bldP spid="51" grpId="0" animBg="1"/>
      <p:bldP spid="55" grpId="0"/>
      <p:bldP spid="56" grpId="0"/>
      <p:bldP spid="57" grpId="0"/>
      <p:bldP spid="58" grpId="0"/>
      <p:bldP spid="59" grpId="0"/>
      <p:bldP spid="6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rot="5400000">
            <a:off x="4307531" y="667983"/>
            <a:ext cx="585731" cy="3808782"/>
          </a:xfrm>
          <a:prstGeom prst="rect">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_14"/>
          <p:cNvSpPr txBox="1">
            <a:spLocks noChangeArrowheads="1"/>
          </p:cNvSpPr>
          <p:nvPr/>
        </p:nvSpPr>
        <p:spPr bwMode="auto">
          <a:xfrm>
            <a:off x="3367677" y="1490348"/>
            <a:ext cx="2376502" cy="686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950" b="1" spc="450" smtClean="0">
                <a:solidFill>
                  <a:schemeClr val="accent1"/>
                </a:solidFill>
                <a:latin typeface="杨任东竹石体-Regular" panose="02000000000000000000" pitchFamily="2" charset="-122"/>
                <a:ea typeface="杨任东竹石体-Regular" panose="02000000000000000000" pitchFamily="2" charset="-122"/>
              </a:rPr>
              <a:t>第四章</a:t>
            </a:r>
            <a:endParaRPr lang="zh-CN" altLang="zh-CN" sz="4950" b="1" spc="450">
              <a:solidFill>
                <a:schemeClr val="accent1"/>
              </a:solidFill>
              <a:latin typeface="杨任东竹石体-Regular" panose="02000000000000000000" pitchFamily="2" charset="-122"/>
              <a:ea typeface="杨任东竹石体-Regular" panose="02000000000000000000" pitchFamily="2" charset="-122"/>
            </a:endParaRPr>
          </a:p>
        </p:txBody>
      </p:sp>
      <p:sp>
        <p:nvSpPr>
          <p:cNvPr id="14" name="Rectangle 49"/>
          <p:cNvSpPr/>
          <p:nvPr/>
        </p:nvSpPr>
        <p:spPr>
          <a:xfrm>
            <a:off x="2523732" y="2250503"/>
            <a:ext cx="4082657" cy="623227"/>
          </a:xfrm>
          <a:prstGeom prst="rect">
            <a:avLst/>
          </a:prstGeom>
          <a:effectLst/>
        </p:spPr>
        <p:txBody>
          <a:bodyPr wrap="square" lIns="68559" tIns="34280" rIns="68559" bIns="34280">
            <a:spAutoFit/>
          </a:bodyPr>
          <a:lstStyle/>
          <a:p>
            <a:pPr marL="0" lvl="1" algn="ctr"/>
            <a:r>
              <a:rPr lang="zh-CN" altLang="en-US" sz="3600" b="1">
                <a:solidFill>
                  <a:schemeClr val="bg1"/>
                </a:solidFill>
                <a:latin typeface="杨任东竹石体-Regular" panose="02000000000000000000" pitchFamily="2" charset="-122"/>
                <a:ea typeface="杨任东竹石体-Regular" panose="02000000000000000000" pitchFamily="2" charset="-122"/>
              </a:rPr>
              <a:t>点击添加主要内容</a:t>
            </a:r>
            <a:endParaRPr lang="zh-CN" altLang="en-US" sz="3600" b="1">
              <a:solidFill>
                <a:schemeClr val="bg1"/>
              </a:solidFill>
              <a:latin typeface="杨任东竹石体-Regular" panose="02000000000000000000" pitchFamily="2" charset="-122"/>
              <a:ea typeface="杨任东竹石体-Regular" panose="02000000000000000000" pitchFamily="2" charset="-122"/>
            </a:endParaRPr>
          </a:p>
        </p:txBody>
      </p:sp>
      <p:sp>
        <p:nvSpPr>
          <p:cNvPr id="15" name="Rectangle 60"/>
          <p:cNvSpPr/>
          <p:nvPr/>
        </p:nvSpPr>
        <p:spPr>
          <a:xfrm>
            <a:off x="2695967" y="2943722"/>
            <a:ext cx="3897722" cy="567828"/>
          </a:xfrm>
          <a:prstGeom prst="rect">
            <a:avLst/>
          </a:prstGeom>
          <a:effectLst/>
        </p:spPr>
        <p:txBody>
          <a:bodyPr wrap="square" lIns="68559" tIns="34280" rIns="68559" bIns="34280">
            <a:spAutoFit/>
          </a:bodyPr>
          <a:lstStyle/>
          <a:p>
            <a:pPr algn="ctr">
              <a:lnSpc>
                <a:spcPct val="120000"/>
              </a:lnSpc>
              <a:spcBef>
                <a:spcPct val="0"/>
              </a:spcBef>
              <a:buNone/>
            </a:pPr>
            <a:r>
              <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rPr>
              <a:t>在此录入上述图表的描述说明，在此录入上述图表的描述说明文字信息。</a:t>
            </a:r>
            <a:endPar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625" autoRev="1" fill="hold">
                                          <p:stCondLst>
                                            <p:cond delay="0"/>
                                          </p:stCondLst>
                                        </p:cTn>
                                        <p:tgtEl>
                                          <p:spTgt spid="13"/>
                                        </p:tgtEl>
                                        <p:attrNameLst>
                                          <p:attrName>ppt_w</p:attrName>
                                        </p:attrNameLst>
                                      </p:cBhvr>
                                    </p:anim>
                                    <p:anim by="(#ppt_w*0.50)" calcmode="lin" valueType="num">
                                      <p:cBhvr>
                                        <p:cTn id="8" dur="625" decel="50000" autoRev="1" fill="hold">
                                          <p:stCondLst>
                                            <p:cond delay="0"/>
                                          </p:stCondLst>
                                        </p:cTn>
                                        <p:tgtEl>
                                          <p:spTgt spid="13"/>
                                        </p:tgtEl>
                                        <p:attrNameLst>
                                          <p:attrName>ppt_x</p:attrName>
                                        </p:attrNameLst>
                                      </p:cBhvr>
                                    </p:anim>
                                    <p:anim from="(-#ppt_h/2)" to="(#ppt_y)" calcmode="lin" valueType="num">
                                      <p:cBhvr>
                                        <p:cTn id="9" dur="1250" fill="hold">
                                          <p:stCondLst>
                                            <p:cond delay="0"/>
                                          </p:stCondLst>
                                        </p:cTn>
                                        <p:tgtEl>
                                          <p:spTgt spid="13"/>
                                        </p:tgtEl>
                                        <p:attrNameLst>
                                          <p:attrName>ppt_y</p:attrName>
                                        </p:attrNameLst>
                                      </p:cBhvr>
                                    </p:anim>
                                    <p:animRot by="21600000">
                                      <p:cBhvr>
                                        <p:cTn id="10" dur="1250" fill="hold">
                                          <p:stCondLst>
                                            <p:cond delay="0"/>
                                          </p:stCondLst>
                                        </p:cTn>
                                        <p:tgtEl>
                                          <p:spTgt spid="13"/>
                                        </p:tgtEl>
                                        <p:attrNameLst>
                                          <p:attrName>r</p:attrName>
                                        </p:attrNameLst>
                                      </p:cBhvr>
                                    </p:animRot>
                                  </p:childTnLst>
                                </p:cTn>
                              </p:par>
                            </p:childTnLst>
                          </p:cTn>
                        </p:par>
                        <p:par>
                          <p:cTn id="11" fill="hold" nodeType="afterGroup">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4"/>
          <p:cNvGrpSpPr/>
          <p:nvPr/>
        </p:nvGrpSpPr>
        <p:grpSpPr>
          <a:xfrm>
            <a:off x="1836540" y="3510230"/>
            <a:ext cx="1799645" cy="707946"/>
            <a:chOff x="7268751" y="2621088"/>
            <a:chExt cx="2182061" cy="858119"/>
          </a:xfrm>
        </p:grpSpPr>
        <p:sp>
          <p:nvSpPr>
            <p:cNvPr id="26" name="文本框 59"/>
            <p:cNvSpPr txBox="1"/>
            <p:nvPr/>
          </p:nvSpPr>
          <p:spPr>
            <a:xfrm>
              <a:off x="7399675" y="2621088"/>
              <a:ext cx="1780467" cy="335602"/>
            </a:xfrm>
            <a:prstGeom prst="rect">
              <a:avLst/>
            </a:prstGeom>
            <a:noFill/>
          </p:spPr>
          <p:txBody>
            <a:bodyPr wrap="square"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60"/>
            <p:cNvSpPr txBox="1"/>
            <p:nvPr/>
          </p:nvSpPr>
          <p:spPr>
            <a:xfrm>
              <a:off x="7268751" y="2930803"/>
              <a:ext cx="2182061" cy="548404"/>
            </a:xfrm>
            <a:prstGeom prst="rect">
              <a:avLst/>
            </a:prstGeom>
            <a:noFill/>
          </p:spPr>
          <p:txBody>
            <a:bodyPr wrap="square" rtlCol="0">
              <a:spAutoFit/>
            </a:bodyPr>
            <a:lstStyle/>
            <a:p>
              <a:pPr>
                <a:lnSpc>
                  <a:spcPct val="13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27"/>
          <p:cNvGrpSpPr/>
          <p:nvPr/>
        </p:nvGrpSpPr>
        <p:grpSpPr>
          <a:xfrm>
            <a:off x="3564199" y="4203816"/>
            <a:ext cx="1871630" cy="707947"/>
            <a:chOff x="7183705" y="2621083"/>
            <a:chExt cx="2269342" cy="858117"/>
          </a:xfrm>
        </p:grpSpPr>
        <p:sp>
          <p:nvSpPr>
            <p:cNvPr id="29" name="文本框 62"/>
            <p:cNvSpPr txBox="1"/>
            <p:nvPr/>
          </p:nvSpPr>
          <p:spPr>
            <a:xfrm>
              <a:off x="7401917" y="2621083"/>
              <a:ext cx="1780466" cy="335601"/>
            </a:xfrm>
            <a:prstGeom prst="rect">
              <a:avLst/>
            </a:prstGeom>
            <a:noFill/>
          </p:spPr>
          <p:txBody>
            <a:bodyPr wrap="square"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63"/>
            <p:cNvSpPr txBox="1"/>
            <p:nvPr/>
          </p:nvSpPr>
          <p:spPr>
            <a:xfrm>
              <a:off x="7183705" y="2930798"/>
              <a:ext cx="2269342" cy="548402"/>
            </a:xfrm>
            <a:prstGeom prst="rect">
              <a:avLst/>
            </a:prstGeom>
            <a:noFill/>
          </p:spPr>
          <p:txBody>
            <a:bodyPr wrap="square" rtlCol="0">
              <a:spAutoFit/>
            </a:bodyPr>
            <a:lstStyle/>
            <a:p>
              <a:pPr>
                <a:lnSpc>
                  <a:spcPct val="13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30"/>
          <p:cNvGrpSpPr/>
          <p:nvPr/>
        </p:nvGrpSpPr>
        <p:grpSpPr>
          <a:xfrm>
            <a:off x="5399837" y="3502617"/>
            <a:ext cx="1871630" cy="707947"/>
            <a:chOff x="7286857" y="2621083"/>
            <a:chExt cx="2269343" cy="858117"/>
          </a:xfrm>
        </p:grpSpPr>
        <p:sp>
          <p:nvSpPr>
            <p:cNvPr id="32" name="文本框 72"/>
            <p:cNvSpPr txBox="1"/>
            <p:nvPr/>
          </p:nvSpPr>
          <p:spPr>
            <a:xfrm>
              <a:off x="7374141" y="2621083"/>
              <a:ext cx="1780467" cy="335601"/>
            </a:xfrm>
            <a:prstGeom prst="rect">
              <a:avLst/>
            </a:prstGeom>
            <a:noFill/>
          </p:spPr>
          <p:txBody>
            <a:bodyPr wrap="square"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id-ID"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73"/>
            <p:cNvSpPr txBox="1"/>
            <p:nvPr/>
          </p:nvSpPr>
          <p:spPr>
            <a:xfrm>
              <a:off x="7286857" y="2930798"/>
              <a:ext cx="2269343" cy="548402"/>
            </a:xfrm>
            <a:prstGeom prst="rect">
              <a:avLst/>
            </a:prstGeom>
            <a:noFill/>
          </p:spPr>
          <p:txBody>
            <a:bodyPr wrap="square" rtlCol="0">
              <a:spAutoFit/>
            </a:bodyPr>
            <a:lstStyle/>
            <a:p>
              <a:pPr>
                <a:lnSpc>
                  <a:spcPct val="13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33"/>
          <p:cNvGrpSpPr/>
          <p:nvPr/>
        </p:nvGrpSpPr>
        <p:grpSpPr>
          <a:xfrm>
            <a:off x="3408157" y="777123"/>
            <a:ext cx="2037264" cy="2030673"/>
            <a:chOff x="4860914" y="803830"/>
            <a:chExt cx="2470173" cy="2461421"/>
          </a:xfrm>
        </p:grpSpPr>
        <p:grpSp>
          <p:nvGrpSpPr>
            <p:cNvPr id="6" name="组合 34"/>
            <p:cNvGrpSpPr/>
            <p:nvPr/>
          </p:nvGrpSpPr>
          <p:grpSpPr>
            <a:xfrm>
              <a:off x="4860914" y="803830"/>
              <a:ext cx="2470173" cy="2461421"/>
              <a:chOff x="4860914" y="803830"/>
              <a:chExt cx="2470173" cy="2461421"/>
            </a:xfrm>
          </p:grpSpPr>
          <p:sp>
            <p:nvSpPr>
              <p:cNvPr id="42" name="Freeform 5"/>
              <p:cNvSpPr>
                <a:spLocks noEditPoints="1"/>
              </p:cNvSpPr>
              <p:nvPr/>
            </p:nvSpPr>
            <p:spPr bwMode="auto">
              <a:xfrm>
                <a:off x="4860914" y="803830"/>
                <a:ext cx="2470173" cy="2461421"/>
              </a:xfrm>
              <a:custGeom>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2"/>
              </a:solidFill>
              <a:ln>
                <a:noFill/>
              </a:ln>
              <a:effectLst/>
            </p:spPr>
            <p:txBody>
              <a:bodyPr vert="horz" wrap="square" lIns="91412" tIns="45706" rIns="91412" bIns="45706" numCol="1" anchor="t" anchorCtr="0" compatLnSpc="1"/>
              <a:lstStyle/>
              <a:p>
                <a:endParaRPr lang="zh-CN" altLang="en-US" sz="900">
                  <a:solidFill>
                    <a:prstClr val="black"/>
                  </a:solidFill>
                  <a:latin typeface="微软雅黑" panose="020b0503020204020204" pitchFamily="34" charset="-122"/>
                  <a:ea typeface="微软雅黑" panose="020b0503020204020204" pitchFamily="34" charset="-122"/>
                </a:endParaRPr>
              </a:p>
            </p:txBody>
          </p:sp>
          <p:sp>
            <p:nvSpPr>
              <p:cNvPr id="43" name="椭圆 42"/>
              <p:cNvSpPr/>
              <p:nvPr/>
            </p:nvSpPr>
            <p:spPr>
              <a:xfrm>
                <a:off x="5169252" y="1107791"/>
                <a:ext cx="1853501" cy="1853502"/>
              </a:xfrm>
              <a:prstGeom prst="ellipse">
                <a:avLst/>
              </a:prstGeom>
              <a:gradFill flip="none" rotWithShape="1">
                <a:gsLst>
                  <a:gs pos="0">
                    <a:schemeClr val="bg1">
                      <a:lumMod val="75000"/>
                    </a:schemeClr>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grpSp>
        <p:grpSp>
          <p:nvGrpSpPr>
            <p:cNvPr id="7" name="组合 35"/>
            <p:cNvGrpSpPr/>
            <p:nvPr/>
          </p:nvGrpSpPr>
          <p:grpSpPr>
            <a:xfrm>
              <a:off x="5292090" y="1317858"/>
              <a:ext cx="1607820" cy="1433368"/>
              <a:chOff x="5292090" y="1317858"/>
              <a:chExt cx="1607820" cy="1433368"/>
            </a:xfrm>
          </p:grpSpPr>
          <p:sp>
            <p:nvSpPr>
              <p:cNvPr id="37" name="椭圆 36"/>
              <p:cNvSpPr/>
              <p:nvPr/>
            </p:nvSpPr>
            <p:spPr>
              <a:xfrm>
                <a:off x="5379319" y="1317858"/>
                <a:ext cx="1433367" cy="143336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sp>
            <p:nvSpPr>
              <p:cNvPr id="40" name="文本框 49"/>
              <p:cNvSpPr txBox="1"/>
              <p:nvPr/>
            </p:nvSpPr>
            <p:spPr>
              <a:xfrm flipH="1">
                <a:off x="5292090" y="2112530"/>
                <a:ext cx="1607820" cy="335601"/>
              </a:xfrm>
              <a:prstGeom prst="rect">
                <a:avLst/>
              </a:prstGeom>
              <a:noFill/>
            </p:spPr>
            <p:txBody>
              <a:bodyPr wrap="square" rtlCol="0">
                <a:sp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添加标题</a:t>
                </a: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41" name="Freeform 47"/>
              <p:cNvSpPr/>
              <p:nvPr/>
            </p:nvSpPr>
            <p:spPr bwMode="auto">
              <a:xfrm>
                <a:off x="5874419" y="1554753"/>
                <a:ext cx="443160" cy="546525"/>
              </a:xfrm>
              <a:custGeom>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bg1"/>
              </a:solidFill>
              <a:ln>
                <a:noFill/>
              </a:ln>
            </p:spPr>
            <p:txBody>
              <a:bodyPr vert="horz" wrap="square" lIns="91412" tIns="45706" rIns="91412" bIns="45706" numCol="1" anchor="t" anchorCtr="0" compatLnSpc="1"/>
              <a:lstStyle/>
              <a:p>
                <a:endParaRPr lang="zh-CN" altLang="en-US" sz="900">
                  <a:solidFill>
                    <a:prstClr val="black"/>
                  </a:solidFill>
                  <a:latin typeface="微软雅黑" panose="020b0503020204020204" pitchFamily="34" charset="-122"/>
                  <a:ea typeface="微软雅黑" panose="020b0503020204020204" pitchFamily="34" charset="-122"/>
                </a:endParaRPr>
              </a:p>
            </p:txBody>
          </p:sp>
        </p:grpSp>
      </p:grpSp>
      <p:sp>
        <p:nvSpPr>
          <p:cNvPr id="44" name="任意多边形 43"/>
          <p:cNvSpPr/>
          <p:nvPr/>
        </p:nvSpPr>
        <p:spPr bwMode="auto">
          <a:xfrm rot="1800000">
            <a:off x="3473854" y="3136395"/>
            <a:ext cx="317941" cy="189299"/>
          </a:xfrm>
          <a:custGeom>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1"/>
          </a:solidFill>
          <a:ln w="28575">
            <a:noFill/>
          </a:ln>
          <a:effectLst/>
        </p:spPr>
        <p:txBody>
          <a:bodyPr vert="horz" wrap="square" lIns="68559" tIns="34280" rIns="68559" bIns="34280" numCol="1" anchor="t" anchorCtr="0" compatLnSpc="1">
            <a:noAutofit/>
          </a:bodyPr>
          <a:lstStyle/>
          <a:p>
            <a:pPr>
              <a:defRPr/>
            </a:pPr>
            <a:endParaRPr lang="zh-CN" altLang="en-US" sz="1800" kern="0">
              <a:solidFill>
                <a:prstClr val="black"/>
              </a:solidFill>
            </a:endParaRPr>
          </a:p>
        </p:txBody>
      </p:sp>
      <p:sp>
        <p:nvSpPr>
          <p:cNvPr id="45" name="任意多边形 44"/>
          <p:cNvSpPr/>
          <p:nvPr/>
        </p:nvSpPr>
        <p:spPr bwMode="auto">
          <a:xfrm rot="19800000" flipV="1">
            <a:off x="5102849" y="3117344"/>
            <a:ext cx="317941" cy="189299"/>
          </a:xfrm>
          <a:custGeom>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1"/>
          </a:solidFill>
          <a:ln w="28575">
            <a:noFill/>
          </a:ln>
          <a:effectLst/>
        </p:spPr>
        <p:txBody>
          <a:bodyPr vert="horz" wrap="square" lIns="68559" tIns="34280" rIns="68559" bIns="34280" numCol="1" anchor="t" anchorCtr="0" compatLnSpc="1">
            <a:noAutofit/>
          </a:bodyPr>
          <a:lstStyle/>
          <a:p>
            <a:pPr>
              <a:defRPr/>
            </a:pPr>
            <a:endParaRPr lang="zh-CN" altLang="en-US" sz="1800" kern="0">
              <a:solidFill>
                <a:prstClr val="black"/>
              </a:solidFill>
            </a:endParaRPr>
          </a:p>
        </p:txBody>
      </p:sp>
      <p:grpSp>
        <p:nvGrpSpPr>
          <p:cNvPr id="8" name="组合 45"/>
          <p:cNvGrpSpPr/>
          <p:nvPr/>
        </p:nvGrpSpPr>
        <p:grpSpPr>
          <a:xfrm>
            <a:off x="2025411" y="2113487"/>
            <a:ext cx="1391479" cy="1386977"/>
            <a:chOff x="3150255" y="2546636"/>
            <a:chExt cx="1687161" cy="1681184"/>
          </a:xfrm>
        </p:grpSpPr>
        <p:grpSp>
          <p:nvGrpSpPr>
            <p:cNvPr id="9" name="组合 46"/>
            <p:cNvGrpSpPr/>
            <p:nvPr/>
          </p:nvGrpSpPr>
          <p:grpSpPr>
            <a:xfrm>
              <a:off x="3150255" y="2546636"/>
              <a:ext cx="1687161" cy="1681184"/>
              <a:chOff x="3150255" y="2546636"/>
              <a:chExt cx="1687161" cy="1681184"/>
            </a:xfrm>
          </p:grpSpPr>
          <p:sp>
            <p:nvSpPr>
              <p:cNvPr id="55" name="椭圆 54"/>
              <p:cNvSpPr/>
              <p:nvPr/>
            </p:nvSpPr>
            <p:spPr>
              <a:xfrm>
                <a:off x="3360853" y="2754245"/>
                <a:ext cx="1265966" cy="1265967"/>
              </a:xfrm>
              <a:prstGeom prst="ellipse">
                <a:avLst/>
              </a:prstGeom>
              <a:gradFill flip="none" rotWithShape="1">
                <a:gsLst>
                  <a:gs pos="0">
                    <a:schemeClr val="bg1">
                      <a:lumMod val="75000"/>
                    </a:schemeClr>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56" name="Freeform 5"/>
              <p:cNvSpPr>
                <a:spLocks noEditPoints="1"/>
              </p:cNvSpPr>
              <p:nvPr/>
            </p:nvSpPr>
            <p:spPr bwMode="auto">
              <a:xfrm>
                <a:off x="3150255" y="2546636"/>
                <a:ext cx="1687161" cy="1681184"/>
              </a:xfrm>
              <a:custGeom>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1"/>
              </a:solidFill>
              <a:ln>
                <a:noFill/>
              </a:ln>
              <a:effectLst/>
            </p:spPr>
            <p:txBody>
              <a:bodyPr vert="horz" wrap="square" lIns="91412" tIns="45706" rIns="91412" bIns="45706" numCol="1" anchor="t" anchorCtr="0" compatLnSpc="1"/>
              <a:lstStyle/>
              <a:p>
                <a:endParaRPr lang="zh-CN" altLang="en-US" sz="1800">
                  <a:solidFill>
                    <a:prstClr val="black"/>
                  </a:solidFill>
                </a:endParaRPr>
              </a:p>
            </p:txBody>
          </p:sp>
        </p:grpSp>
        <p:grpSp>
          <p:nvGrpSpPr>
            <p:cNvPr id="10" name="组合 47"/>
            <p:cNvGrpSpPr/>
            <p:nvPr/>
          </p:nvGrpSpPr>
          <p:grpSpPr>
            <a:xfrm>
              <a:off x="3493776" y="2897723"/>
              <a:ext cx="1000117" cy="979010"/>
              <a:chOff x="3493776" y="2897723"/>
              <a:chExt cx="1000117" cy="979010"/>
            </a:xfrm>
          </p:grpSpPr>
          <p:sp>
            <p:nvSpPr>
              <p:cNvPr id="49" name="椭圆 48"/>
              <p:cNvSpPr/>
              <p:nvPr/>
            </p:nvSpPr>
            <p:spPr>
              <a:xfrm>
                <a:off x="3504332" y="2897723"/>
                <a:ext cx="979009" cy="97901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53" name="文本框 34"/>
              <p:cNvSpPr txBox="1"/>
              <p:nvPr/>
            </p:nvSpPr>
            <p:spPr>
              <a:xfrm>
                <a:off x="3493776" y="3134475"/>
                <a:ext cx="1000117" cy="447520"/>
              </a:xfrm>
              <a:prstGeom prst="rect">
                <a:avLst/>
              </a:prstGeom>
              <a:noFill/>
            </p:spPr>
            <p:txBody>
              <a:bodyPr wrap="square" rtlCol="0">
                <a:spAutoFit/>
              </a:bodyPr>
              <a:lstStyle/>
              <a:p>
                <a:pPr algn="ctr"/>
                <a:r>
                  <a:rPr lang="en-US" altLang="zh-CN" sz="1800">
                    <a:solidFill>
                      <a:prstClr val="white"/>
                    </a:solidFill>
                    <a:latin typeface="Impact" panose="020b0806030902050204" pitchFamily="34" charset="0"/>
                  </a:rPr>
                  <a:t>01</a:t>
                </a:r>
                <a:endParaRPr lang="zh-CN" altLang="en-US" sz="1800">
                  <a:solidFill>
                    <a:prstClr val="white"/>
                  </a:solidFill>
                  <a:latin typeface="Impact" panose="020b0806030902050204" pitchFamily="34" charset="0"/>
                </a:endParaRPr>
              </a:p>
            </p:txBody>
          </p:sp>
        </p:grpSp>
      </p:grpSp>
      <p:grpSp>
        <p:nvGrpSpPr>
          <p:cNvPr id="12" name="组合 56"/>
          <p:cNvGrpSpPr/>
          <p:nvPr/>
        </p:nvGrpSpPr>
        <p:grpSpPr>
          <a:xfrm>
            <a:off x="3731047" y="2829767"/>
            <a:ext cx="1391479" cy="1386977"/>
            <a:chOff x="5252420" y="3400076"/>
            <a:chExt cx="1687161" cy="1681184"/>
          </a:xfrm>
        </p:grpSpPr>
        <p:grpSp>
          <p:nvGrpSpPr>
            <p:cNvPr id="13" name="组合 57"/>
            <p:cNvGrpSpPr/>
            <p:nvPr/>
          </p:nvGrpSpPr>
          <p:grpSpPr>
            <a:xfrm>
              <a:off x="5252420" y="3400076"/>
              <a:ext cx="1687161" cy="1681184"/>
              <a:chOff x="5252420" y="3400076"/>
              <a:chExt cx="1687161" cy="1681184"/>
            </a:xfrm>
          </p:grpSpPr>
          <p:sp>
            <p:nvSpPr>
              <p:cNvPr id="66" name="Freeform 5"/>
              <p:cNvSpPr>
                <a:spLocks noEditPoints="1"/>
              </p:cNvSpPr>
              <p:nvPr/>
            </p:nvSpPr>
            <p:spPr bwMode="auto">
              <a:xfrm>
                <a:off x="5252420" y="3400076"/>
                <a:ext cx="1687161" cy="1681184"/>
              </a:xfrm>
              <a:custGeom>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3"/>
              </a:solidFill>
              <a:ln>
                <a:noFill/>
              </a:ln>
              <a:effectLst/>
            </p:spPr>
            <p:txBody>
              <a:bodyPr vert="horz" wrap="square" lIns="91412" tIns="45706" rIns="91412" bIns="45706" numCol="1" anchor="t" anchorCtr="0" compatLnSpc="1"/>
              <a:lstStyle/>
              <a:p>
                <a:endParaRPr lang="zh-CN" altLang="en-US" sz="1800">
                  <a:solidFill>
                    <a:prstClr val="black"/>
                  </a:solidFill>
                </a:endParaRPr>
              </a:p>
            </p:txBody>
          </p:sp>
          <p:sp>
            <p:nvSpPr>
              <p:cNvPr id="67" name="椭圆 66"/>
              <p:cNvSpPr/>
              <p:nvPr/>
            </p:nvSpPr>
            <p:spPr>
              <a:xfrm>
                <a:off x="5463018" y="3607685"/>
                <a:ext cx="1265966" cy="1265967"/>
              </a:xfrm>
              <a:prstGeom prst="ellipse">
                <a:avLst/>
              </a:prstGeom>
              <a:gradFill flip="none" rotWithShape="1">
                <a:gsLst>
                  <a:gs pos="0">
                    <a:schemeClr val="bg1">
                      <a:lumMod val="75000"/>
                    </a:schemeClr>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nvGrpSpPr>
            <p:cNvPr id="14" name="组合 58"/>
            <p:cNvGrpSpPr/>
            <p:nvPr/>
          </p:nvGrpSpPr>
          <p:grpSpPr>
            <a:xfrm>
              <a:off x="5591739" y="3751163"/>
              <a:ext cx="1000117" cy="979010"/>
              <a:chOff x="5591739" y="3751163"/>
              <a:chExt cx="1000117" cy="979010"/>
            </a:xfrm>
          </p:grpSpPr>
          <p:sp>
            <p:nvSpPr>
              <p:cNvPr id="60" name="椭圆 59"/>
              <p:cNvSpPr/>
              <p:nvPr/>
            </p:nvSpPr>
            <p:spPr>
              <a:xfrm>
                <a:off x="5606497" y="3751163"/>
                <a:ext cx="979009" cy="9790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64" name="文本框 50"/>
              <p:cNvSpPr txBox="1"/>
              <p:nvPr/>
            </p:nvSpPr>
            <p:spPr>
              <a:xfrm>
                <a:off x="5591739" y="4003512"/>
                <a:ext cx="1000117" cy="447520"/>
              </a:xfrm>
              <a:prstGeom prst="rect">
                <a:avLst/>
              </a:prstGeom>
              <a:noFill/>
            </p:spPr>
            <p:txBody>
              <a:bodyPr wrap="square" rtlCol="0">
                <a:spAutoFit/>
              </a:bodyPr>
              <a:lstStyle/>
              <a:p>
                <a:pPr algn="ctr"/>
                <a:r>
                  <a:rPr lang="en-US" altLang="zh-CN" sz="1800">
                    <a:solidFill>
                      <a:prstClr val="white"/>
                    </a:solidFill>
                    <a:latin typeface="Impact" panose="020b0806030902050204" pitchFamily="34" charset="0"/>
                  </a:rPr>
                  <a:t>02</a:t>
                </a:r>
                <a:endParaRPr lang="zh-CN" altLang="en-US" sz="1800">
                  <a:solidFill>
                    <a:prstClr val="white"/>
                  </a:solidFill>
                  <a:latin typeface="Impact" panose="020b0806030902050204" pitchFamily="34" charset="0"/>
                </a:endParaRPr>
              </a:p>
            </p:txBody>
          </p:sp>
        </p:grpSp>
      </p:grpSp>
      <p:grpSp>
        <p:nvGrpSpPr>
          <p:cNvPr id="16" name="组合 67"/>
          <p:cNvGrpSpPr/>
          <p:nvPr/>
        </p:nvGrpSpPr>
        <p:grpSpPr>
          <a:xfrm>
            <a:off x="5421448" y="2113487"/>
            <a:ext cx="1391479" cy="1386977"/>
            <a:chOff x="7354584" y="2546636"/>
            <a:chExt cx="1687161" cy="1681184"/>
          </a:xfrm>
        </p:grpSpPr>
        <p:grpSp>
          <p:nvGrpSpPr>
            <p:cNvPr id="17" name="组合 68"/>
            <p:cNvGrpSpPr/>
            <p:nvPr/>
          </p:nvGrpSpPr>
          <p:grpSpPr>
            <a:xfrm>
              <a:off x="7354584" y="2546636"/>
              <a:ext cx="1687161" cy="1681184"/>
              <a:chOff x="7354584" y="2546636"/>
              <a:chExt cx="1687161" cy="1681184"/>
            </a:xfrm>
          </p:grpSpPr>
          <p:sp>
            <p:nvSpPr>
              <p:cNvPr id="77" name="Freeform 5"/>
              <p:cNvSpPr>
                <a:spLocks noEditPoints="1"/>
              </p:cNvSpPr>
              <p:nvPr/>
            </p:nvSpPr>
            <p:spPr bwMode="auto">
              <a:xfrm>
                <a:off x="7354584" y="2546636"/>
                <a:ext cx="1687161" cy="1681184"/>
              </a:xfrm>
              <a:custGeom>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4"/>
              </a:solidFill>
              <a:ln>
                <a:noFill/>
              </a:ln>
              <a:effectLst/>
            </p:spPr>
            <p:txBody>
              <a:bodyPr vert="horz" wrap="square" lIns="91412" tIns="45706" rIns="91412" bIns="45706" numCol="1" anchor="t" anchorCtr="0" compatLnSpc="1"/>
              <a:lstStyle/>
              <a:p>
                <a:endParaRPr lang="zh-CN" altLang="en-US" sz="1800">
                  <a:solidFill>
                    <a:prstClr val="black"/>
                  </a:solidFill>
                </a:endParaRPr>
              </a:p>
            </p:txBody>
          </p:sp>
          <p:sp>
            <p:nvSpPr>
              <p:cNvPr id="78" name="椭圆 77"/>
              <p:cNvSpPr/>
              <p:nvPr/>
            </p:nvSpPr>
            <p:spPr>
              <a:xfrm>
                <a:off x="7565182" y="2754245"/>
                <a:ext cx="1265966" cy="1265967"/>
              </a:xfrm>
              <a:prstGeom prst="ellipse">
                <a:avLst/>
              </a:prstGeom>
              <a:gradFill flip="none" rotWithShape="1">
                <a:gsLst>
                  <a:gs pos="0">
                    <a:schemeClr val="bg1">
                      <a:lumMod val="75000"/>
                    </a:schemeClr>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grpSp>
        <p:grpSp>
          <p:nvGrpSpPr>
            <p:cNvPr id="18" name="组合 69"/>
            <p:cNvGrpSpPr/>
            <p:nvPr/>
          </p:nvGrpSpPr>
          <p:grpSpPr>
            <a:xfrm>
              <a:off x="7698105" y="2897723"/>
              <a:ext cx="1000117" cy="979010"/>
              <a:chOff x="7698105" y="2897723"/>
              <a:chExt cx="1000117" cy="979010"/>
            </a:xfrm>
          </p:grpSpPr>
          <p:sp>
            <p:nvSpPr>
              <p:cNvPr id="71" name="椭圆 70"/>
              <p:cNvSpPr/>
              <p:nvPr/>
            </p:nvSpPr>
            <p:spPr>
              <a:xfrm>
                <a:off x="7708661" y="2897723"/>
                <a:ext cx="979009" cy="9790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endParaRPr>
              </a:p>
            </p:txBody>
          </p:sp>
          <p:sp>
            <p:nvSpPr>
              <p:cNvPr id="75" name="文本框 56"/>
              <p:cNvSpPr txBox="1"/>
              <p:nvPr/>
            </p:nvSpPr>
            <p:spPr>
              <a:xfrm>
                <a:off x="7698105" y="3134475"/>
                <a:ext cx="1000117" cy="447520"/>
              </a:xfrm>
              <a:prstGeom prst="rect">
                <a:avLst/>
              </a:prstGeom>
              <a:noFill/>
            </p:spPr>
            <p:txBody>
              <a:bodyPr wrap="square" rtlCol="0">
                <a:spAutoFit/>
              </a:bodyPr>
              <a:lstStyle/>
              <a:p>
                <a:pPr algn="ctr"/>
                <a:r>
                  <a:rPr lang="en-US" altLang="zh-CN" sz="1800">
                    <a:solidFill>
                      <a:prstClr val="white"/>
                    </a:solidFill>
                    <a:latin typeface="Impact" panose="020b0806030902050204" pitchFamily="34" charset="0"/>
                  </a:rPr>
                  <a:t>03</a:t>
                </a:r>
                <a:endParaRPr lang="zh-CN" altLang="en-US" sz="1800">
                  <a:solidFill>
                    <a:prstClr val="white"/>
                  </a:solidFill>
                  <a:latin typeface="Impact" panose="020b0806030902050204" pitchFamily="34" charset="0"/>
                </a:endParaRPr>
              </a:p>
            </p:txBody>
          </p:sp>
        </p:grpSp>
      </p:gr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ppt_w"/>
                                          </p:val>
                                        </p:tav>
                                        <p:tav tm="100000">
                                          <p:val>
                                            <p:strVal val="#ppt_w"/>
                                          </p:val>
                                        </p:tav>
                                      </p:tavLst>
                                    </p:anim>
                                    <p:anim calcmode="lin" valueType="num">
                                      <p:cBhvr>
                                        <p:cTn id="8" dur="250" fill="hold"/>
                                        <p:tgtEl>
                                          <p:spTgt spid="5"/>
                                        </p:tgtEl>
                                        <p:attrNameLst>
                                          <p:attrName>ppt_h</p:attrName>
                                        </p:attrNameLst>
                                      </p:cBhvr>
                                      <p:tavLst>
                                        <p:tav tm="0">
                                          <p:val>
                                            <p:strVal val="4*#ppt_h"/>
                                          </p:val>
                                        </p:tav>
                                        <p:tav tm="100000">
                                          <p:val>
                                            <p:strVal val="#ppt_h"/>
                                          </p:val>
                                        </p:tav>
                                      </p:tavLst>
                                    </p:anim>
                                  </p:childTnLst>
                                </p:cTn>
                              </p:par>
                              <p:par>
                                <p:cTn id="9" presetID="6" presetClass="emph" presetSubtype="0" autoRev="1" fill="hold" nodeType="withEffect">
                                  <p:stCondLst>
                                    <p:cond delay="250"/>
                                  </p:stCondLst>
                                  <p:childTnLst>
                                    <p:animScale>
                                      <p:cBhvr>
                                        <p:cTn id="10" dur="150" fill="hold"/>
                                        <p:tgtEl>
                                          <p:spTgt spid="5"/>
                                        </p:tgtEl>
                                      </p:cBhvr>
                                      <p:by x="90000" y="90000"/>
                                    </p:animScale>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3" presetClass="entr" presetSubtype="3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strVal val="4*#ppt_w"/>
                                          </p:val>
                                        </p:tav>
                                        <p:tav tm="100000">
                                          <p:val>
                                            <p:strVal val="#ppt_w"/>
                                          </p:val>
                                        </p:tav>
                                      </p:tavLst>
                                    </p:anim>
                                    <p:anim calcmode="lin" valueType="num">
                                      <p:cBhvr>
                                        <p:cTn id="16" dur="250" fill="hold"/>
                                        <p:tgtEl>
                                          <p:spTgt spid="8"/>
                                        </p:tgtEl>
                                        <p:attrNameLst>
                                          <p:attrName>ppt_h</p:attrName>
                                        </p:attrNameLst>
                                      </p:cBhvr>
                                      <p:tavLst>
                                        <p:tav tm="0">
                                          <p:val>
                                            <p:strVal val="4*#ppt_h"/>
                                          </p:val>
                                        </p:tav>
                                        <p:tav tm="100000">
                                          <p:val>
                                            <p:strVal val="#ppt_h"/>
                                          </p:val>
                                        </p:tav>
                                      </p:tavLst>
                                    </p:anim>
                                  </p:childTnLst>
                                </p:cTn>
                              </p:par>
                              <p:par>
                                <p:cTn id="17" presetID="6" presetClass="emph" presetSubtype="0" autoRev="1" fill="hold" nodeType="withEffect">
                                  <p:stCondLst>
                                    <p:cond delay="250"/>
                                  </p:stCondLst>
                                  <p:childTnLst>
                                    <p:animScale>
                                      <p:cBhvr>
                                        <p:cTn id="18" dur="150" fill="hold"/>
                                        <p:tgtEl>
                                          <p:spTgt spid="8"/>
                                        </p:tgtEl>
                                      </p:cBhvr>
                                      <p:by x="90000" y="90000"/>
                                    </p:animScale>
                                  </p:childTnLst>
                                </p:cTn>
                              </p:par>
                              <p:par>
                                <p:cTn id="19" presetID="23" presetClass="entr" presetSubtype="16" fill="hold" grpId="0" nodeType="withEffect">
                                  <p:stCondLst>
                                    <p:cond delay="250"/>
                                  </p:stCondLst>
                                  <p:childTnLst>
                                    <p:set>
                                      <p:cBhvr>
                                        <p:cTn id="20" dur="1" fill="hold">
                                          <p:stCondLst>
                                            <p:cond delay="0"/>
                                          </p:stCondLst>
                                        </p:cTn>
                                        <p:tgtEl>
                                          <p:spTgt spid="44"/>
                                        </p:tgtEl>
                                        <p:attrNameLst>
                                          <p:attrName>style.visibility</p:attrName>
                                        </p:attrNameLst>
                                      </p:cBhvr>
                                      <p:to>
                                        <p:strVal val="visible"/>
                                      </p:to>
                                    </p:set>
                                    <p:anim calcmode="lin" valueType="num">
                                      <p:cBhvr>
                                        <p:cTn id="21" dur="250" fill="hold"/>
                                        <p:tgtEl>
                                          <p:spTgt spid="44"/>
                                        </p:tgtEl>
                                        <p:attrNameLst>
                                          <p:attrName>ppt_w</p:attrName>
                                        </p:attrNameLst>
                                      </p:cBhvr>
                                      <p:tavLst>
                                        <p:tav tm="0">
                                          <p:val>
                                            <p:fltVal val="0"/>
                                          </p:val>
                                        </p:tav>
                                        <p:tav tm="100000">
                                          <p:val>
                                            <p:strVal val="#ppt_w"/>
                                          </p:val>
                                        </p:tav>
                                      </p:tavLst>
                                    </p:anim>
                                    <p:anim calcmode="lin" valueType="num">
                                      <p:cBhvr>
                                        <p:cTn id="22" dur="250" fill="hold"/>
                                        <p:tgtEl>
                                          <p:spTgt spid="4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25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par>
                                <p:cTn id="27" presetID="42" presetClass="path" presetSubtype="0" accel="34000" decel="60000" fill="hold" nodeType="withEffect">
                                  <p:stCondLst>
                                    <p:cond delay="250"/>
                                  </p:stCondLst>
                                  <p:childTnLst>
                                    <p:animMotion origin="layout" path="M -4.16667E-06 -3.33333E-06 L -4.16667E-06 -0.18009" pathEditMode="relative" rAng="0" ptsTypes="AA">
                                      <p:cBhvr>
                                        <p:cTn id="28" dur="500" spd="-100000" fill="hold"/>
                                        <p:tgtEl>
                                          <p:spTgt spid="2"/>
                                        </p:tgtEl>
                                        <p:attrNameLst>
                                          <p:attrName>ppt_x</p:attrName>
                                          <p:attrName>ppt_y</p:attrName>
                                        </p:attrNameLst>
                                      </p:cBhvr>
                                      <p:rCtr x="0" y="-9005"/>
                                    </p:animMotion>
                                  </p:childTnLst>
                                </p:cTn>
                              </p:par>
                              <p:par>
                                <p:cTn id="29" presetID="6" presetClass="emph" presetSubtype="0" autoRev="1" fill="hold" grpId="1" nodeType="withEffect">
                                  <p:stCondLst>
                                    <p:cond delay="500"/>
                                  </p:stCondLst>
                                  <p:childTnLst>
                                    <p:animScale>
                                      <p:cBhvr>
                                        <p:cTn id="30" dur="150" fill="hold"/>
                                        <p:tgtEl>
                                          <p:spTgt spid="44"/>
                                        </p:tgtEl>
                                      </p:cBhvr>
                                      <p:by x="110000" y="110000"/>
                                    </p:animScale>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250" fill="hold"/>
                                        <p:tgtEl>
                                          <p:spTgt spid="12"/>
                                        </p:tgtEl>
                                        <p:attrNameLst>
                                          <p:attrName>ppt_w</p:attrName>
                                        </p:attrNameLst>
                                      </p:cBhvr>
                                      <p:tavLst>
                                        <p:tav tm="0">
                                          <p:val>
                                            <p:strVal val="4*#ppt_w"/>
                                          </p:val>
                                        </p:tav>
                                        <p:tav tm="100000">
                                          <p:val>
                                            <p:strVal val="#ppt_w"/>
                                          </p:val>
                                        </p:tav>
                                      </p:tavLst>
                                    </p:anim>
                                    <p:anim calcmode="lin" valueType="num">
                                      <p:cBhvr>
                                        <p:cTn id="36" dur="250" fill="hold"/>
                                        <p:tgtEl>
                                          <p:spTgt spid="12"/>
                                        </p:tgtEl>
                                        <p:attrNameLst>
                                          <p:attrName>ppt_h</p:attrName>
                                        </p:attrNameLst>
                                      </p:cBhvr>
                                      <p:tavLst>
                                        <p:tav tm="0">
                                          <p:val>
                                            <p:strVal val="4*#ppt_h"/>
                                          </p:val>
                                        </p:tav>
                                        <p:tav tm="100000">
                                          <p:val>
                                            <p:strVal val="#ppt_h"/>
                                          </p:val>
                                        </p:tav>
                                      </p:tavLst>
                                    </p:anim>
                                  </p:childTnLst>
                                </p:cTn>
                              </p:par>
                              <p:par>
                                <p:cTn id="37" presetID="6" presetClass="emph" presetSubtype="0" autoRev="1" fill="hold" nodeType="withEffect">
                                  <p:stCondLst>
                                    <p:cond delay="250"/>
                                  </p:stCondLst>
                                  <p:childTnLst>
                                    <p:animScale>
                                      <p:cBhvr>
                                        <p:cTn id="38" dur="150" fill="hold"/>
                                        <p:tgtEl>
                                          <p:spTgt spid="12"/>
                                        </p:tgtEl>
                                      </p:cBhvr>
                                      <p:by x="90000" y="90000"/>
                                    </p:animScale>
                                  </p:childTnLst>
                                </p:cTn>
                              </p:par>
                              <p:par>
                                <p:cTn id="39" presetID="23" presetClass="entr" presetSubtype="16" fill="hold" grpId="0" nodeType="withEffect">
                                  <p:stCondLst>
                                    <p:cond delay="250"/>
                                  </p:stCondLst>
                                  <p:childTnLst>
                                    <p:set>
                                      <p:cBhvr>
                                        <p:cTn id="40" dur="1" fill="hold">
                                          <p:stCondLst>
                                            <p:cond delay="0"/>
                                          </p:stCondLst>
                                        </p:cTn>
                                        <p:tgtEl>
                                          <p:spTgt spid="45"/>
                                        </p:tgtEl>
                                        <p:attrNameLst>
                                          <p:attrName>style.visibility</p:attrName>
                                        </p:attrNameLst>
                                      </p:cBhvr>
                                      <p:to>
                                        <p:strVal val="visible"/>
                                      </p:to>
                                    </p:set>
                                    <p:anim calcmode="lin" valueType="num">
                                      <p:cBhvr>
                                        <p:cTn id="41" dur="250" fill="hold"/>
                                        <p:tgtEl>
                                          <p:spTgt spid="45"/>
                                        </p:tgtEl>
                                        <p:attrNameLst>
                                          <p:attrName>ppt_w</p:attrName>
                                        </p:attrNameLst>
                                      </p:cBhvr>
                                      <p:tavLst>
                                        <p:tav tm="0">
                                          <p:val>
                                            <p:fltVal val="0"/>
                                          </p:val>
                                        </p:tav>
                                        <p:tav tm="100000">
                                          <p:val>
                                            <p:strVal val="#ppt_w"/>
                                          </p:val>
                                        </p:tav>
                                      </p:tavLst>
                                    </p:anim>
                                    <p:anim calcmode="lin" valueType="num">
                                      <p:cBhvr>
                                        <p:cTn id="42" dur="250" fill="hold"/>
                                        <p:tgtEl>
                                          <p:spTgt spid="45"/>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25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childTnLst>
                                </p:cTn>
                              </p:par>
                              <p:par>
                                <p:cTn id="47" presetID="42" presetClass="path" presetSubtype="0" accel="34000" decel="60000" fill="hold" nodeType="withEffect">
                                  <p:stCondLst>
                                    <p:cond delay="250"/>
                                  </p:stCondLst>
                                  <p:childTnLst>
                                    <p:animMotion origin="layout" path="M -4.16667E-06 -3.33333E-06 L -4.16667E-06 -0.18009" pathEditMode="relative" rAng="0" ptsTypes="AA">
                                      <p:cBhvr>
                                        <p:cTn id="48" dur="500" spd="-100000" fill="hold"/>
                                        <p:tgtEl>
                                          <p:spTgt spid="3"/>
                                        </p:tgtEl>
                                        <p:attrNameLst>
                                          <p:attrName>ppt_x</p:attrName>
                                          <p:attrName>ppt_y</p:attrName>
                                        </p:attrNameLst>
                                      </p:cBhvr>
                                      <p:rCtr x="0" y="-9005"/>
                                    </p:animMotion>
                                  </p:childTnLst>
                                </p:cTn>
                              </p:par>
                              <p:par>
                                <p:cTn id="49" presetID="6" presetClass="emph" presetSubtype="0" autoRev="1" fill="hold" grpId="1" nodeType="withEffect">
                                  <p:stCondLst>
                                    <p:cond delay="500"/>
                                  </p:stCondLst>
                                  <p:childTnLst>
                                    <p:animScale>
                                      <p:cBhvr>
                                        <p:cTn id="50" dur="150" fill="hold"/>
                                        <p:tgtEl>
                                          <p:spTgt spid="45"/>
                                        </p:tgtEl>
                                      </p:cBhvr>
                                      <p:by x="110000" y="110000"/>
                                    </p:animScale>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50" fill="hold"/>
                                        <p:tgtEl>
                                          <p:spTgt spid="16"/>
                                        </p:tgtEl>
                                        <p:attrNameLst>
                                          <p:attrName>ppt_w</p:attrName>
                                        </p:attrNameLst>
                                      </p:cBhvr>
                                      <p:tavLst>
                                        <p:tav tm="0">
                                          <p:val>
                                            <p:strVal val="4*#ppt_w"/>
                                          </p:val>
                                        </p:tav>
                                        <p:tav tm="100000">
                                          <p:val>
                                            <p:strVal val="#ppt_w"/>
                                          </p:val>
                                        </p:tav>
                                      </p:tavLst>
                                    </p:anim>
                                    <p:anim calcmode="lin" valueType="num">
                                      <p:cBhvr>
                                        <p:cTn id="56" dur="250" fill="hold"/>
                                        <p:tgtEl>
                                          <p:spTgt spid="16"/>
                                        </p:tgtEl>
                                        <p:attrNameLst>
                                          <p:attrName>ppt_h</p:attrName>
                                        </p:attrNameLst>
                                      </p:cBhvr>
                                      <p:tavLst>
                                        <p:tav tm="0">
                                          <p:val>
                                            <p:strVal val="4*#ppt_h"/>
                                          </p:val>
                                        </p:tav>
                                        <p:tav tm="100000">
                                          <p:val>
                                            <p:strVal val="#ppt_h"/>
                                          </p:val>
                                        </p:tav>
                                      </p:tavLst>
                                    </p:anim>
                                  </p:childTnLst>
                                </p:cTn>
                              </p:par>
                              <p:par>
                                <p:cTn id="57" presetID="6" presetClass="emph" presetSubtype="0" autoRev="1" fill="hold" nodeType="withEffect">
                                  <p:stCondLst>
                                    <p:cond delay="250"/>
                                  </p:stCondLst>
                                  <p:childTnLst>
                                    <p:animScale>
                                      <p:cBhvr>
                                        <p:cTn id="58" dur="150" fill="hold"/>
                                        <p:tgtEl>
                                          <p:spTgt spid="16"/>
                                        </p:tgtEl>
                                      </p:cBhvr>
                                      <p:by x="90000" y="90000"/>
                                    </p:animScale>
                                  </p:childTnLst>
                                </p:cTn>
                              </p:par>
                              <p:par>
                                <p:cTn id="59" presetID="23" presetClass="entr" presetSubtype="16" fill="hold" nodeType="withEffect">
                                  <p:stCondLst>
                                    <p:cond delay="25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childTnLst>
                                </p:cTn>
                              </p:par>
                              <p:par>
                                <p:cTn id="63" presetID="42" presetClass="path" presetSubtype="0" accel="34000" decel="60000" fill="hold" nodeType="withEffect">
                                  <p:stCondLst>
                                    <p:cond delay="250"/>
                                  </p:stCondLst>
                                  <p:childTnLst>
                                    <p:animMotion origin="layout" path="M -4.16667E-06 -3.33333E-06 L -4.16667E-06 -0.18009" pathEditMode="relative" rAng="0" ptsTypes="AA">
                                      <p:cBhvr>
                                        <p:cTn id="64" dur="500" spd="-100000" fill="hold"/>
                                        <p:tgtEl>
                                          <p:spTgt spid="4"/>
                                        </p:tgtEl>
                                        <p:attrNameLst>
                                          <p:attrName>ppt_x</p:attrName>
                                          <p:attrName>ppt_y</p:attrName>
                                        </p:attrNameLst>
                                      </p:cBhvr>
                                      <p:rCtr x="0" y="-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Rectangle: Rounded Corners 2"/>
          <p:cNvSpPr/>
          <p:nvPr/>
        </p:nvSpPr>
        <p:spPr>
          <a:xfrm rot="2702816">
            <a:off x="1077446" y="1599651"/>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Rectangle: Rounded Corners 3"/>
          <p:cNvSpPr/>
          <p:nvPr/>
        </p:nvSpPr>
        <p:spPr>
          <a:xfrm rot="2702816">
            <a:off x="2532248" y="1599650"/>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Rectangle: Rounded Corners 4"/>
          <p:cNvSpPr/>
          <p:nvPr/>
        </p:nvSpPr>
        <p:spPr>
          <a:xfrm rot="2702816">
            <a:off x="3987051" y="1599649"/>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Rectangle: Rounded Corners 5"/>
          <p:cNvSpPr/>
          <p:nvPr/>
        </p:nvSpPr>
        <p:spPr>
          <a:xfrm rot="2702816">
            <a:off x="5441853" y="1599647"/>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5" name="Group 6"/>
          <p:cNvGrpSpPr/>
          <p:nvPr/>
        </p:nvGrpSpPr>
        <p:grpSpPr>
          <a:xfrm>
            <a:off x="1142491" y="1642554"/>
            <a:ext cx="6924066" cy="1028708"/>
            <a:chOff x="1518512" y="2827198"/>
            <a:chExt cx="9232087" cy="1371610"/>
          </a:xfrm>
        </p:grpSpPr>
        <p:sp>
          <p:nvSpPr>
            <p:cNvPr id="27" name="Freeform: Shape 8"/>
            <p:cNvSpPr/>
            <p:nvPr/>
          </p:nvSpPr>
          <p:spPr>
            <a:xfrm rot="2702816">
              <a:off x="1518512" y="2827206"/>
              <a:ext cx="1371601" cy="1371601"/>
            </a:xfrm>
            <a:custGeom>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TextBox 9"/>
            <p:cNvSpPr txBox="1"/>
            <p:nvPr/>
          </p:nvSpPr>
          <p:spPr>
            <a:xfrm>
              <a:off x="2475920" y="3282173"/>
              <a:ext cx="527709" cy="461665"/>
            </a:xfrm>
            <a:prstGeom prst="rect">
              <a:avLst/>
            </a:prstGeom>
            <a:noFill/>
          </p:spPr>
          <p:txBody>
            <a:bodyPr wrap="none">
              <a:normAutofit fontScale="85000" lnSpcReduction="20000"/>
            </a:bodyPr>
            <a:lstStyle/>
            <a:p>
              <a:r>
                <a:rPr lang="en-US" sz="2400" b="1">
                  <a:solidFill>
                    <a:schemeClr val="bg1"/>
                  </a:solidFill>
                  <a:cs typeface="+mn-ea"/>
                  <a:sym typeface="+mn-lt"/>
                </a:rPr>
                <a:t>01</a:t>
              </a:r>
              <a:endParaRPr lang="en-US" sz="2400" b="1">
                <a:solidFill>
                  <a:schemeClr val="bg1"/>
                </a:solidFill>
                <a:cs typeface="+mn-ea"/>
                <a:sym typeface="+mn-lt"/>
              </a:endParaRPr>
            </a:p>
          </p:txBody>
        </p:sp>
        <p:sp>
          <p:nvSpPr>
            <p:cNvPr id="29" name="Freeform: Shape 10"/>
            <p:cNvSpPr/>
            <p:nvPr/>
          </p:nvSpPr>
          <p:spPr>
            <a:xfrm rot="2702816">
              <a:off x="3458249" y="2827207"/>
              <a:ext cx="1371601" cy="1371601"/>
            </a:xfrm>
            <a:custGeom>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TextBox 11"/>
            <p:cNvSpPr txBox="1"/>
            <p:nvPr/>
          </p:nvSpPr>
          <p:spPr>
            <a:xfrm>
              <a:off x="4415657" y="3282174"/>
              <a:ext cx="527709" cy="461665"/>
            </a:xfrm>
            <a:prstGeom prst="rect">
              <a:avLst/>
            </a:prstGeom>
            <a:noFill/>
          </p:spPr>
          <p:txBody>
            <a:bodyPr wrap="none">
              <a:normAutofit fontScale="85000" lnSpcReduction="20000"/>
            </a:bodyPr>
            <a:lstStyle/>
            <a:p>
              <a:r>
                <a:rPr lang="en-US" sz="2400" b="1">
                  <a:solidFill>
                    <a:schemeClr val="bg1"/>
                  </a:solidFill>
                  <a:cs typeface="+mn-ea"/>
                  <a:sym typeface="+mn-lt"/>
                </a:rPr>
                <a:t>02</a:t>
              </a:r>
              <a:endParaRPr lang="en-US" sz="2400" b="1">
                <a:solidFill>
                  <a:schemeClr val="bg1"/>
                </a:solidFill>
                <a:cs typeface="+mn-ea"/>
                <a:sym typeface="+mn-lt"/>
              </a:endParaRPr>
            </a:p>
          </p:txBody>
        </p:sp>
        <p:sp>
          <p:nvSpPr>
            <p:cNvPr id="31" name="Freeform: Shape 12"/>
            <p:cNvSpPr/>
            <p:nvPr/>
          </p:nvSpPr>
          <p:spPr>
            <a:xfrm rot="2702816">
              <a:off x="5397986" y="2827206"/>
              <a:ext cx="1371601" cy="1371601"/>
            </a:xfrm>
            <a:custGeom>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TextBox 13"/>
            <p:cNvSpPr txBox="1"/>
            <p:nvPr/>
          </p:nvSpPr>
          <p:spPr>
            <a:xfrm>
              <a:off x="6355394" y="3282173"/>
              <a:ext cx="527709" cy="461665"/>
            </a:xfrm>
            <a:prstGeom prst="rect">
              <a:avLst/>
            </a:prstGeom>
            <a:noFill/>
          </p:spPr>
          <p:txBody>
            <a:bodyPr wrap="none">
              <a:normAutofit fontScale="85000" lnSpcReduction="20000"/>
            </a:bodyPr>
            <a:lstStyle/>
            <a:p>
              <a:r>
                <a:rPr lang="en-US" sz="2400" b="1">
                  <a:solidFill>
                    <a:schemeClr val="bg1"/>
                  </a:solidFill>
                  <a:cs typeface="+mn-ea"/>
                  <a:sym typeface="+mn-lt"/>
                </a:rPr>
                <a:t>03</a:t>
              </a:r>
              <a:endParaRPr lang="en-US" sz="2400" b="1">
                <a:solidFill>
                  <a:schemeClr val="bg1"/>
                </a:solidFill>
                <a:cs typeface="+mn-ea"/>
                <a:sym typeface="+mn-lt"/>
              </a:endParaRPr>
            </a:p>
          </p:txBody>
        </p:sp>
        <p:sp>
          <p:nvSpPr>
            <p:cNvPr id="33" name="Freeform: Shape 14"/>
            <p:cNvSpPr/>
            <p:nvPr/>
          </p:nvSpPr>
          <p:spPr>
            <a:xfrm rot="2702816">
              <a:off x="7337723" y="2827203"/>
              <a:ext cx="1371601" cy="1371601"/>
            </a:xfrm>
            <a:custGeom>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TextBox 15"/>
            <p:cNvSpPr txBox="1"/>
            <p:nvPr/>
          </p:nvSpPr>
          <p:spPr>
            <a:xfrm>
              <a:off x="8295131" y="3282170"/>
              <a:ext cx="527709" cy="461665"/>
            </a:xfrm>
            <a:prstGeom prst="rect">
              <a:avLst/>
            </a:prstGeom>
            <a:noFill/>
          </p:spPr>
          <p:txBody>
            <a:bodyPr wrap="none">
              <a:normAutofit fontScale="85000" lnSpcReduction="20000"/>
            </a:bodyPr>
            <a:lstStyle/>
            <a:p>
              <a:r>
                <a:rPr lang="en-US" sz="2400" b="1">
                  <a:solidFill>
                    <a:schemeClr val="bg1"/>
                  </a:solidFill>
                  <a:cs typeface="+mn-ea"/>
                  <a:sym typeface="+mn-lt"/>
                </a:rPr>
                <a:t>04</a:t>
              </a:r>
              <a:endParaRPr lang="en-US" sz="2400" b="1">
                <a:solidFill>
                  <a:schemeClr val="bg1"/>
                </a:solidFill>
                <a:cs typeface="+mn-ea"/>
                <a:sym typeface="+mn-lt"/>
              </a:endParaRPr>
            </a:p>
          </p:txBody>
        </p:sp>
        <p:sp>
          <p:nvSpPr>
            <p:cNvPr id="35" name="Freeform: Shape 16"/>
            <p:cNvSpPr/>
            <p:nvPr/>
          </p:nvSpPr>
          <p:spPr>
            <a:xfrm rot="2702816">
              <a:off x="9265482" y="2827198"/>
              <a:ext cx="1371601" cy="1371601"/>
            </a:xfrm>
            <a:custGeom>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TextBox 17"/>
            <p:cNvSpPr txBox="1"/>
            <p:nvPr/>
          </p:nvSpPr>
          <p:spPr>
            <a:xfrm>
              <a:off x="10222890" y="3282165"/>
              <a:ext cx="527709" cy="461665"/>
            </a:xfrm>
            <a:prstGeom prst="rect">
              <a:avLst/>
            </a:prstGeom>
            <a:noFill/>
          </p:spPr>
          <p:txBody>
            <a:bodyPr wrap="none">
              <a:normAutofit fontScale="85000" lnSpcReduction="20000"/>
            </a:bodyPr>
            <a:lstStyle/>
            <a:p>
              <a:r>
                <a:rPr lang="en-US" sz="2400" b="1">
                  <a:solidFill>
                    <a:schemeClr val="bg1"/>
                  </a:solidFill>
                  <a:cs typeface="+mn-ea"/>
                  <a:sym typeface="+mn-lt"/>
                </a:rPr>
                <a:t>05</a:t>
              </a:r>
              <a:endParaRPr lang="en-US" sz="2400" b="1">
                <a:solidFill>
                  <a:schemeClr val="bg1"/>
                </a:solidFill>
                <a:cs typeface="+mn-ea"/>
                <a:sym typeface="+mn-lt"/>
              </a:endParaRPr>
            </a:p>
          </p:txBody>
        </p:sp>
      </p:grpSp>
      <p:sp>
        <p:nvSpPr>
          <p:cNvPr id="26" name="Rectangle: Rounded Corners 7"/>
          <p:cNvSpPr/>
          <p:nvPr/>
        </p:nvSpPr>
        <p:spPr>
          <a:xfrm rot="2702816">
            <a:off x="6887672" y="1599643"/>
            <a:ext cx="1158793" cy="1158793"/>
          </a:xfrm>
          <a:prstGeom prst="roundRect">
            <a:avLst/>
          </a:prstGeom>
          <a:noFill/>
          <a:ln w="3175">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Group 18"/>
          <p:cNvGrpSpPr/>
          <p:nvPr/>
        </p:nvGrpSpPr>
        <p:grpSpPr>
          <a:xfrm>
            <a:off x="824791" y="3068402"/>
            <a:ext cx="7494422" cy="642945"/>
            <a:chOff x="1395236" y="2161845"/>
            <a:chExt cx="11763384" cy="857260"/>
          </a:xfrm>
        </p:grpSpPr>
        <p:grpSp>
          <p:nvGrpSpPr>
            <p:cNvPr id="6" name="Group 19"/>
            <p:cNvGrpSpPr/>
            <p:nvPr/>
          </p:nvGrpSpPr>
          <p:grpSpPr>
            <a:xfrm>
              <a:off x="1395236" y="2161845"/>
              <a:ext cx="2315968" cy="857260"/>
              <a:chOff x="1681446" y="5001250"/>
              <a:chExt cx="2315968" cy="857260"/>
            </a:xfrm>
          </p:grpSpPr>
          <p:sp>
            <p:nvSpPr>
              <p:cNvPr id="19" name="TextBox 32"/>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20" name="TextBox 33"/>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accent1"/>
                    </a:solidFill>
                    <a:cs typeface="+mn-ea"/>
                    <a:sym typeface="+mn-lt"/>
                  </a:rPr>
                  <a:t>此部分内容作为文字排版占位显示 </a:t>
                </a:r>
                <a:br>
                  <a:rPr lang="zh-CN" altLang="en-US" sz="1000">
                    <a:solidFill>
                      <a:schemeClr val="accent1"/>
                    </a:solidFill>
                    <a:cs typeface="+mn-ea"/>
                    <a:sym typeface="+mn-lt"/>
                  </a:rPr>
                </a:br>
                <a:r>
                  <a:rPr lang="zh-CN" altLang="en-US" sz="1000">
                    <a:solidFill>
                      <a:schemeClr val="accent1"/>
                    </a:solidFill>
                    <a:cs typeface="+mn-ea"/>
                    <a:sym typeface="+mn-lt"/>
                  </a:rPr>
                  <a:t>（建议使用主题字体）</a:t>
                </a:r>
                <a:endParaRPr lang="zh-CN" altLang="en-US" sz="1000">
                  <a:solidFill>
                    <a:schemeClr val="accent1"/>
                  </a:solidFill>
                  <a:cs typeface="+mn-ea"/>
                  <a:sym typeface="+mn-lt"/>
                </a:endParaRPr>
              </a:p>
            </p:txBody>
          </p:sp>
        </p:grpSp>
        <p:grpSp>
          <p:nvGrpSpPr>
            <p:cNvPr id="7" name="Group 20"/>
            <p:cNvGrpSpPr/>
            <p:nvPr/>
          </p:nvGrpSpPr>
          <p:grpSpPr>
            <a:xfrm>
              <a:off x="3757090" y="2161845"/>
              <a:ext cx="2315968" cy="857260"/>
              <a:chOff x="1681446" y="5001250"/>
              <a:chExt cx="2315968" cy="857260"/>
            </a:xfrm>
          </p:grpSpPr>
          <p:sp>
            <p:nvSpPr>
              <p:cNvPr id="17" name="TextBox 30"/>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18" name="TextBox 31"/>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accent1"/>
                    </a:solidFill>
                    <a:cs typeface="+mn-ea"/>
                    <a:sym typeface="+mn-lt"/>
                  </a:rPr>
                  <a:t>此部分内容作为文字排版占位显示 </a:t>
                </a:r>
                <a:br>
                  <a:rPr lang="zh-CN" altLang="en-US" sz="1000">
                    <a:solidFill>
                      <a:schemeClr val="accent1"/>
                    </a:solidFill>
                    <a:cs typeface="+mn-ea"/>
                    <a:sym typeface="+mn-lt"/>
                  </a:rPr>
                </a:br>
                <a:r>
                  <a:rPr lang="zh-CN" altLang="en-US" sz="1000">
                    <a:solidFill>
                      <a:schemeClr val="accent1"/>
                    </a:solidFill>
                    <a:cs typeface="+mn-ea"/>
                    <a:sym typeface="+mn-lt"/>
                  </a:rPr>
                  <a:t>（建议使用主题字体）</a:t>
                </a:r>
                <a:endParaRPr lang="zh-CN" altLang="en-US" sz="1000">
                  <a:solidFill>
                    <a:schemeClr val="accent1"/>
                  </a:solidFill>
                  <a:cs typeface="+mn-ea"/>
                  <a:sym typeface="+mn-lt"/>
                </a:endParaRPr>
              </a:p>
            </p:txBody>
          </p:sp>
        </p:grpSp>
        <p:grpSp>
          <p:nvGrpSpPr>
            <p:cNvPr id="8" name="Group 21"/>
            <p:cNvGrpSpPr/>
            <p:nvPr/>
          </p:nvGrpSpPr>
          <p:grpSpPr>
            <a:xfrm>
              <a:off x="6118944" y="2161845"/>
              <a:ext cx="2315968" cy="857260"/>
              <a:chOff x="1681446" y="5001250"/>
              <a:chExt cx="2315968" cy="857260"/>
            </a:xfrm>
          </p:grpSpPr>
          <p:sp>
            <p:nvSpPr>
              <p:cNvPr id="15" name="TextBox 28"/>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16" name="TextBox 29"/>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accent1"/>
                    </a:solidFill>
                    <a:cs typeface="+mn-ea"/>
                    <a:sym typeface="+mn-lt"/>
                  </a:rPr>
                  <a:t>此部分内容作为文字排版占位显示 </a:t>
                </a:r>
                <a:br>
                  <a:rPr lang="zh-CN" altLang="en-US" sz="1000">
                    <a:solidFill>
                      <a:schemeClr val="accent1"/>
                    </a:solidFill>
                    <a:cs typeface="+mn-ea"/>
                    <a:sym typeface="+mn-lt"/>
                  </a:rPr>
                </a:br>
                <a:r>
                  <a:rPr lang="zh-CN" altLang="en-US" sz="1000">
                    <a:solidFill>
                      <a:schemeClr val="accent1"/>
                    </a:solidFill>
                    <a:cs typeface="+mn-ea"/>
                    <a:sym typeface="+mn-lt"/>
                  </a:rPr>
                  <a:t>（建议使用主题字体）</a:t>
                </a:r>
                <a:endParaRPr lang="zh-CN" altLang="en-US" sz="1000">
                  <a:solidFill>
                    <a:schemeClr val="accent1"/>
                  </a:solidFill>
                  <a:cs typeface="+mn-ea"/>
                  <a:sym typeface="+mn-lt"/>
                </a:endParaRPr>
              </a:p>
            </p:txBody>
          </p:sp>
        </p:grpSp>
        <p:grpSp>
          <p:nvGrpSpPr>
            <p:cNvPr id="9" name="Group 22"/>
            <p:cNvGrpSpPr/>
            <p:nvPr/>
          </p:nvGrpSpPr>
          <p:grpSpPr>
            <a:xfrm>
              <a:off x="8480797" y="2161845"/>
              <a:ext cx="2315969" cy="857260"/>
              <a:chOff x="1681445" y="5001250"/>
              <a:chExt cx="2315969" cy="857260"/>
            </a:xfrm>
          </p:grpSpPr>
          <p:sp>
            <p:nvSpPr>
              <p:cNvPr id="13" name="TextBox 26"/>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14" name="TextBox 27"/>
              <p:cNvSpPr txBox="1"/>
              <p:nvPr/>
            </p:nvSpPr>
            <p:spPr bwMode="auto">
              <a:xfrm>
                <a:off x="1681445"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accent1"/>
                    </a:solidFill>
                    <a:cs typeface="+mn-ea"/>
                    <a:sym typeface="+mn-lt"/>
                  </a:rPr>
                  <a:t>此部分内容作为文字排版占位显示 </a:t>
                </a:r>
                <a:br>
                  <a:rPr lang="zh-CN" altLang="en-US" sz="1000">
                    <a:solidFill>
                      <a:schemeClr val="accent1"/>
                    </a:solidFill>
                    <a:cs typeface="+mn-ea"/>
                    <a:sym typeface="+mn-lt"/>
                  </a:rPr>
                </a:br>
                <a:r>
                  <a:rPr lang="zh-CN" altLang="en-US" sz="1000">
                    <a:solidFill>
                      <a:schemeClr val="accent1"/>
                    </a:solidFill>
                    <a:cs typeface="+mn-ea"/>
                    <a:sym typeface="+mn-lt"/>
                  </a:rPr>
                  <a:t>（建议使用主题字体）</a:t>
                </a:r>
                <a:endParaRPr lang="zh-CN" altLang="en-US" sz="1000">
                  <a:solidFill>
                    <a:schemeClr val="accent1"/>
                  </a:solidFill>
                  <a:cs typeface="+mn-ea"/>
                  <a:sym typeface="+mn-lt"/>
                </a:endParaRPr>
              </a:p>
            </p:txBody>
          </p:sp>
        </p:grpSp>
        <p:grpSp>
          <p:nvGrpSpPr>
            <p:cNvPr id="10" name="Group 23"/>
            <p:cNvGrpSpPr/>
            <p:nvPr/>
          </p:nvGrpSpPr>
          <p:grpSpPr>
            <a:xfrm>
              <a:off x="10842652" y="2161845"/>
              <a:ext cx="2315968" cy="857260"/>
              <a:chOff x="1681446" y="5001250"/>
              <a:chExt cx="2315968" cy="857260"/>
            </a:xfrm>
          </p:grpSpPr>
          <p:sp>
            <p:nvSpPr>
              <p:cNvPr id="11" name="TextBox 24"/>
              <p:cNvSpPr txBox="1"/>
              <p:nvPr/>
            </p:nvSpPr>
            <p:spPr bwMode="auto">
              <a:xfrm>
                <a:off x="1681446" y="5001250"/>
                <a:ext cx="2315968"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12" name="TextBox 25"/>
              <p:cNvSpPr txBox="1"/>
              <p:nvPr/>
            </p:nvSpPr>
            <p:spPr bwMode="auto">
              <a:xfrm>
                <a:off x="1681446" y="5284280"/>
                <a:ext cx="2315968"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accent1"/>
                    </a:solidFill>
                    <a:cs typeface="+mn-ea"/>
                    <a:sym typeface="+mn-lt"/>
                  </a:rPr>
                  <a:t>此部分内容作为文字排版占位显示 </a:t>
                </a:r>
                <a:br>
                  <a:rPr lang="zh-CN" altLang="en-US" sz="1000">
                    <a:solidFill>
                      <a:schemeClr val="accent1"/>
                    </a:solidFill>
                    <a:cs typeface="+mn-ea"/>
                    <a:sym typeface="+mn-lt"/>
                  </a:rPr>
                </a:br>
                <a:r>
                  <a:rPr lang="zh-CN" altLang="en-US" sz="1000">
                    <a:solidFill>
                      <a:schemeClr val="accent1"/>
                    </a:solidFill>
                    <a:cs typeface="+mn-ea"/>
                    <a:sym typeface="+mn-lt"/>
                  </a:rPr>
                  <a:t>（建议使用主题字体）</a:t>
                </a:r>
                <a:endParaRPr lang="zh-CN" altLang="en-US" sz="1000">
                  <a:solidFill>
                    <a:schemeClr val="accent1"/>
                  </a:solidFill>
                  <a:cs typeface="+mn-ea"/>
                  <a:sym typeface="+mn-lt"/>
                </a:endParaRPr>
              </a:p>
            </p:txBody>
          </p:sp>
        </p:grpSp>
      </p:gr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6"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rot="5400000">
            <a:off x="1722387" y="2320543"/>
            <a:ext cx="2619464" cy="778555"/>
            <a:chOff x="5197841" y="1192935"/>
            <a:chExt cx="3206750" cy="1038315"/>
          </a:xfrm>
          <a:solidFill>
            <a:srgbClr val="6A7E88"/>
          </a:solidFill>
        </p:grpSpPr>
        <p:sp>
          <p:nvSpPr>
            <p:cNvPr id="43" name="圆角矩形 31"/>
            <p:cNvSpPr/>
            <p:nvPr/>
          </p:nvSpPr>
          <p:spPr>
            <a:xfrm rot="16200000">
              <a:off x="6471016" y="-80240"/>
              <a:ext cx="660400" cy="32067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50" noProof="1">
                <a:solidFill>
                  <a:schemeClr val="accent1"/>
                </a:solidFill>
                <a:latin typeface="杨任东竹石体-Regular" panose="02000000000000000000" pitchFamily="2" charset="-122"/>
                <a:ea typeface="杨任东竹石体-Regular" panose="02000000000000000000" pitchFamily="2" charset="-122"/>
              </a:endParaRPr>
            </a:p>
          </p:txBody>
        </p:sp>
        <p:sp>
          <p:nvSpPr>
            <p:cNvPr id="44" name="文本框 4"/>
            <p:cNvSpPr txBox="1">
              <a:spLocks noChangeArrowheads="1"/>
            </p:cNvSpPr>
            <p:nvPr/>
          </p:nvSpPr>
          <p:spPr bwMode="auto">
            <a:xfrm rot="16200000">
              <a:off x="6293407" y="427186"/>
              <a:ext cx="985115" cy="2623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a:solidFill>
                    <a:schemeClr val="accent1"/>
                  </a:solidFill>
                  <a:latin typeface="杨任东竹石体-Regular" panose="02000000000000000000" pitchFamily="2" charset="-122"/>
                  <a:ea typeface="杨任东竹石体-Regular" panose="02000000000000000000" pitchFamily="2" charset="-122"/>
                </a:rPr>
                <a:t>一   点击添加内容</a:t>
              </a:r>
              <a:endParaRPr lang="zh-CN" altLang="en-US">
                <a:solidFill>
                  <a:schemeClr val="accent1"/>
                </a:solidFill>
                <a:latin typeface="杨任东竹石体-Regular" panose="02000000000000000000" pitchFamily="2" charset="-122"/>
                <a:ea typeface="杨任东竹石体-Regular" panose="02000000000000000000" pitchFamily="2" charset="-122"/>
              </a:endParaRPr>
            </a:p>
          </p:txBody>
        </p:sp>
      </p:grpSp>
      <p:grpSp>
        <p:nvGrpSpPr>
          <p:cNvPr id="45" name="组合 44"/>
          <p:cNvGrpSpPr/>
          <p:nvPr/>
        </p:nvGrpSpPr>
        <p:grpSpPr>
          <a:xfrm rot="5400000">
            <a:off x="2600588" y="2320543"/>
            <a:ext cx="2619464" cy="778555"/>
            <a:chOff x="5197841" y="1192935"/>
            <a:chExt cx="3206750" cy="1038315"/>
          </a:xfrm>
          <a:solidFill>
            <a:srgbClr val="6A7E88"/>
          </a:solidFill>
        </p:grpSpPr>
        <p:sp>
          <p:nvSpPr>
            <p:cNvPr id="46" name="圆角矩形 31"/>
            <p:cNvSpPr/>
            <p:nvPr/>
          </p:nvSpPr>
          <p:spPr>
            <a:xfrm rot="16200000">
              <a:off x="6471016" y="-80240"/>
              <a:ext cx="660400" cy="32067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50" noProof="1">
                <a:solidFill>
                  <a:schemeClr val="accent1"/>
                </a:solidFill>
                <a:latin typeface="杨任东竹石体-Regular" panose="02000000000000000000" pitchFamily="2" charset="-122"/>
                <a:ea typeface="杨任东竹石体-Regular" panose="02000000000000000000" pitchFamily="2" charset="-122"/>
              </a:endParaRPr>
            </a:p>
          </p:txBody>
        </p:sp>
        <p:sp>
          <p:nvSpPr>
            <p:cNvPr id="47" name="文本框 4"/>
            <p:cNvSpPr txBox="1">
              <a:spLocks noChangeArrowheads="1"/>
            </p:cNvSpPr>
            <p:nvPr/>
          </p:nvSpPr>
          <p:spPr bwMode="auto">
            <a:xfrm rot="16200000">
              <a:off x="6293404" y="427186"/>
              <a:ext cx="985115" cy="2623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a:solidFill>
                    <a:schemeClr val="accent1"/>
                  </a:solidFill>
                  <a:latin typeface="杨任东竹石体-Regular" panose="02000000000000000000" pitchFamily="2" charset="-122"/>
                  <a:ea typeface="杨任东竹石体-Regular" panose="02000000000000000000" pitchFamily="2" charset="-122"/>
                </a:rPr>
                <a:t>二   点击添加内容</a:t>
              </a:r>
              <a:endParaRPr lang="zh-CN" altLang="en-US">
                <a:solidFill>
                  <a:schemeClr val="accent1"/>
                </a:solidFill>
                <a:latin typeface="杨任东竹石体-Regular" panose="02000000000000000000" pitchFamily="2" charset="-122"/>
                <a:ea typeface="杨任东竹石体-Regular" panose="02000000000000000000" pitchFamily="2" charset="-122"/>
              </a:endParaRPr>
            </a:p>
          </p:txBody>
        </p:sp>
      </p:grpSp>
      <p:grpSp>
        <p:nvGrpSpPr>
          <p:cNvPr id="48" name="组合 47"/>
          <p:cNvGrpSpPr/>
          <p:nvPr/>
        </p:nvGrpSpPr>
        <p:grpSpPr>
          <a:xfrm rot="5400000">
            <a:off x="3478789" y="2320542"/>
            <a:ext cx="2619463" cy="778555"/>
            <a:chOff x="5197841" y="1192935"/>
            <a:chExt cx="3206750" cy="1038315"/>
          </a:xfrm>
          <a:solidFill>
            <a:srgbClr val="6A7E88"/>
          </a:solidFill>
        </p:grpSpPr>
        <p:sp>
          <p:nvSpPr>
            <p:cNvPr id="49" name="圆角矩形 31"/>
            <p:cNvSpPr/>
            <p:nvPr/>
          </p:nvSpPr>
          <p:spPr>
            <a:xfrm rot="16200000">
              <a:off x="6471016" y="-80240"/>
              <a:ext cx="660400" cy="32067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50" noProof="1">
                <a:solidFill>
                  <a:schemeClr val="accent1"/>
                </a:solidFill>
                <a:latin typeface="杨任东竹石体-Regular" panose="02000000000000000000" pitchFamily="2" charset="-122"/>
                <a:ea typeface="杨任东竹石体-Regular" panose="02000000000000000000" pitchFamily="2" charset="-122"/>
              </a:endParaRPr>
            </a:p>
          </p:txBody>
        </p:sp>
        <p:sp>
          <p:nvSpPr>
            <p:cNvPr id="50" name="文本框 4"/>
            <p:cNvSpPr txBox="1">
              <a:spLocks noChangeArrowheads="1"/>
            </p:cNvSpPr>
            <p:nvPr/>
          </p:nvSpPr>
          <p:spPr bwMode="auto">
            <a:xfrm rot="16200000">
              <a:off x="6293408" y="427186"/>
              <a:ext cx="985115" cy="2623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a:solidFill>
                    <a:schemeClr val="accent1"/>
                  </a:solidFill>
                  <a:latin typeface="杨任东竹石体-Regular" panose="02000000000000000000" pitchFamily="2" charset="-122"/>
                  <a:ea typeface="杨任东竹石体-Regular" panose="02000000000000000000" pitchFamily="2" charset="-122"/>
                </a:rPr>
                <a:t>三   点击添加内容</a:t>
              </a:r>
              <a:endParaRPr lang="zh-CN" altLang="en-US">
                <a:solidFill>
                  <a:schemeClr val="accent1"/>
                </a:solidFill>
                <a:latin typeface="杨任东竹石体-Regular" panose="02000000000000000000" pitchFamily="2" charset="-122"/>
                <a:ea typeface="杨任东竹石体-Regular" panose="02000000000000000000" pitchFamily="2" charset="-122"/>
              </a:endParaRPr>
            </a:p>
          </p:txBody>
        </p:sp>
      </p:grpSp>
      <p:grpSp>
        <p:nvGrpSpPr>
          <p:cNvPr id="51" name="组合 50"/>
          <p:cNvGrpSpPr/>
          <p:nvPr/>
        </p:nvGrpSpPr>
        <p:grpSpPr>
          <a:xfrm rot="5400000">
            <a:off x="4356990" y="2320543"/>
            <a:ext cx="2619464" cy="778555"/>
            <a:chOff x="5197841" y="1192935"/>
            <a:chExt cx="3206750" cy="1038315"/>
          </a:xfrm>
          <a:solidFill>
            <a:srgbClr val="6A7E88"/>
          </a:solidFill>
        </p:grpSpPr>
        <p:sp>
          <p:nvSpPr>
            <p:cNvPr id="52" name="圆角矩形 31"/>
            <p:cNvSpPr/>
            <p:nvPr/>
          </p:nvSpPr>
          <p:spPr>
            <a:xfrm rot="16200000">
              <a:off x="6471016" y="-80240"/>
              <a:ext cx="660400" cy="32067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50" noProof="1">
                <a:solidFill>
                  <a:schemeClr val="accent1"/>
                </a:solidFill>
                <a:latin typeface="杨任东竹石体-Regular" panose="02000000000000000000" pitchFamily="2" charset="-122"/>
                <a:ea typeface="杨任东竹石体-Regular" panose="02000000000000000000" pitchFamily="2" charset="-122"/>
              </a:endParaRPr>
            </a:p>
          </p:txBody>
        </p:sp>
        <p:sp>
          <p:nvSpPr>
            <p:cNvPr id="53" name="文本框 4"/>
            <p:cNvSpPr txBox="1">
              <a:spLocks noChangeArrowheads="1"/>
            </p:cNvSpPr>
            <p:nvPr/>
          </p:nvSpPr>
          <p:spPr bwMode="auto">
            <a:xfrm rot="16200000">
              <a:off x="6293408" y="427186"/>
              <a:ext cx="985115" cy="2623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a:solidFill>
                    <a:schemeClr val="accent1"/>
                  </a:solidFill>
                  <a:latin typeface="杨任东竹石体-Regular" panose="02000000000000000000" pitchFamily="2" charset="-122"/>
                  <a:ea typeface="杨任东竹石体-Regular" panose="02000000000000000000" pitchFamily="2" charset="-122"/>
                </a:rPr>
                <a:t>四   点击添加内容</a:t>
              </a:r>
              <a:endParaRPr lang="zh-CN" altLang="en-US">
                <a:solidFill>
                  <a:schemeClr val="accent1"/>
                </a:solidFill>
                <a:latin typeface="杨任东竹石体-Regular" panose="02000000000000000000" pitchFamily="2" charset="-122"/>
                <a:ea typeface="杨任东竹石体-Regular" panose="02000000000000000000" pitchFamily="2" charset="-122"/>
              </a:endParaRPr>
            </a:p>
          </p:txBody>
        </p:sp>
      </p:grpSp>
      <p:sp>
        <p:nvSpPr>
          <p:cNvPr id="54" name="MH_Others_1"/>
          <p:cNvSpPr txBox="1"/>
          <p:nvPr>
            <p:custDataLst>
              <p:tags r:id="rId3"/>
            </p:custDataLst>
          </p:nvPr>
        </p:nvSpPr>
        <p:spPr>
          <a:xfrm>
            <a:off x="1676400" y="1123950"/>
            <a:ext cx="692497" cy="2020197"/>
          </a:xfrm>
          <a:prstGeom prst="rect">
            <a:avLst/>
          </a:prstGeom>
          <a:noFill/>
        </p:spPr>
        <p:txBody>
          <a:bodyPr vert="eaVert" wrap="square" lIns="0" tIns="0" rIns="0" bIns="0" anchor="ctr">
            <a:spAutoFit/>
          </a:bodyPr>
          <a:lstStyle/>
          <a:p>
            <a:pPr algn="ctr" eaLnBrk="1" hangingPunct="1">
              <a:defRPr/>
            </a:pPr>
            <a:r>
              <a:rPr lang="zh-CN" altLang="en-US" sz="4500" b="1" noProof="1">
                <a:solidFill>
                  <a:schemeClr val="accent1"/>
                </a:solidFill>
                <a:latin typeface="杨任东竹石体-Regular" panose="02000000000000000000" pitchFamily="2" charset="-122"/>
                <a:ea typeface="杨任东竹石体-Regular" panose="02000000000000000000" pitchFamily="2" charset="-122"/>
                <a:sym typeface="Arial" panose="020b0604020202020204" pitchFamily="34" charset="0"/>
              </a:rPr>
              <a:t>目 录</a:t>
            </a:r>
            <a:endParaRPr lang="zh-CN" altLang="en-US" sz="4500" b="1" noProof="1">
              <a:solidFill>
                <a:schemeClr val="accent1"/>
              </a:solidFill>
              <a:latin typeface="杨任东竹石体-Regular" panose="02000000000000000000" pitchFamily="2" charset="-122"/>
              <a:ea typeface="杨任东竹石体-Regular" panose="02000000000000000000" pitchFamily="2" charset="-122"/>
              <a:sym typeface="Arial" panose="020b0604020202020204" pitchFamily="34" charset="0"/>
            </a:endParaRPr>
          </a:p>
        </p:txBody>
      </p:sp>
      <p:sp>
        <p:nvSpPr>
          <p:cNvPr id="55" name="MH_Others_2"/>
          <p:cNvSpPr txBox="1"/>
          <p:nvPr>
            <p:custDataLst>
              <p:tags r:id="rId4"/>
            </p:custDataLst>
          </p:nvPr>
        </p:nvSpPr>
        <p:spPr>
          <a:xfrm rot="5400000">
            <a:off x="1541282" y="2549676"/>
            <a:ext cx="1699143" cy="219291"/>
          </a:xfrm>
          <a:prstGeom prst="rect">
            <a:avLst/>
          </a:prstGeom>
          <a:noFill/>
        </p:spPr>
        <p:txBody>
          <a:bodyPr wrap="square" lIns="0" tIns="0" rIns="0" bIns="0">
            <a:spAutoFit/>
          </a:bodyPr>
          <a:lstStyle/>
          <a:p>
            <a:pPr algn="ctr" eaLnBrk="1" hangingPunct="1">
              <a:defRPr/>
            </a:pPr>
            <a:r>
              <a:rPr lang="en-US" altLang="zh-CN" sz="1425" spc="225" noProof="1">
                <a:solidFill>
                  <a:schemeClr val="accent1"/>
                </a:solidFill>
                <a:latin typeface="杨任东竹石体-Regular" panose="02000000000000000000" pitchFamily="2" charset="-122"/>
                <a:ea typeface="杨任东竹石体-Regular" panose="02000000000000000000" pitchFamily="2" charset="-122"/>
                <a:sym typeface="Arial" panose="020b0604020202020204" pitchFamily="34" charset="0"/>
              </a:rPr>
              <a:t>CONTENTS</a:t>
            </a:r>
            <a:endParaRPr lang="zh-CN" altLang="en-US" sz="1425" spc="225" noProof="1">
              <a:solidFill>
                <a:schemeClr val="accent1"/>
              </a:solidFill>
              <a:latin typeface="杨任东竹石体-Regular" panose="02000000000000000000" pitchFamily="2" charset="-122"/>
              <a:ea typeface="杨任东竹石体-Regular" panose="02000000000000000000" pitchFamily="2" charset="-122"/>
              <a:sym typeface="Arial" panose="020b0604020202020204" pitchFamily="34" charset="0"/>
            </a:endParaRPr>
          </a:p>
        </p:txBody>
      </p:sp>
      <p:grpSp>
        <p:nvGrpSpPr>
          <p:cNvPr id="56" name="组合 55"/>
          <p:cNvGrpSpPr/>
          <p:nvPr/>
        </p:nvGrpSpPr>
        <p:grpSpPr>
          <a:xfrm rot="5400000">
            <a:off x="5235191" y="2320543"/>
            <a:ext cx="2619464" cy="778555"/>
            <a:chOff x="5197841" y="1192935"/>
            <a:chExt cx="3206750" cy="1038315"/>
          </a:xfrm>
          <a:solidFill>
            <a:srgbClr val="6A7E88"/>
          </a:solidFill>
        </p:grpSpPr>
        <p:sp>
          <p:nvSpPr>
            <p:cNvPr id="57" name="圆角矩形 31"/>
            <p:cNvSpPr/>
            <p:nvPr/>
          </p:nvSpPr>
          <p:spPr>
            <a:xfrm rot="16200000">
              <a:off x="6471016" y="-80240"/>
              <a:ext cx="660400" cy="320675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50" noProof="1">
                <a:solidFill>
                  <a:schemeClr val="accent1"/>
                </a:solidFill>
                <a:latin typeface="杨任东竹石体-Regular" panose="02000000000000000000" pitchFamily="2" charset="-122"/>
                <a:ea typeface="杨任东竹石体-Regular" panose="02000000000000000000" pitchFamily="2" charset="-122"/>
              </a:endParaRPr>
            </a:p>
          </p:txBody>
        </p:sp>
        <p:sp>
          <p:nvSpPr>
            <p:cNvPr id="58" name="文本框 4"/>
            <p:cNvSpPr txBox="1">
              <a:spLocks noChangeArrowheads="1"/>
            </p:cNvSpPr>
            <p:nvPr/>
          </p:nvSpPr>
          <p:spPr bwMode="auto">
            <a:xfrm rot="16200000">
              <a:off x="6293403" y="427186"/>
              <a:ext cx="985115" cy="26230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a:r>
                <a:rPr lang="zh-CN" altLang="en-US">
                  <a:solidFill>
                    <a:schemeClr val="accent1"/>
                  </a:solidFill>
                  <a:latin typeface="杨任东竹石体-Regular" panose="02000000000000000000" pitchFamily="2" charset="-122"/>
                  <a:ea typeface="杨任东竹石体-Regular" panose="02000000000000000000" pitchFamily="2" charset="-122"/>
                </a:rPr>
                <a:t>五   点击添加内容</a:t>
              </a:r>
              <a:endParaRPr lang="zh-CN" altLang="en-US">
                <a:solidFill>
                  <a:schemeClr val="accent1"/>
                </a:solidFill>
                <a:latin typeface="杨任东竹石体-Regular" panose="02000000000000000000" pitchFamily="2" charset="-122"/>
                <a:ea typeface="杨任东竹石体-Regular" panose="02000000000000000000" pitchFamily="2" charset="-122"/>
              </a:endParaRPr>
            </a:p>
          </p:txBody>
        </p:sp>
      </p:grpSp>
      <p:pic>
        <p:nvPicPr>
          <p:cNvPr id="59" name="图片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178629"/>
            <a:ext cx="1672406" cy="1964871"/>
          </a:xfrm>
          <a:prstGeom prst="rect">
            <a:avLst/>
          </a:prstGeom>
        </p:spPr>
      </p:pic>
      <p:pic>
        <p:nvPicPr>
          <p:cNvPr id="20" name="图片 19" descr="图片包含 植物&#10;&#10;已生成极高可信度的说明"/>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3727611" flipH="1">
            <a:off x="2642547" y="1246097"/>
            <a:ext cx="807724" cy="533942"/>
          </a:xfrm>
          <a:prstGeom prst="rect">
            <a:avLst/>
          </a:prstGeom>
        </p:spPr>
      </p:pic>
      <p:pic>
        <p:nvPicPr>
          <p:cNvPr id="23" name="图片 22" descr="图片包含 植物&#10;&#10;已生成极高可信度的说明"/>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3727611" flipH="1">
            <a:off x="3519842" y="1246096"/>
            <a:ext cx="807724" cy="533942"/>
          </a:xfrm>
          <a:prstGeom prst="rect">
            <a:avLst/>
          </a:prstGeom>
        </p:spPr>
      </p:pic>
      <p:pic>
        <p:nvPicPr>
          <p:cNvPr id="24" name="图片 23" descr="图片包含 植物&#10;&#10;已生成极高可信度的说明"/>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3727611" flipH="1">
            <a:off x="4397747" y="1198384"/>
            <a:ext cx="807724" cy="533942"/>
          </a:xfrm>
          <a:prstGeom prst="rect">
            <a:avLst/>
          </a:prstGeom>
        </p:spPr>
      </p:pic>
      <p:pic>
        <p:nvPicPr>
          <p:cNvPr id="25" name="图片 24" descr="图片包含 植物&#10;&#10;已生成极高可信度的说明"/>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3727611" flipH="1">
            <a:off x="5209584" y="1188771"/>
            <a:ext cx="807724" cy="533942"/>
          </a:xfrm>
          <a:prstGeom prst="rect">
            <a:avLst/>
          </a:prstGeom>
        </p:spPr>
      </p:pic>
      <p:pic>
        <p:nvPicPr>
          <p:cNvPr id="26" name="图片 25" descr="图片包含 植物&#10;&#10;已生成极高可信度的说明"/>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3727611" flipH="1">
            <a:off x="6176593" y="1157021"/>
            <a:ext cx="807724" cy="533942"/>
          </a:xfrm>
          <a:prstGeom prst="rect">
            <a:avLst/>
          </a:prstGeom>
        </p:spPr>
      </p:pic>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by="(-#ppt_w*2)" calcmode="lin" valueType="num">
                                      <p:cBhvr rctx="PPT">
                                        <p:cTn id="7" dur="500" autoRev="1" fill="hold">
                                          <p:stCondLst>
                                            <p:cond delay="0"/>
                                          </p:stCondLst>
                                        </p:cTn>
                                        <p:tgtEl>
                                          <p:spTgt spid="54"/>
                                        </p:tgtEl>
                                        <p:attrNameLst>
                                          <p:attrName>ppt_w</p:attrName>
                                        </p:attrNameLst>
                                      </p:cBhvr>
                                    </p:anim>
                                    <p:anim by="(#ppt_w*0.50)" calcmode="lin" valueType="num">
                                      <p:cBhvr>
                                        <p:cTn id="8" dur="500" decel="50000" autoRev="1" fill="hold">
                                          <p:stCondLst>
                                            <p:cond delay="0"/>
                                          </p:stCondLst>
                                        </p:cTn>
                                        <p:tgtEl>
                                          <p:spTgt spid="54"/>
                                        </p:tgtEl>
                                        <p:attrNameLst>
                                          <p:attrName>ppt_x</p:attrName>
                                        </p:attrNameLst>
                                      </p:cBhvr>
                                    </p:anim>
                                    <p:anim from="(-#ppt_h/2)" to="(#ppt_y)" calcmode="lin" valueType="num">
                                      <p:cBhvr>
                                        <p:cTn id="9" dur="1000" fill="hold">
                                          <p:stCondLst>
                                            <p:cond delay="0"/>
                                          </p:stCondLst>
                                        </p:cTn>
                                        <p:tgtEl>
                                          <p:spTgt spid="54"/>
                                        </p:tgtEl>
                                        <p:attrNameLst>
                                          <p:attrName>ppt_y</p:attrName>
                                        </p:attrNameLst>
                                      </p:cBhvr>
                                    </p:anim>
                                    <p:animRot by="21600000">
                                      <p:cBhvr>
                                        <p:cTn id="10" dur="1000" fill="hold">
                                          <p:stCondLst>
                                            <p:cond delay="0"/>
                                          </p:stCondLst>
                                        </p:cTn>
                                        <p:tgtEl>
                                          <p:spTgt spid="5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5"/>
                                        </p:tgtEl>
                                        <p:attrNameLst>
                                          <p:attrName>style.visibility</p:attrName>
                                        </p:attrNameLst>
                                      </p:cBhvr>
                                      <p:to>
                                        <p:strVal val="visible"/>
                                      </p:to>
                                    </p:set>
                                    <p:anim by="(-#ppt_w*2)" calcmode="lin" valueType="num">
                                      <p:cBhvr rctx="PPT">
                                        <p:cTn id="13" dur="500" autoRev="1" fill="hold">
                                          <p:stCondLst>
                                            <p:cond delay="0"/>
                                          </p:stCondLst>
                                        </p:cTn>
                                        <p:tgtEl>
                                          <p:spTgt spid="55"/>
                                        </p:tgtEl>
                                        <p:attrNameLst>
                                          <p:attrName>ppt_w</p:attrName>
                                        </p:attrNameLst>
                                      </p:cBhvr>
                                    </p:anim>
                                    <p:anim by="(#ppt_w*0.50)" calcmode="lin" valueType="num">
                                      <p:cBhvr>
                                        <p:cTn id="14" dur="500" decel="50000" autoRev="1" fill="hold">
                                          <p:stCondLst>
                                            <p:cond delay="0"/>
                                          </p:stCondLst>
                                        </p:cTn>
                                        <p:tgtEl>
                                          <p:spTgt spid="55"/>
                                        </p:tgtEl>
                                        <p:attrNameLst>
                                          <p:attrName>ppt_x</p:attrName>
                                        </p:attrNameLst>
                                      </p:cBhvr>
                                    </p:anim>
                                    <p:anim from="(-#ppt_h/2)" to="(#ppt_y)" calcmode="lin" valueType="num">
                                      <p:cBhvr>
                                        <p:cTn id="15" dur="1000" fill="hold">
                                          <p:stCondLst>
                                            <p:cond delay="0"/>
                                          </p:stCondLst>
                                        </p:cTn>
                                        <p:tgtEl>
                                          <p:spTgt spid="55"/>
                                        </p:tgtEl>
                                        <p:attrNameLst>
                                          <p:attrName>ppt_y</p:attrName>
                                        </p:attrNameLst>
                                      </p:cBhvr>
                                    </p:anim>
                                    <p:animRot by="21600000">
                                      <p:cBhvr>
                                        <p:cTn id="16" dur="1000" fill="hold">
                                          <p:stCondLst>
                                            <p:cond delay="0"/>
                                          </p:stCondLst>
                                        </p:cTn>
                                        <p:tgtEl>
                                          <p:spTgt spid="55"/>
                                        </p:tgtEl>
                                        <p:attrNameLst>
                                          <p:attrName>r</p:attrName>
                                        </p:attrNameLst>
                                      </p:cBhvr>
                                    </p:animRot>
                                  </p:childTnLst>
                                </p:cTn>
                              </p:par>
                            </p:childTnLst>
                          </p:cTn>
                        </p:par>
                        <p:par>
                          <p:cTn id="17" fill="hold" nodeType="afterGroup">
                            <p:stCondLst>
                              <p:cond delay="1000"/>
                            </p:stCondLst>
                            <p:childTnLst>
                              <p:par>
                                <p:cTn id="18" presetID="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500"/>
                            </p:stCondLst>
                            <p:childTnLst>
                              <p:par>
                                <p:cTn id="23" presetID="2" presetClass="entr" presetSubtype="1"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000"/>
                            </p:stCondLst>
                            <p:childTnLst>
                              <p:par>
                                <p:cTn id="28" presetID="2" presetClass="entr" presetSubtype="4"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500"/>
                            </p:stCondLst>
                            <p:childTnLst>
                              <p:par>
                                <p:cTn id="33" presetID="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000"/>
                            </p:stCondLst>
                            <p:childTnLst>
                              <p:par>
                                <p:cTn id="38" presetID="2" presetClass="entr" presetSubtype="4"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3500"/>
                            </p:stCondLst>
                            <p:childTnLst>
                              <p:par>
                                <p:cTn id="43" presetID="2" presetClass="entr" presetSubtype="4"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íṡľíḍè-Freeform: Shape 4"/>
          <p:cNvSpPr/>
          <p:nvPr/>
        </p:nvSpPr>
        <p:spPr bwMode="auto">
          <a:xfrm flipH="1">
            <a:off x="867424" y="1433193"/>
            <a:ext cx="7848599" cy="1908598"/>
          </a:xfrm>
          <a:custGeom>
            <a:gdLst>
              <a:gd name="T0" fmla="*/ 1037 w 1038"/>
              <a:gd name="T1" fmla="*/ 2 h 283"/>
              <a:gd name="T2" fmla="*/ 257 w 1038"/>
              <a:gd name="T3" fmla="*/ 2 h 283"/>
              <a:gd name="T4" fmla="*/ 257 w 1038"/>
              <a:gd name="T5" fmla="*/ 283 h 283"/>
              <a:gd name="T6" fmla="*/ 1038 w 1038"/>
              <a:gd name="T7" fmla="*/ 283 h 283"/>
            </a:gd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accent1">
                <a:lumMod val="20000"/>
                <a:lumOff val="80000"/>
              </a:schemeClr>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accent1"/>
              </a:solidFill>
              <a:ea typeface="微软雅黑" panose="020b0503020204020204" pitchFamily="34" charset="-122"/>
            </a:endParaRPr>
          </a:p>
        </p:txBody>
      </p:sp>
      <p:grpSp>
        <p:nvGrpSpPr>
          <p:cNvPr id="66" name="组合 65"/>
          <p:cNvGrpSpPr/>
          <p:nvPr/>
        </p:nvGrpSpPr>
        <p:grpSpPr>
          <a:xfrm>
            <a:off x="602560" y="997051"/>
            <a:ext cx="6801229" cy="3370188"/>
            <a:chOff x="602559" y="997051"/>
            <a:chExt cx="6801229" cy="3370188"/>
          </a:xfrm>
        </p:grpSpPr>
        <p:grpSp>
          <p:nvGrpSpPr>
            <p:cNvPr id="4" name="Group 11"/>
            <p:cNvGrpSpPr/>
            <p:nvPr/>
          </p:nvGrpSpPr>
          <p:grpSpPr>
            <a:xfrm>
              <a:off x="849670" y="998640"/>
              <a:ext cx="985414" cy="985414"/>
              <a:chOff x="1297132" y="1848154"/>
              <a:chExt cx="1313885" cy="1313885"/>
            </a:xfrm>
          </p:grpSpPr>
          <p:grpSp>
            <p:nvGrpSpPr>
              <p:cNvPr id="60" name="Group 12"/>
              <p:cNvGrpSpPr/>
              <p:nvPr/>
            </p:nvGrpSpPr>
            <p:grpSpPr>
              <a:xfrm>
                <a:off x="1297132" y="1848154"/>
                <a:ext cx="1313885" cy="1313885"/>
                <a:chOff x="972849" y="1375198"/>
                <a:chExt cx="985414" cy="985414"/>
              </a:xfrm>
            </p:grpSpPr>
            <p:sp>
              <p:nvSpPr>
                <p:cNvPr id="64" name="íṡľíḍè-Oval 16"/>
                <p:cNvSpPr/>
                <p:nvPr/>
              </p:nvSpPr>
              <p:spPr>
                <a:xfrm>
                  <a:off x="972849" y="1375198"/>
                  <a:ext cx="985414" cy="985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sp>
              <p:nvSpPr>
                <p:cNvPr id="65" name="íṡľíḍè-Oval 17"/>
                <p:cNvSpPr/>
                <p:nvPr/>
              </p:nvSpPr>
              <p:spPr>
                <a:xfrm>
                  <a:off x="1049049" y="1442814"/>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grpSp>
          <p:grpSp>
            <p:nvGrpSpPr>
              <p:cNvPr id="61" name="Group 13"/>
              <p:cNvGrpSpPr/>
              <p:nvPr/>
            </p:nvGrpSpPr>
            <p:grpSpPr>
              <a:xfrm>
                <a:off x="1761849" y="2303536"/>
                <a:ext cx="398883" cy="398883"/>
                <a:chOff x="5170488" y="2544763"/>
                <a:chExt cx="463550" cy="463550"/>
              </a:xfrm>
              <a:solidFill>
                <a:schemeClr val="bg1">
                  <a:lumMod val="50000"/>
                </a:schemeClr>
              </a:solidFill>
            </p:grpSpPr>
            <p:sp>
              <p:nvSpPr>
                <p:cNvPr id="62" name="íṡľíḍè-Freeform: Shape 14"/>
                <p:cNvSpPr/>
                <p:nvPr/>
              </p:nvSpPr>
              <p:spPr bwMode="auto">
                <a:xfrm>
                  <a:off x="5170488" y="2544763"/>
                  <a:ext cx="463550" cy="463550"/>
                </a:xfrm>
                <a:custGeom>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63" name="íṡľíḍè-Freeform: Shape 15"/>
                <p:cNvSpPr/>
                <p:nvPr/>
              </p:nvSpPr>
              <p:spPr bwMode="auto">
                <a:xfrm>
                  <a:off x="5224463" y="2597151"/>
                  <a:ext cx="357188" cy="357188"/>
                </a:xfrm>
                <a:custGeom>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solidFill>
                  <a:schemeClr val="bg1"/>
                </a:solidFill>
                <a:ln w="9525">
                  <a:noFill/>
                  <a:round/>
                </a:ln>
              </p:spPr>
              <p:txBody>
                <a:bodyPr anchor="ctr"/>
                <a:lstStyle/>
                <a:p>
                  <a:pPr algn="ctr"/>
                  <a:endParaRPr>
                    <a:solidFill>
                      <a:schemeClr val="accent1"/>
                    </a:solidFill>
                    <a:ea typeface="微软雅黑" panose="020b0503020204020204" pitchFamily="34" charset="-122"/>
                  </a:endParaRPr>
                </a:p>
              </p:txBody>
            </p:sp>
          </p:grpSp>
        </p:grpSp>
        <p:grpSp>
          <p:nvGrpSpPr>
            <p:cNvPr id="5" name="Group 18"/>
            <p:cNvGrpSpPr/>
            <p:nvPr/>
          </p:nvGrpSpPr>
          <p:grpSpPr>
            <a:xfrm>
              <a:off x="3595464" y="997051"/>
              <a:ext cx="985414" cy="985414"/>
              <a:chOff x="4958190" y="1846036"/>
              <a:chExt cx="1313885" cy="1313885"/>
            </a:xfrm>
          </p:grpSpPr>
          <p:grpSp>
            <p:nvGrpSpPr>
              <p:cNvPr id="56" name="Group 19"/>
              <p:cNvGrpSpPr/>
              <p:nvPr/>
            </p:nvGrpSpPr>
            <p:grpSpPr>
              <a:xfrm>
                <a:off x="4958190" y="1846036"/>
                <a:ext cx="1313885" cy="1313885"/>
                <a:chOff x="3718642" y="1373610"/>
                <a:chExt cx="985414" cy="985414"/>
              </a:xfrm>
            </p:grpSpPr>
            <p:sp>
              <p:nvSpPr>
                <p:cNvPr id="58" name="íṡľíḍè-Oval 21"/>
                <p:cNvSpPr/>
                <p:nvPr/>
              </p:nvSpPr>
              <p:spPr>
                <a:xfrm>
                  <a:off x="3718642" y="1373610"/>
                  <a:ext cx="985414" cy="985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sp>
              <p:nvSpPr>
                <p:cNvPr id="59" name="íṡľíḍè-Oval 22"/>
                <p:cNvSpPr/>
                <p:nvPr/>
              </p:nvSpPr>
              <p:spPr>
                <a:xfrm>
                  <a:off x="3794842" y="1442814"/>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grpSp>
          <p:sp>
            <p:nvSpPr>
              <p:cNvPr id="57" name="íṡľíḍè-Freeform: Shape 20"/>
              <p:cNvSpPr/>
              <p:nvPr/>
            </p:nvSpPr>
            <p:spPr bwMode="auto">
              <a:xfrm>
                <a:off x="5502433" y="2276842"/>
                <a:ext cx="225397" cy="423472"/>
              </a:xfrm>
              <a:custGeom>
                <a:gdLst>
                  <a:gd name="T0" fmla="*/ 125 w 165"/>
                  <a:gd name="T1" fmla="*/ 30 h 310"/>
                  <a:gd name="T2" fmla="*/ 125 w 165"/>
                  <a:gd name="T3" fmla="*/ 2 h 310"/>
                  <a:gd name="T4" fmla="*/ 125 w 165"/>
                  <a:gd name="T5" fmla="*/ 0 h 310"/>
                  <a:gd name="T6" fmla="*/ 123 w 165"/>
                  <a:gd name="T7" fmla="*/ 0 h 310"/>
                  <a:gd name="T8" fmla="*/ 42 w 165"/>
                  <a:gd name="T9" fmla="*/ 0 h 310"/>
                  <a:gd name="T10" fmla="*/ 41 w 165"/>
                  <a:gd name="T11" fmla="*/ 0 h 310"/>
                  <a:gd name="T12" fmla="*/ 41 w 165"/>
                  <a:gd name="T13" fmla="*/ 2 h 310"/>
                  <a:gd name="T14" fmla="*/ 41 w 165"/>
                  <a:gd name="T15" fmla="*/ 30 h 310"/>
                  <a:gd name="T16" fmla="*/ 2 w 165"/>
                  <a:gd name="T17" fmla="*/ 30 h 310"/>
                  <a:gd name="T18" fmla="*/ 0 w 165"/>
                  <a:gd name="T19" fmla="*/ 30 h 310"/>
                  <a:gd name="T20" fmla="*/ 0 w 165"/>
                  <a:gd name="T21" fmla="*/ 31 h 310"/>
                  <a:gd name="T22" fmla="*/ 0 w 165"/>
                  <a:gd name="T23" fmla="*/ 308 h 310"/>
                  <a:gd name="T24" fmla="*/ 0 w 165"/>
                  <a:gd name="T25" fmla="*/ 310 h 310"/>
                  <a:gd name="T26" fmla="*/ 2 w 165"/>
                  <a:gd name="T27" fmla="*/ 310 h 310"/>
                  <a:gd name="T28" fmla="*/ 164 w 165"/>
                  <a:gd name="T29" fmla="*/ 310 h 310"/>
                  <a:gd name="T30" fmla="*/ 165 w 165"/>
                  <a:gd name="T31" fmla="*/ 310 h 310"/>
                  <a:gd name="T32" fmla="*/ 165 w 165"/>
                  <a:gd name="T33" fmla="*/ 308 h 310"/>
                  <a:gd name="T34" fmla="*/ 165 w 165"/>
                  <a:gd name="T35" fmla="*/ 31 h 310"/>
                  <a:gd name="T36" fmla="*/ 165 w 165"/>
                  <a:gd name="T37" fmla="*/ 30 h 310"/>
                  <a:gd name="T38" fmla="*/ 164 w 165"/>
                  <a:gd name="T39" fmla="*/ 30 h 310"/>
                  <a:gd name="T40" fmla="*/ 125 w 165"/>
                  <a:gd name="T41" fmla="*/ 30 h 310"/>
                  <a:gd name="T42" fmla="*/ 150 w 165"/>
                  <a:gd name="T43" fmla="*/ 179 h 310"/>
                  <a:gd name="T44" fmla="*/ 150 w 165"/>
                  <a:gd name="T45" fmla="*/ 228 h 310"/>
                  <a:gd name="T46" fmla="*/ 16 w 165"/>
                  <a:gd name="T47" fmla="*/ 228 h 310"/>
                  <a:gd name="T48" fmla="*/ 16 w 165"/>
                  <a:gd name="T49" fmla="*/ 179 h 310"/>
                  <a:gd name="T50" fmla="*/ 150 w 165"/>
                  <a:gd name="T51" fmla="*/ 179 h 310"/>
                  <a:gd name="T52" fmla="*/ 16 w 165"/>
                  <a:gd name="T53" fmla="*/ 163 h 310"/>
                  <a:gd name="T54" fmla="*/ 16 w 165"/>
                  <a:gd name="T55" fmla="*/ 114 h 310"/>
                  <a:gd name="T56" fmla="*/ 150 w 165"/>
                  <a:gd name="T57" fmla="*/ 114 h 310"/>
                  <a:gd name="T58" fmla="*/ 150 w 165"/>
                  <a:gd name="T59" fmla="*/ 163 h 310"/>
                  <a:gd name="T60" fmla="*/ 16 w 165"/>
                  <a:gd name="T61" fmla="*/ 163 h 310"/>
                  <a:gd name="T62" fmla="*/ 150 w 165"/>
                  <a:gd name="T63" fmla="*/ 244 h 310"/>
                  <a:gd name="T64" fmla="*/ 150 w 165"/>
                  <a:gd name="T65" fmla="*/ 294 h 310"/>
                  <a:gd name="T66" fmla="*/ 16 w 165"/>
                  <a:gd name="T67" fmla="*/ 294 h 310"/>
                  <a:gd name="T68" fmla="*/ 16 w 165"/>
                  <a:gd name="T69" fmla="*/ 244 h 310"/>
                  <a:gd name="T70" fmla="*/ 150 w 165"/>
                  <a:gd name="T71" fmla="*/ 244 h 310"/>
                  <a:gd name="T72" fmla="*/ 150 w 165"/>
                  <a:gd name="T73" fmla="*/ 244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310">
                    <a:moveTo>
                      <a:pt x="125" y="30"/>
                    </a:moveTo>
                    <a:lnTo>
                      <a:pt x="125" y="2"/>
                    </a:lnTo>
                    <a:lnTo>
                      <a:pt x="125" y="0"/>
                    </a:lnTo>
                    <a:lnTo>
                      <a:pt x="123" y="0"/>
                    </a:lnTo>
                    <a:lnTo>
                      <a:pt x="42" y="0"/>
                    </a:lnTo>
                    <a:lnTo>
                      <a:pt x="41" y="0"/>
                    </a:lnTo>
                    <a:lnTo>
                      <a:pt x="41" y="2"/>
                    </a:lnTo>
                    <a:lnTo>
                      <a:pt x="41" y="30"/>
                    </a:lnTo>
                    <a:lnTo>
                      <a:pt x="2" y="30"/>
                    </a:lnTo>
                    <a:lnTo>
                      <a:pt x="0" y="30"/>
                    </a:lnTo>
                    <a:lnTo>
                      <a:pt x="0" y="31"/>
                    </a:lnTo>
                    <a:lnTo>
                      <a:pt x="0" y="308"/>
                    </a:lnTo>
                    <a:lnTo>
                      <a:pt x="0" y="310"/>
                    </a:lnTo>
                    <a:lnTo>
                      <a:pt x="2" y="310"/>
                    </a:lnTo>
                    <a:lnTo>
                      <a:pt x="164" y="310"/>
                    </a:lnTo>
                    <a:lnTo>
                      <a:pt x="165" y="310"/>
                    </a:lnTo>
                    <a:lnTo>
                      <a:pt x="165" y="308"/>
                    </a:lnTo>
                    <a:lnTo>
                      <a:pt x="165" y="31"/>
                    </a:lnTo>
                    <a:lnTo>
                      <a:pt x="165" y="30"/>
                    </a:lnTo>
                    <a:lnTo>
                      <a:pt x="164" y="30"/>
                    </a:lnTo>
                    <a:lnTo>
                      <a:pt x="125" y="30"/>
                    </a:lnTo>
                    <a:close/>
                    <a:moveTo>
                      <a:pt x="150" y="179"/>
                    </a:moveTo>
                    <a:lnTo>
                      <a:pt x="150" y="228"/>
                    </a:lnTo>
                    <a:lnTo>
                      <a:pt x="16" y="228"/>
                    </a:lnTo>
                    <a:lnTo>
                      <a:pt x="16" y="179"/>
                    </a:lnTo>
                    <a:lnTo>
                      <a:pt x="150" y="179"/>
                    </a:lnTo>
                    <a:close/>
                    <a:moveTo>
                      <a:pt x="16" y="163"/>
                    </a:moveTo>
                    <a:lnTo>
                      <a:pt x="16" y="114"/>
                    </a:lnTo>
                    <a:lnTo>
                      <a:pt x="150" y="114"/>
                    </a:lnTo>
                    <a:lnTo>
                      <a:pt x="150" y="163"/>
                    </a:lnTo>
                    <a:lnTo>
                      <a:pt x="16" y="163"/>
                    </a:lnTo>
                    <a:close/>
                    <a:moveTo>
                      <a:pt x="150" y="244"/>
                    </a:moveTo>
                    <a:lnTo>
                      <a:pt x="150" y="294"/>
                    </a:lnTo>
                    <a:lnTo>
                      <a:pt x="16" y="294"/>
                    </a:lnTo>
                    <a:lnTo>
                      <a:pt x="16" y="244"/>
                    </a:lnTo>
                    <a:lnTo>
                      <a:pt x="150" y="244"/>
                    </a:lnTo>
                    <a:lnTo>
                      <a:pt x="150" y="2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grpSp>
        <p:grpSp>
          <p:nvGrpSpPr>
            <p:cNvPr id="6" name="Group 23"/>
            <p:cNvGrpSpPr/>
            <p:nvPr/>
          </p:nvGrpSpPr>
          <p:grpSpPr>
            <a:xfrm>
              <a:off x="6183670" y="998640"/>
              <a:ext cx="985414" cy="985414"/>
              <a:chOff x="8409132" y="1848154"/>
              <a:chExt cx="1313885" cy="1313885"/>
            </a:xfrm>
          </p:grpSpPr>
          <p:grpSp>
            <p:nvGrpSpPr>
              <p:cNvPr id="49" name="Group 24"/>
              <p:cNvGrpSpPr/>
              <p:nvPr/>
            </p:nvGrpSpPr>
            <p:grpSpPr>
              <a:xfrm>
                <a:off x="8409132" y="1848154"/>
                <a:ext cx="1313885" cy="1313885"/>
                <a:chOff x="6306849" y="1375198"/>
                <a:chExt cx="985414" cy="985414"/>
              </a:xfrm>
            </p:grpSpPr>
            <p:sp>
              <p:nvSpPr>
                <p:cNvPr id="54" name="íṡľíḍè-Oval 29"/>
                <p:cNvSpPr/>
                <p:nvPr/>
              </p:nvSpPr>
              <p:spPr>
                <a:xfrm>
                  <a:off x="6306849" y="1375198"/>
                  <a:ext cx="985414" cy="985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sp>
              <p:nvSpPr>
                <p:cNvPr id="55" name="íṡľíḍè-Oval 30"/>
                <p:cNvSpPr/>
                <p:nvPr/>
              </p:nvSpPr>
              <p:spPr>
                <a:xfrm>
                  <a:off x="6383049" y="1442814"/>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grpSp>
          <p:grpSp>
            <p:nvGrpSpPr>
              <p:cNvPr id="50" name="Group 25"/>
              <p:cNvGrpSpPr/>
              <p:nvPr/>
            </p:nvGrpSpPr>
            <p:grpSpPr>
              <a:xfrm>
                <a:off x="8910345" y="2310437"/>
                <a:ext cx="311457" cy="404349"/>
                <a:chOff x="4516438" y="2541588"/>
                <a:chExt cx="361950" cy="469901"/>
              </a:xfrm>
              <a:solidFill>
                <a:schemeClr val="bg1">
                  <a:lumMod val="50000"/>
                </a:schemeClr>
              </a:solidFill>
            </p:grpSpPr>
            <p:sp>
              <p:nvSpPr>
                <p:cNvPr id="51" name="íṡľíḍè-Freeform: Shape 26"/>
                <p:cNvSpPr/>
                <p:nvPr/>
              </p:nvSpPr>
              <p:spPr bwMode="auto">
                <a:xfrm>
                  <a:off x="4589463" y="2746376"/>
                  <a:ext cx="138113" cy="265113"/>
                </a:xfrm>
                <a:custGeom>
                  <a:gdLst>
                    <a:gd name="T0" fmla="*/ 23 w 87"/>
                    <a:gd name="T1" fmla="*/ 0 h 167"/>
                    <a:gd name="T2" fmla="*/ 23 w 87"/>
                    <a:gd name="T3" fmla="*/ 140 h 167"/>
                    <a:gd name="T4" fmla="*/ 0 w 87"/>
                    <a:gd name="T5" fmla="*/ 140 h 167"/>
                    <a:gd name="T6" fmla="*/ 0 w 87"/>
                    <a:gd name="T7" fmla="*/ 167 h 167"/>
                    <a:gd name="T8" fmla="*/ 87 w 87"/>
                    <a:gd name="T9" fmla="*/ 167 h 167"/>
                    <a:gd name="T10" fmla="*/ 87 w 87"/>
                    <a:gd name="T11" fmla="*/ 140 h 167"/>
                    <a:gd name="T12" fmla="*/ 64 w 87"/>
                    <a:gd name="T13" fmla="*/ 140 h 167"/>
                    <a:gd name="T14" fmla="*/ 64 w 87"/>
                    <a:gd name="T15" fmla="*/ 0 h 167"/>
                    <a:gd name="T16" fmla="*/ 23 w 87"/>
                    <a:gd name="T17" fmla="*/ 0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67">
                      <a:moveTo>
                        <a:pt x="23" y="0"/>
                      </a:moveTo>
                      <a:lnTo>
                        <a:pt x="23" y="140"/>
                      </a:lnTo>
                      <a:lnTo>
                        <a:pt x="0" y="140"/>
                      </a:lnTo>
                      <a:lnTo>
                        <a:pt x="0" y="167"/>
                      </a:lnTo>
                      <a:lnTo>
                        <a:pt x="87" y="167"/>
                      </a:lnTo>
                      <a:lnTo>
                        <a:pt x="87" y="140"/>
                      </a:lnTo>
                      <a:lnTo>
                        <a:pt x="64" y="140"/>
                      </a:lnTo>
                      <a:lnTo>
                        <a:pt x="6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52" name="íṡľíḍè-Freeform: Shape 27"/>
                <p:cNvSpPr/>
                <p:nvPr/>
              </p:nvSpPr>
              <p:spPr bwMode="auto">
                <a:xfrm>
                  <a:off x="4589463" y="2541588"/>
                  <a:ext cx="138113" cy="82550"/>
                </a:xfrm>
                <a:custGeom>
                  <a:gdLst>
                    <a:gd name="T0" fmla="*/ 51 w 69"/>
                    <a:gd name="T1" fmla="*/ 42 h 42"/>
                    <a:gd name="T2" fmla="*/ 51 w 69"/>
                    <a:gd name="T3" fmla="*/ 27 h 42"/>
                    <a:gd name="T4" fmla="*/ 57 w 69"/>
                    <a:gd name="T5" fmla="*/ 27 h 42"/>
                    <a:gd name="T6" fmla="*/ 69 w 69"/>
                    <a:gd name="T7" fmla="*/ 13 h 42"/>
                    <a:gd name="T8" fmla="*/ 57 w 69"/>
                    <a:gd name="T9" fmla="*/ 0 h 42"/>
                    <a:gd name="T10" fmla="*/ 12 w 69"/>
                    <a:gd name="T11" fmla="*/ 0 h 42"/>
                    <a:gd name="T12" fmla="*/ 0 w 69"/>
                    <a:gd name="T13" fmla="*/ 13 h 42"/>
                    <a:gd name="T14" fmla="*/ 12 w 69"/>
                    <a:gd name="T15" fmla="*/ 27 h 42"/>
                    <a:gd name="T16" fmla="*/ 18 w 69"/>
                    <a:gd name="T17" fmla="*/ 27 h 42"/>
                    <a:gd name="T18" fmla="*/ 18 w 69"/>
                    <a:gd name="T19" fmla="*/ 42 h 42"/>
                    <a:gd name="T20" fmla="*/ 51 w 69"/>
                    <a:gd name="T21"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2">
                      <a:moveTo>
                        <a:pt x="51" y="42"/>
                      </a:moveTo>
                      <a:cubicBezTo>
                        <a:pt x="51" y="27"/>
                        <a:pt x="51" y="27"/>
                        <a:pt x="51" y="27"/>
                      </a:cubicBezTo>
                      <a:cubicBezTo>
                        <a:pt x="57" y="27"/>
                        <a:pt x="57" y="27"/>
                        <a:pt x="57" y="27"/>
                      </a:cubicBezTo>
                      <a:cubicBezTo>
                        <a:pt x="64" y="27"/>
                        <a:pt x="69" y="21"/>
                        <a:pt x="69" y="13"/>
                      </a:cubicBezTo>
                      <a:cubicBezTo>
                        <a:pt x="69" y="6"/>
                        <a:pt x="64" y="0"/>
                        <a:pt x="57" y="0"/>
                      </a:cubicBezTo>
                      <a:cubicBezTo>
                        <a:pt x="12" y="0"/>
                        <a:pt x="12" y="0"/>
                        <a:pt x="12" y="0"/>
                      </a:cubicBezTo>
                      <a:cubicBezTo>
                        <a:pt x="5" y="0"/>
                        <a:pt x="0" y="6"/>
                        <a:pt x="0" y="13"/>
                      </a:cubicBezTo>
                      <a:cubicBezTo>
                        <a:pt x="0" y="21"/>
                        <a:pt x="5" y="27"/>
                        <a:pt x="12" y="27"/>
                      </a:cubicBezTo>
                      <a:cubicBezTo>
                        <a:pt x="18" y="27"/>
                        <a:pt x="18" y="27"/>
                        <a:pt x="18" y="27"/>
                      </a:cubicBezTo>
                      <a:cubicBezTo>
                        <a:pt x="18" y="42"/>
                        <a:pt x="18" y="42"/>
                        <a:pt x="18" y="42"/>
                      </a:cubicBezTo>
                      <a:lnTo>
                        <a:pt x="51" y="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53" name="íṡľíḍè-Freeform: Shape 28"/>
                <p:cNvSpPr/>
                <p:nvPr/>
              </p:nvSpPr>
              <p:spPr bwMode="auto">
                <a:xfrm>
                  <a:off x="4516438" y="2605088"/>
                  <a:ext cx="361950" cy="153988"/>
                </a:xfrm>
                <a:custGeom>
                  <a:gdLst>
                    <a:gd name="T0" fmla="*/ 140 w 228"/>
                    <a:gd name="T1" fmla="*/ 21 h 97"/>
                    <a:gd name="T2" fmla="*/ 110 w 228"/>
                    <a:gd name="T3" fmla="*/ 21 h 97"/>
                    <a:gd name="T4" fmla="*/ 69 w 228"/>
                    <a:gd name="T5" fmla="*/ 21 h 97"/>
                    <a:gd name="T6" fmla="*/ 0 w 228"/>
                    <a:gd name="T7" fmla="*/ 21 h 97"/>
                    <a:gd name="T8" fmla="*/ 0 w 228"/>
                    <a:gd name="T9" fmla="*/ 80 h 97"/>
                    <a:gd name="T10" fmla="*/ 69 w 228"/>
                    <a:gd name="T11" fmla="*/ 80 h 97"/>
                    <a:gd name="T12" fmla="*/ 110 w 228"/>
                    <a:gd name="T13" fmla="*/ 80 h 97"/>
                    <a:gd name="T14" fmla="*/ 140 w 228"/>
                    <a:gd name="T15" fmla="*/ 80 h 97"/>
                    <a:gd name="T16" fmla="*/ 140 w 228"/>
                    <a:gd name="T17" fmla="*/ 97 h 97"/>
                    <a:gd name="T18" fmla="*/ 228 w 228"/>
                    <a:gd name="T19" fmla="*/ 49 h 97"/>
                    <a:gd name="T20" fmla="*/ 140 w 228"/>
                    <a:gd name="T21" fmla="*/ 0 h 97"/>
                    <a:gd name="T22" fmla="*/ 140 w 228"/>
                    <a:gd name="T23" fmla="*/ 2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97">
                      <a:moveTo>
                        <a:pt x="140" y="21"/>
                      </a:moveTo>
                      <a:lnTo>
                        <a:pt x="110" y="21"/>
                      </a:lnTo>
                      <a:lnTo>
                        <a:pt x="69" y="21"/>
                      </a:lnTo>
                      <a:lnTo>
                        <a:pt x="0" y="21"/>
                      </a:lnTo>
                      <a:lnTo>
                        <a:pt x="0" y="80"/>
                      </a:lnTo>
                      <a:lnTo>
                        <a:pt x="69" y="80"/>
                      </a:lnTo>
                      <a:lnTo>
                        <a:pt x="110" y="80"/>
                      </a:lnTo>
                      <a:lnTo>
                        <a:pt x="140" y="80"/>
                      </a:lnTo>
                      <a:lnTo>
                        <a:pt x="140" y="97"/>
                      </a:lnTo>
                      <a:lnTo>
                        <a:pt x="228" y="49"/>
                      </a:lnTo>
                      <a:lnTo>
                        <a:pt x="140" y="0"/>
                      </a:lnTo>
                      <a:lnTo>
                        <a:pt x="14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grpSp>
        </p:grpSp>
        <p:grpSp>
          <p:nvGrpSpPr>
            <p:cNvPr id="7" name="Group 31"/>
            <p:cNvGrpSpPr/>
            <p:nvPr/>
          </p:nvGrpSpPr>
          <p:grpSpPr>
            <a:xfrm>
              <a:off x="878083" y="2804791"/>
              <a:ext cx="985414" cy="985414"/>
              <a:chOff x="1297132" y="4258474"/>
              <a:chExt cx="1313885" cy="1313885"/>
            </a:xfrm>
          </p:grpSpPr>
          <p:grpSp>
            <p:nvGrpSpPr>
              <p:cNvPr id="41" name="Group 32"/>
              <p:cNvGrpSpPr/>
              <p:nvPr/>
            </p:nvGrpSpPr>
            <p:grpSpPr>
              <a:xfrm>
                <a:off x="1297132" y="4258474"/>
                <a:ext cx="1313885" cy="1313885"/>
                <a:chOff x="972849" y="3182938"/>
                <a:chExt cx="985414" cy="985414"/>
              </a:xfrm>
            </p:grpSpPr>
            <p:sp>
              <p:nvSpPr>
                <p:cNvPr id="47" name="íṡľíḍè-Oval 38"/>
                <p:cNvSpPr/>
                <p:nvPr/>
              </p:nvSpPr>
              <p:spPr>
                <a:xfrm>
                  <a:off x="972849" y="3182938"/>
                  <a:ext cx="985414" cy="985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sp>
              <p:nvSpPr>
                <p:cNvPr id="48" name="íṡľíḍè-Oval 39"/>
                <p:cNvSpPr/>
                <p:nvPr/>
              </p:nvSpPr>
              <p:spPr>
                <a:xfrm>
                  <a:off x="1049049" y="3257550"/>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grpSp>
          <p:grpSp>
            <p:nvGrpSpPr>
              <p:cNvPr id="42" name="Group 33"/>
              <p:cNvGrpSpPr/>
              <p:nvPr/>
            </p:nvGrpSpPr>
            <p:grpSpPr>
              <a:xfrm>
                <a:off x="1732783" y="4757887"/>
                <a:ext cx="390688" cy="370197"/>
                <a:chOff x="946150" y="2560638"/>
                <a:chExt cx="454026" cy="430213"/>
              </a:xfrm>
              <a:solidFill>
                <a:schemeClr val="bg1">
                  <a:lumMod val="50000"/>
                </a:schemeClr>
              </a:solidFill>
            </p:grpSpPr>
            <p:sp>
              <p:nvSpPr>
                <p:cNvPr id="43" name="íṡľíḍè-Rectangle 34"/>
                <p:cNvSpPr/>
                <p:nvPr/>
              </p:nvSpPr>
              <p:spPr bwMode="auto">
                <a:xfrm>
                  <a:off x="1062038" y="2582863"/>
                  <a:ext cx="338138" cy="236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a typeface="微软雅黑" panose="020b0503020204020204" pitchFamily="34" charset="-122"/>
                  </a:endParaRPr>
                </a:p>
              </p:txBody>
            </p:sp>
            <p:sp>
              <p:nvSpPr>
                <p:cNvPr id="44" name="íṡľíḍè-Freeform: Shape 35"/>
                <p:cNvSpPr/>
                <p:nvPr/>
              </p:nvSpPr>
              <p:spPr bwMode="auto">
                <a:xfrm>
                  <a:off x="946150" y="2560638"/>
                  <a:ext cx="454025" cy="322263"/>
                </a:xfrm>
                <a:custGeom>
                  <a:gdLst>
                    <a:gd name="T0" fmla="*/ 0 w 286"/>
                    <a:gd name="T1" fmla="*/ 0 h 203"/>
                    <a:gd name="T2" fmla="*/ 0 w 286"/>
                    <a:gd name="T3" fmla="*/ 28 h 203"/>
                    <a:gd name="T4" fmla="*/ 33 w 286"/>
                    <a:gd name="T5" fmla="*/ 28 h 203"/>
                    <a:gd name="T6" fmla="*/ 33 w 286"/>
                    <a:gd name="T7" fmla="*/ 203 h 203"/>
                    <a:gd name="T8" fmla="*/ 286 w 286"/>
                    <a:gd name="T9" fmla="*/ 203 h 203"/>
                    <a:gd name="T10" fmla="*/ 286 w 286"/>
                    <a:gd name="T11" fmla="*/ 177 h 203"/>
                    <a:gd name="T12" fmla="*/ 59 w 286"/>
                    <a:gd name="T13" fmla="*/ 177 h 203"/>
                    <a:gd name="T14" fmla="*/ 59 w 286"/>
                    <a:gd name="T15" fmla="*/ 0 h 203"/>
                    <a:gd name="T16" fmla="*/ 0 w 286"/>
                    <a:gd name="T17"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203">
                      <a:moveTo>
                        <a:pt x="0" y="0"/>
                      </a:moveTo>
                      <a:lnTo>
                        <a:pt x="0" y="28"/>
                      </a:lnTo>
                      <a:lnTo>
                        <a:pt x="33" y="28"/>
                      </a:lnTo>
                      <a:lnTo>
                        <a:pt x="33" y="203"/>
                      </a:lnTo>
                      <a:lnTo>
                        <a:pt x="286" y="203"/>
                      </a:lnTo>
                      <a:lnTo>
                        <a:pt x="286" y="177"/>
                      </a:lnTo>
                      <a:lnTo>
                        <a:pt x="59" y="177"/>
                      </a:lnTo>
                      <a:lnTo>
                        <a:pt x="5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45" name="íṡľíḍè-Oval 36"/>
                <p:cNvSpPr/>
                <p:nvPr/>
              </p:nvSpPr>
              <p:spPr bwMode="auto">
                <a:xfrm>
                  <a:off x="1030288" y="2903538"/>
                  <a:ext cx="87313" cy="873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46" name="íṡľíḍè-Oval 37"/>
                <p:cNvSpPr/>
                <p:nvPr/>
              </p:nvSpPr>
              <p:spPr bwMode="auto">
                <a:xfrm>
                  <a:off x="1281113" y="2903538"/>
                  <a:ext cx="87313" cy="873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grpSp>
        </p:grpSp>
        <p:grpSp>
          <p:nvGrpSpPr>
            <p:cNvPr id="8" name="Group 40"/>
            <p:cNvGrpSpPr/>
            <p:nvPr/>
          </p:nvGrpSpPr>
          <p:grpSpPr>
            <a:xfrm>
              <a:off x="3595464" y="2804791"/>
              <a:ext cx="985414" cy="985414"/>
              <a:chOff x="4958190" y="4256356"/>
              <a:chExt cx="1313885" cy="1313885"/>
            </a:xfrm>
          </p:grpSpPr>
          <p:grpSp>
            <p:nvGrpSpPr>
              <p:cNvPr id="35" name="Group 41"/>
              <p:cNvGrpSpPr/>
              <p:nvPr/>
            </p:nvGrpSpPr>
            <p:grpSpPr>
              <a:xfrm>
                <a:off x="4958190" y="4256356"/>
                <a:ext cx="1313885" cy="1313885"/>
                <a:chOff x="3718642" y="3181350"/>
                <a:chExt cx="985414" cy="985414"/>
              </a:xfrm>
            </p:grpSpPr>
            <p:sp>
              <p:nvSpPr>
                <p:cNvPr id="39" name="íṡľíḍè-Oval 45"/>
                <p:cNvSpPr/>
                <p:nvPr/>
              </p:nvSpPr>
              <p:spPr>
                <a:xfrm>
                  <a:off x="3718642" y="3181350"/>
                  <a:ext cx="985414" cy="985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sp>
              <p:nvSpPr>
                <p:cNvPr id="40" name="íṡľíḍè-Oval 46"/>
                <p:cNvSpPr/>
                <p:nvPr/>
              </p:nvSpPr>
              <p:spPr>
                <a:xfrm>
                  <a:off x="3794842" y="3257550"/>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grpSp>
          <p:grpSp>
            <p:nvGrpSpPr>
              <p:cNvPr id="36" name="Group 42"/>
              <p:cNvGrpSpPr/>
              <p:nvPr/>
            </p:nvGrpSpPr>
            <p:grpSpPr>
              <a:xfrm>
                <a:off x="5393149" y="4702427"/>
                <a:ext cx="443963" cy="359267"/>
                <a:chOff x="3733800" y="1066801"/>
                <a:chExt cx="515938" cy="417512"/>
              </a:xfrm>
              <a:solidFill>
                <a:schemeClr val="bg1">
                  <a:lumMod val="50000"/>
                </a:schemeClr>
              </a:solidFill>
            </p:grpSpPr>
            <p:sp>
              <p:nvSpPr>
                <p:cNvPr id="37" name="íṡľíḍè-Freeform: Shape 43"/>
                <p:cNvSpPr/>
                <p:nvPr/>
              </p:nvSpPr>
              <p:spPr bwMode="auto">
                <a:xfrm>
                  <a:off x="3824288" y="1066801"/>
                  <a:ext cx="384175" cy="236538"/>
                </a:xfrm>
                <a:custGeom>
                  <a:gdLst>
                    <a:gd name="T0" fmla="*/ 157 w 242"/>
                    <a:gd name="T1" fmla="*/ 0 h 149"/>
                    <a:gd name="T2" fmla="*/ 157 w 242"/>
                    <a:gd name="T3" fmla="*/ 82 h 149"/>
                    <a:gd name="T4" fmla="*/ 0 w 242"/>
                    <a:gd name="T5" fmla="*/ 82 h 149"/>
                    <a:gd name="T6" fmla="*/ 0 w 242"/>
                    <a:gd name="T7" fmla="*/ 149 h 149"/>
                    <a:gd name="T8" fmla="*/ 242 w 242"/>
                    <a:gd name="T9" fmla="*/ 149 h 149"/>
                    <a:gd name="T10" fmla="*/ 242 w 242"/>
                    <a:gd name="T11" fmla="*/ 82 h 149"/>
                    <a:gd name="T12" fmla="*/ 213 w 242"/>
                    <a:gd name="T13" fmla="*/ 82 h 149"/>
                    <a:gd name="T14" fmla="*/ 213 w 242"/>
                    <a:gd name="T15" fmla="*/ 0 h 149"/>
                    <a:gd name="T16" fmla="*/ 157 w 242"/>
                    <a:gd name="T17" fmla="*/ 0 h 149"/>
                    <a:gd name="T18" fmla="*/ 73 w 242"/>
                    <a:gd name="T19" fmla="*/ 132 h 149"/>
                    <a:gd name="T20" fmla="*/ 32 w 242"/>
                    <a:gd name="T21" fmla="*/ 132 h 149"/>
                    <a:gd name="T22" fmla="*/ 32 w 242"/>
                    <a:gd name="T23" fmla="*/ 103 h 149"/>
                    <a:gd name="T24" fmla="*/ 73 w 242"/>
                    <a:gd name="T25" fmla="*/ 103 h 149"/>
                    <a:gd name="T26" fmla="*/ 73 w 242"/>
                    <a:gd name="T27" fmla="*/ 132 h 149"/>
                    <a:gd name="T28" fmla="*/ 142 w 242"/>
                    <a:gd name="T29" fmla="*/ 132 h 149"/>
                    <a:gd name="T30" fmla="*/ 100 w 242"/>
                    <a:gd name="T31" fmla="*/ 132 h 149"/>
                    <a:gd name="T32" fmla="*/ 100 w 242"/>
                    <a:gd name="T33" fmla="*/ 103 h 149"/>
                    <a:gd name="T34" fmla="*/ 142 w 242"/>
                    <a:gd name="T35" fmla="*/ 103 h 149"/>
                    <a:gd name="T36" fmla="*/ 142 w 242"/>
                    <a:gd name="T37" fmla="*/ 132 h 149"/>
                    <a:gd name="T38" fmla="*/ 211 w 242"/>
                    <a:gd name="T39" fmla="*/ 132 h 149"/>
                    <a:gd name="T40" fmla="*/ 169 w 242"/>
                    <a:gd name="T41" fmla="*/ 132 h 149"/>
                    <a:gd name="T42" fmla="*/ 169 w 242"/>
                    <a:gd name="T43" fmla="*/ 103 h 149"/>
                    <a:gd name="T44" fmla="*/ 211 w 242"/>
                    <a:gd name="T45" fmla="*/ 103 h 149"/>
                    <a:gd name="T46" fmla="*/ 211 w 242"/>
                    <a:gd name="T47" fmla="*/ 132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1" h="149">
                      <a:moveTo>
                        <a:pt x="157" y="0"/>
                      </a:moveTo>
                      <a:lnTo>
                        <a:pt x="157" y="82"/>
                      </a:lnTo>
                      <a:lnTo>
                        <a:pt x="0" y="82"/>
                      </a:lnTo>
                      <a:lnTo>
                        <a:pt x="0" y="149"/>
                      </a:lnTo>
                      <a:lnTo>
                        <a:pt x="242" y="149"/>
                      </a:lnTo>
                      <a:lnTo>
                        <a:pt x="242" y="82"/>
                      </a:lnTo>
                      <a:lnTo>
                        <a:pt x="213" y="82"/>
                      </a:lnTo>
                      <a:lnTo>
                        <a:pt x="213" y="0"/>
                      </a:lnTo>
                      <a:lnTo>
                        <a:pt x="157" y="0"/>
                      </a:lnTo>
                      <a:close/>
                      <a:moveTo>
                        <a:pt x="73" y="132"/>
                      </a:moveTo>
                      <a:lnTo>
                        <a:pt x="32" y="132"/>
                      </a:lnTo>
                      <a:lnTo>
                        <a:pt x="32" y="103"/>
                      </a:lnTo>
                      <a:lnTo>
                        <a:pt x="73" y="103"/>
                      </a:lnTo>
                      <a:lnTo>
                        <a:pt x="73" y="132"/>
                      </a:lnTo>
                      <a:close/>
                      <a:moveTo>
                        <a:pt x="142" y="132"/>
                      </a:moveTo>
                      <a:lnTo>
                        <a:pt x="100" y="132"/>
                      </a:lnTo>
                      <a:lnTo>
                        <a:pt x="100" y="103"/>
                      </a:lnTo>
                      <a:lnTo>
                        <a:pt x="142" y="103"/>
                      </a:lnTo>
                      <a:lnTo>
                        <a:pt x="142" y="132"/>
                      </a:lnTo>
                      <a:close/>
                      <a:moveTo>
                        <a:pt x="211" y="132"/>
                      </a:moveTo>
                      <a:lnTo>
                        <a:pt x="169" y="132"/>
                      </a:lnTo>
                      <a:lnTo>
                        <a:pt x="169" y="103"/>
                      </a:lnTo>
                      <a:lnTo>
                        <a:pt x="211" y="103"/>
                      </a:lnTo>
                      <a:lnTo>
                        <a:pt x="21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38" name="íṡľíḍè-Freeform: Shape 44"/>
                <p:cNvSpPr/>
                <p:nvPr/>
              </p:nvSpPr>
              <p:spPr bwMode="auto">
                <a:xfrm>
                  <a:off x="3733800" y="1316038"/>
                  <a:ext cx="515938" cy="168275"/>
                </a:xfrm>
                <a:custGeom>
                  <a:gdLst>
                    <a:gd name="T0" fmla="*/ 314 w 325"/>
                    <a:gd name="T1" fmla="*/ 106 h 106"/>
                    <a:gd name="T2" fmla="*/ 325 w 325"/>
                    <a:gd name="T3" fmla="*/ 0 h 106"/>
                    <a:gd name="T4" fmla="*/ 0 w 325"/>
                    <a:gd name="T5" fmla="*/ 0 h 106"/>
                    <a:gd name="T6" fmla="*/ 37 w 325"/>
                    <a:gd name="T7" fmla="*/ 106 h 106"/>
                    <a:gd name="T8" fmla="*/ 314 w 325"/>
                    <a:gd name="T9" fmla="*/ 106 h 106"/>
                  </a:gdLst>
                  <a:cxnLst>
                    <a:cxn ang="0">
                      <a:pos x="T0" y="T1"/>
                    </a:cxn>
                    <a:cxn ang="0">
                      <a:pos x="T2" y="T3"/>
                    </a:cxn>
                    <a:cxn ang="0">
                      <a:pos x="T4" y="T5"/>
                    </a:cxn>
                    <a:cxn ang="0">
                      <a:pos x="T6" y="T7"/>
                    </a:cxn>
                    <a:cxn ang="0">
                      <a:pos x="T8" y="T9"/>
                    </a:cxn>
                  </a:cxnLst>
                  <a:rect l="0" t="0" r="r" b="b"/>
                  <a:pathLst>
                    <a:path w="325" h="105">
                      <a:moveTo>
                        <a:pt x="314" y="106"/>
                      </a:moveTo>
                      <a:lnTo>
                        <a:pt x="325" y="0"/>
                      </a:lnTo>
                      <a:lnTo>
                        <a:pt x="0" y="0"/>
                      </a:lnTo>
                      <a:lnTo>
                        <a:pt x="37" y="106"/>
                      </a:lnTo>
                      <a:lnTo>
                        <a:pt x="314" y="10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grpSp>
        </p:grpSp>
        <p:grpSp>
          <p:nvGrpSpPr>
            <p:cNvPr id="9" name="Group 47"/>
            <p:cNvGrpSpPr/>
            <p:nvPr/>
          </p:nvGrpSpPr>
          <p:grpSpPr>
            <a:xfrm>
              <a:off x="6183670" y="2806380"/>
              <a:ext cx="985414" cy="985414"/>
              <a:chOff x="8409132" y="4258474"/>
              <a:chExt cx="1313885" cy="1313885"/>
            </a:xfrm>
          </p:grpSpPr>
          <p:grpSp>
            <p:nvGrpSpPr>
              <p:cNvPr id="28" name="Group 48"/>
              <p:cNvGrpSpPr/>
              <p:nvPr/>
            </p:nvGrpSpPr>
            <p:grpSpPr>
              <a:xfrm>
                <a:off x="8409132" y="4258474"/>
                <a:ext cx="1313885" cy="1313885"/>
                <a:chOff x="6306849" y="3182938"/>
                <a:chExt cx="985414" cy="985414"/>
              </a:xfrm>
            </p:grpSpPr>
            <p:sp>
              <p:nvSpPr>
                <p:cNvPr id="33" name="íṡľíḍè-Oval 53"/>
                <p:cNvSpPr/>
                <p:nvPr/>
              </p:nvSpPr>
              <p:spPr>
                <a:xfrm>
                  <a:off x="6306849" y="3182938"/>
                  <a:ext cx="985414" cy="985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sp>
              <p:nvSpPr>
                <p:cNvPr id="34" name="íṡľíḍè-Oval 54"/>
                <p:cNvSpPr/>
                <p:nvPr/>
              </p:nvSpPr>
              <p:spPr>
                <a:xfrm>
                  <a:off x="6383049" y="3257550"/>
                  <a:ext cx="833014" cy="833014"/>
                </a:xfrm>
                <a:prstGeom prst="ellipse">
                  <a:avLst/>
                </a:prstGeom>
                <a:noFill/>
                <a:ln w="3810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1"/>
                    </a:solidFill>
                  </a:endParaRPr>
                </a:p>
              </p:txBody>
            </p:sp>
          </p:grpSp>
          <p:grpSp>
            <p:nvGrpSpPr>
              <p:cNvPr id="29" name="Group 49"/>
              <p:cNvGrpSpPr/>
              <p:nvPr/>
            </p:nvGrpSpPr>
            <p:grpSpPr>
              <a:xfrm>
                <a:off x="8910345" y="4690414"/>
                <a:ext cx="312444" cy="381427"/>
                <a:chOff x="3357563" y="1085850"/>
                <a:chExt cx="366712" cy="447675"/>
              </a:xfrm>
              <a:solidFill>
                <a:schemeClr val="bg1">
                  <a:lumMod val="50000"/>
                </a:schemeClr>
              </a:solidFill>
            </p:grpSpPr>
            <p:sp>
              <p:nvSpPr>
                <p:cNvPr id="30" name="îŝḷîḓé-Rectangle 50"/>
                <p:cNvSpPr/>
                <p:nvPr/>
              </p:nvSpPr>
              <p:spPr bwMode="auto">
                <a:xfrm>
                  <a:off x="3379788" y="1327150"/>
                  <a:ext cx="323850"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a typeface="微软雅黑" panose="020b0503020204020204" pitchFamily="34" charset="-122"/>
                  </a:endParaRPr>
                </a:p>
              </p:txBody>
            </p:sp>
            <p:sp>
              <p:nvSpPr>
                <p:cNvPr id="31" name="îŝḷîḓé-Freeform: Shape 51"/>
                <p:cNvSpPr/>
                <p:nvPr/>
              </p:nvSpPr>
              <p:spPr bwMode="auto">
                <a:xfrm>
                  <a:off x="3435350" y="1085850"/>
                  <a:ext cx="214312" cy="123825"/>
                </a:xfrm>
                <a:custGeom>
                  <a:gdLst>
                    <a:gd name="T0" fmla="*/ 38 w 105"/>
                    <a:gd name="T1" fmla="*/ 61 h 61"/>
                    <a:gd name="T2" fmla="*/ 67 w 105"/>
                    <a:gd name="T3" fmla="*/ 61 h 61"/>
                    <a:gd name="T4" fmla="*/ 88 w 105"/>
                    <a:gd name="T5" fmla="*/ 48 h 61"/>
                    <a:gd name="T6" fmla="*/ 99 w 105"/>
                    <a:gd name="T7" fmla="*/ 11 h 61"/>
                    <a:gd name="T8" fmla="*/ 84 w 105"/>
                    <a:gd name="T9" fmla="*/ 3 h 61"/>
                    <a:gd name="T10" fmla="*/ 68 w 105"/>
                    <a:gd name="T11" fmla="*/ 17 h 61"/>
                    <a:gd name="T12" fmla="*/ 52 w 105"/>
                    <a:gd name="T13" fmla="*/ 41 h 61"/>
                    <a:gd name="T14" fmla="*/ 37 w 105"/>
                    <a:gd name="T15" fmla="*/ 17 h 61"/>
                    <a:gd name="T16" fmla="*/ 21 w 105"/>
                    <a:gd name="T17" fmla="*/ 3 h 61"/>
                    <a:gd name="T18" fmla="*/ 5 w 105"/>
                    <a:gd name="T19" fmla="*/ 11 h 61"/>
                    <a:gd name="T20" fmla="*/ 17 w 105"/>
                    <a:gd name="T21" fmla="*/ 48 h 61"/>
                    <a:gd name="T22" fmla="*/ 38 w 105"/>
                    <a:gd name="T23" fmla="*/ 61 h 61"/>
                    <a:gd name="T24" fmla="*/ 70 w 105"/>
                    <a:gd name="T25" fmla="*/ 35 h 61"/>
                    <a:gd name="T26" fmla="*/ 78 w 105"/>
                    <a:gd name="T27" fmla="*/ 24 h 61"/>
                    <a:gd name="T28" fmla="*/ 83 w 105"/>
                    <a:gd name="T29" fmla="*/ 19 h 61"/>
                    <a:gd name="T30" fmla="*/ 88 w 105"/>
                    <a:gd name="T31" fmla="*/ 18 h 61"/>
                    <a:gd name="T32" fmla="*/ 78 w 105"/>
                    <a:gd name="T33" fmla="*/ 41 h 61"/>
                    <a:gd name="T34" fmla="*/ 62 w 105"/>
                    <a:gd name="T35" fmla="*/ 50 h 61"/>
                    <a:gd name="T36" fmla="*/ 70 w 105"/>
                    <a:gd name="T37" fmla="*/ 35 h 61"/>
                    <a:gd name="T38" fmla="*/ 16 w 105"/>
                    <a:gd name="T39" fmla="*/ 18 h 61"/>
                    <a:gd name="T40" fmla="*/ 22 w 105"/>
                    <a:gd name="T41" fmla="*/ 19 h 61"/>
                    <a:gd name="T42" fmla="*/ 26 w 105"/>
                    <a:gd name="T43" fmla="*/ 24 h 61"/>
                    <a:gd name="T44" fmla="*/ 34 w 105"/>
                    <a:gd name="T45" fmla="*/ 35 h 61"/>
                    <a:gd name="T46" fmla="*/ 43 w 105"/>
                    <a:gd name="T47" fmla="*/ 50 h 61"/>
                    <a:gd name="T48" fmla="*/ 27 w 105"/>
                    <a:gd name="T49" fmla="*/ 41 h 61"/>
                    <a:gd name="T50" fmla="*/ 16 w 105"/>
                    <a:gd name="T51" fmla="*/ 18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61">
                      <a:moveTo>
                        <a:pt x="38" y="61"/>
                      </a:moveTo>
                      <a:cubicBezTo>
                        <a:pt x="67" y="61"/>
                        <a:pt x="67" y="61"/>
                        <a:pt x="67" y="61"/>
                      </a:cubicBezTo>
                      <a:cubicBezTo>
                        <a:pt x="75" y="59"/>
                        <a:pt x="82" y="55"/>
                        <a:pt x="88" y="48"/>
                      </a:cubicBezTo>
                      <a:cubicBezTo>
                        <a:pt x="96" y="40"/>
                        <a:pt x="105" y="22"/>
                        <a:pt x="99" y="11"/>
                      </a:cubicBezTo>
                      <a:cubicBezTo>
                        <a:pt x="97" y="5"/>
                        <a:pt x="90" y="0"/>
                        <a:pt x="84" y="3"/>
                      </a:cubicBezTo>
                      <a:cubicBezTo>
                        <a:pt x="77" y="5"/>
                        <a:pt x="73" y="11"/>
                        <a:pt x="68" y="17"/>
                      </a:cubicBezTo>
                      <a:cubicBezTo>
                        <a:pt x="62" y="24"/>
                        <a:pt x="57" y="32"/>
                        <a:pt x="52" y="41"/>
                      </a:cubicBezTo>
                      <a:cubicBezTo>
                        <a:pt x="48" y="32"/>
                        <a:pt x="43" y="24"/>
                        <a:pt x="37" y="17"/>
                      </a:cubicBezTo>
                      <a:cubicBezTo>
                        <a:pt x="32" y="11"/>
                        <a:pt x="28" y="5"/>
                        <a:pt x="21" y="3"/>
                      </a:cubicBezTo>
                      <a:cubicBezTo>
                        <a:pt x="14" y="0"/>
                        <a:pt x="8" y="5"/>
                        <a:pt x="5" y="11"/>
                      </a:cubicBezTo>
                      <a:cubicBezTo>
                        <a:pt x="0" y="22"/>
                        <a:pt x="9" y="40"/>
                        <a:pt x="17" y="48"/>
                      </a:cubicBezTo>
                      <a:cubicBezTo>
                        <a:pt x="23" y="55"/>
                        <a:pt x="30" y="59"/>
                        <a:pt x="38" y="61"/>
                      </a:cubicBezTo>
                      <a:close/>
                      <a:moveTo>
                        <a:pt x="70" y="35"/>
                      </a:moveTo>
                      <a:cubicBezTo>
                        <a:pt x="73" y="31"/>
                        <a:pt x="76" y="27"/>
                        <a:pt x="78" y="24"/>
                      </a:cubicBezTo>
                      <a:cubicBezTo>
                        <a:pt x="80" y="22"/>
                        <a:pt x="81" y="21"/>
                        <a:pt x="83" y="19"/>
                      </a:cubicBezTo>
                      <a:cubicBezTo>
                        <a:pt x="84" y="17"/>
                        <a:pt x="88" y="13"/>
                        <a:pt x="88" y="18"/>
                      </a:cubicBezTo>
                      <a:cubicBezTo>
                        <a:pt x="89" y="26"/>
                        <a:pt x="83" y="35"/>
                        <a:pt x="78" y="41"/>
                      </a:cubicBezTo>
                      <a:cubicBezTo>
                        <a:pt x="73" y="45"/>
                        <a:pt x="68" y="48"/>
                        <a:pt x="62" y="50"/>
                      </a:cubicBezTo>
                      <a:cubicBezTo>
                        <a:pt x="64" y="45"/>
                        <a:pt x="67" y="40"/>
                        <a:pt x="70" y="35"/>
                      </a:cubicBezTo>
                      <a:close/>
                      <a:moveTo>
                        <a:pt x="16" y="18"/>
                      </a:moveTo>
                      <a:cubicBezTo>
                        <a:pt x="17" y="13"/>
                        <a:pt x="20" y="17"/>
                        <a:pt x="22" y="19"/>
                      </a:cubicBezTo>
                      <a:cubicBezTo>
                        <a:pt x="24" y="21"/>
                        <a:pt x="25" y="22"/>
                        <a:pt x="26" y="24"/>
                      </a:cubicBezTo>
                      <a:cubicBezTo>
                        <a:pt x="29" y="27"/>
                        <a:pt x="32" y="31"/>
                        <a:pt x="34" y="35"/>
                      </a:cubicBezTo>
                      <a:cubicBezTo>
                        <a:pt x="38" y="40"/>
                        <a:pt x="41" y="45"/>
                        <a:pt x="43" y="50"/>
                      </a:cubicBezTo>
                      <a:cubicBezTo>
                        <a:pt x="37" y="48"/>
                        <a:pt x="31" y="45"/>
                        <a:pt x="27" y="41"/>
                      </a:cubicBezTo>
                      <a:cubicBezTo>
                        <a:pt x="22" y="35"/>
                        <a:pt x="16" y="26"/>
                        <a:pt x="16"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sp>
              <p:nvSpPr>
                <p:cNvPr id="32" name="îŝḷîḓé-Freeform: Shape 52"/>
                <p:cNvSpPr/>
                <p:nvPr/>
              </p:nvSpPr>
              <p:spPr bwMode="auto">
                <a:xfrm>
                  <a:off x="3357563" y="1223963"/>
                  <a:ext cx="366712" cy="90487"/>
                </a:xfrm>
                <a:custGeom>
                  <a:gdLst>
                    <a:gd name="T0" fmla="*/ 231 w 231"/>
                    <a:gd name="T1" fmla="*/ 0 h 57"/>
                    <a:gd name="T2" fmla="*/ 0 w 231"/>
                    <a:gd name="T3" fmla="*/ 0 h 57"/>
                    <a:gd name="T4" fmla="*/ 0 w 231"/>
                    <a:gd name="T5" fmla="*/ 57 h 57"/>
                    <a:gd name="T6" fmla="*/ 14 w 231"/>
                    <a:gd name="T7" fmla="*/ 57 h 57"/>
                    <a:gd name="T8" fmla="*/ 218 w 231"/>
                    <a:gd name="T9" fmla="*/ 57 h 57"/>
                    <a:gd name="T10" fmla="*/ 231 w 231"/>
                    <a:gd name="T11" fmla="*/ 57 h 57"/>
                    <a:gd name="T12" fmla="*/ 231 w 231"/>
                    <a:gd name="T13" fmla="*/ 0 h 57"/>
                  </a:gdLst>
                  <a:cxnLst>
                    <a:cxn ang="0">
                      <a:pos x="T0" y="T1"/>
                    </a:cxn>
                    <a:cxn ang="0">
                      <a:pos x="T2" y="T3"/>
                    </a:cxn>
                    <a:cxn ang="0">
                      <a:pos x="T4" y="T5"/>
                    </a:cxn>
                    <a:cxn ang="0">
                      <a:pos x="T6" y="T7"/>
                    </a:cxn>
                    <a:cxn ang="0">
                      <a:pos x="T8" y="T9"/>
                    </a:cxn>
                    <a:cxn ang="0">
                      <a:pos x="T10" y="T11"/>
                    </a:cxn>
                    <a:cxn ang="0">
                      <a:pos x="T12" y="T13"/>
                    </a:cxn>
                  </a:cxnLst>
                  <a:rect l="0" t="0" r="r" b="b"/>
                  <a:pathLst>
                    <a:path w="231" h="57">
                      <a:moveTo>
                        <a:pt x="231" y="0"/>
                      </a:moveTo>
                      <a:lnTo>
                        <a:pt x="0" y="0"/>
                      </a:lnTo>
                      <a:lnTo>
                        <a:pt x="0" y="57"/>
                      </a:lnTo>
                      <a:lnTo>
                        <a:pt x="14" y="57"/>
                      </a:lnTo>
                      <a:lnTo>
                        <a:pt x="218" y="57"/>
                      </a:lnTo>
                      <a:lnTo>
                        <a:pt x="231" y="57"/>
                      </a:lnTo>
                      <a:lnTo>
                        <a:pt x="2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a typeface="微软雅黑" panose="020b0503020204020204" pitchFamily="34" charset="-122"/>
                  </a:endParaRPr>
                </a:p>
              </p:txBody>
            </p:sp>
          </p:grpSp>
        </p:grpSp>
        <p:grpSp>
          <p:nvGrpSpPr>
            <p:cNvPr id="10" name="Group 55"/>
            <p:cNvGrpSpPr/>
            <p:nvPr/>
          </p:nvGrpSpPr>
          <p:grpSpPr>
            <a:xfrm>
              <a:off x="602559" y="1984053"/>
              <a:ext cx="1454824" cy="575446"/>
              <a:chOff x="4012199" y="1347816"/>
              <a:chExt cx="2322052" cy="767261"/>
            </a:xfrm>
          </p:grpSpPr>
          <p:sp>
            <p:nvSpPr>
              <p:cNvPr id="26" name="îŝḷîḓé-TextBox 56"/>
              <p:cNvSpPr txBox="1"/>
              <p:nvPr/>
            </p:nvSpPr>
            <p:spPr>
              <a:xfrm>
                <a:off x="4012199" y="1594037"/>
                <a:ext cx="2322052" cy="521040"/>
              </a:xfrm>
              <a:prstGeom prst="rect">
                <a:avLst/>
              </a:prstGeom>
              <a:noFill/>
            </p:spPr>
            <p:txBody>
              <a:bodyPr wrap="square" lIns="0" tIns="72000" rIns="0" bIns="0" anchor="t" anchorCtr="1">
                <a:normAutofit fontScale="85000" lnSpcReduction="20000"/>
              </a:bodyPr>
              <a:lstStyle/>
              <a:p>
                <a:pPr lvl="0">
                  <a:lnSpc>
                    <a:spcPct val="120000"/>
                  </a:lnSpc>
                </a:pPr>
                <a:r>
                  <a:rPr lang="zh-CN" altLang="en-US" sz="1200">
                    <a:solidFill>
                      <a:schemeClr val="accent1"/>
                    </a:solidFill>
                    <a:ea typeface="微软雅黑" panose="020b0503020204020204" pitchFamily="34" charset="-122"/>
                  </a:rPr>
                  <a:t>点击输入替换内容</a:t>
                </a:r>
                <a:endParaRPr lang="en-US" altLang="zh-CN" sz="1200">
                  <a:solidFill>
                    <a:schemeClr val="accent1"/>
                  </a:solidFill>
                  <a:ea typeface="微软雅黑" panose="020b0503020204020204" pitchFamily="34" charset="-122"/>
                </a:endParaRPr>
              </a:p>
              <a:p>
                <a:pPr lvl="0">
                  <a:lnSpc>
                    <a:spcPct val="120000"/>
                  </a:lnSpc>
                </a:pPr>
                <a:r>
                  <a:rPr lang="zh-CN" altLang="en-US" sz="1200">
                    <a:solidFill>
                      <a:schemeClr val="accent1"/>
                    </a:solidFill>
                    <a:ea typeface="微软雅黑" panose="020b0503020204020204" pitchFamily="34" charset="-122"/>
                  </a:rPr>
                  <a:t>点击输入替换内容</a:t>
                </a:r>
                <a:endParaRPr lang="zh-CN" altLang="en-US" sz="1200">
                  <a:solidFill>
                    <a:schemeClr val="accent1"/>
                  </a:solidFill>
                  <a:ea typeface="微软雅黑" panose="020b0503020204020204" pitchFamily="34" charset="-122"/>
                </a:endParaRPr>
              </a:p>
            </p:txBody>
          </p:sp>
          <p:sp>
            <p:nvSpPr>
              <p:cNvPr id="27" name="îŝḷîḓé-TextBox 57"/>
              <p:cNvSpPr txBox="1"/>
              <p:nvPr/>
            </p:nvSpPr>
            <p:spPr>
              <a:xfrm>
                <a:off x="4436360" y="1347816"/>
                <a:ext cx="1473730" cy="318924"/>
              </a:xfrm>
              <a:prstGeom prst="rect">
                <a:avLst/>
              </a:prstGeom>
              <a:noFill/>
            </p:spPr>
            <p:txBody>
              <a:bodyPr wrap="none" lIns="0" tIns="72000" rIns="0" bIns="0" anchor="t" anchorCtr="1">
                <a:normAutofit fontScale="77500" lnSpcReduction="20000"/>
              </a:bodyPr>
              <a:lstStyle/>
              <a:p>
                <a:pPr algn="ctr"/>
                <a:r>
                  <a:rPr lang="zh-CN" altLang="en-US" sz="1600" b="1">
                    <a:solidFill>
                      <a:schemeClr val="accent1"/>
                    </a:solidFill>
                    <a:ea typeface="微软雅黑" panose="020b0503020204020204" pitchFamily="34" charset="-122"/>
                  </a:rPr>
                  <a:t>标题文本预设</a:t>
                </a:r>
                <a:endParaRPr lang="zh-CN" altLang="en-US" sz="1600" b="1">
                  <a:solidFill>
                    <a:schemeClr val="accent1"/>
                  </a:solidFill>
                  <a:ea typeface="微软雅黑" panose="020b0503020204020204" pitchFamily="34" charset="-122"/>
                </a:endParaRPr>
              </a:p>
            </p:txBody>
          </p:sp>
        </p:grpSp>
        <p:grpSp>
          <p:nvGrpSpPr>
            <p:cNvPr id="11" name="Group 73"/>
            <p:cNvGrpSpPr/>
            <p:nvPr/>
          </p:nvGrpSpPr>
          <p:grpSpPr>
            <a:xfrm>
              <a:off x="3360757" y="1982465"/>
              <a:ext cx="1454824" cy="575446"/>
              <a:chOff x="4012199" y="1347816"/>
              <a:chExt cx="2322052" cy="767261"/>
            </a:xfrm>
          </p:grpSpPr>
          <p:sp>
            <p:nvSpPr>
              <p:cNvPr id="24" name="îŝḷîḓé-TextBox 74"/>
              <p:cNvSpPr txBox="1"/>
              <p:nvPr/>
            </p:nvSpPr>
            <p:spPr>
              <a:xfrm>
                <a:off x="4012199" y="1594037"/>
                <a:ext cx="2322052" cy="521040"/>
              </a:xfrm>
              <a:prstGeom prst="rect">
                <a:avLst/>
              </a:prstGeom>
              <a:noFill/>
            </p:spPr>
            <p:txBody>
              <a:bodyPr wrap="square" lIns="0" tIns="72000" rIns="0" bIns="0" anchor="t" anchorCtr="1">
                <a:normAutofit fontScale="85000" lnSpcReduction="20000"/>
              </a:bodyPr>
              <a:lstStyle/>
              <a:p>
                <a:pPr lvl="0">
                  <a:lnSpc>
                    <a:spcPct val="120000"/>
                  </a:lnSpc>
                </a:pPr>
                <a:r>
                  <a:rPr lang="zh-CN" altLang="en-US" sz="1200">
                    <a:solidFill>
                      <a:schemeClr val="accent1"/>
                    </a:solidFill>
                    <a:ea typeface="微软雅黑" panose="020b0503020204020204" pitchFamily="34" charset="-122"/>
                  </a:rPr>
                  <a:t>点击输入替换内容</a:t>
                </a:r>
                <a:endParaRPr lang="en-US" altLang="zh-CN" sz="1200">
                  <a:solidFill>
                    <a:schemeClr val="accent1"/>
                  </a:solidFill>
                  <a:ea typeface="微软雅黑" panose="020b0503020204020204" pitchFamily="34" charset="-122"/>
                </a:endParaRPr>
              </a:p>
              <a:p>
                <a:pPr lvl="0">
                  <a:lnSpc>
                    <a:spcPct val="120000"/>
                  </a:lnSpc>
                </a:pPr>
                <a:r>
                  <a:rPr lang="zh-CN" altLang="en-US" sz="1200">
                    <a:solidFill>
                      <a:schemeClr val="accent1"/>
                    </a:solidFill>
                    <a:ea typeface="微软雅黑" panose="020b0503020204020204" pitchFamily="34" charset="-122"/>
                  </a:rPr>
                  <a:t>点击输入替换内容</a:t>
                </a:r>
                <a:endParaRPr lang="zh-CN" altLang="en-US" sz="1200">
                  <a:solidFill>
                    <a:schemeClr val="accent1"/>
                  </a:solidFill>
                  <a:ea typeface="微软雅黑" panose="020b0503020204020204" pitchFamily="34" charset="-122"/>
                </a:endParaRPr>
              </a:p>
            </p:txBody>
          </p:sp>
          <p:sp>
            <p:nvSpPr>
              <p:cNvPr id="25" name="îŝḷîḓé-TextBox 75"/>
              <p:cNvSpPr txBox="1"/>
              <p:nvPr/>
            </p:nvSpPr>
            <p:spPr>
              <a:xfrm>
                <a:off x="4436360" y="1347816"/>
                <a:ext cx="1473730" cy="318924"/>
              </a:xfrm>
              <a:prstGeom prst="rect">
                <a:avLst/>
              </a:prstGeom>
              <a:noFill/>
            </p:spPr>
            <p:txBody>
              <a:bodyPr wrap="none" lIns="0" tIns="72000" rIns="0" bIns="0" anchor="t" anchorCtr="1">
                <a:normAutofit fontScale="77500" lnSpcReduction="20000"/>
              </a:bodyPr>
              <a:lstStyle/>
              <a:p>
                <a:pPr algn="ctr"/>
                <a:r>
                  <a:rPr lang="zh-CN" altLang="en-US" sz="1600" b="1">
                    <a:solidFill>
                      <a:schemeClr val="accent1"/>
                    </a:solidFill>
                    <a:ea typeface="微软雅黑" panose="020b0503020204020204" pitchFamily="34" charset="-122"/>
                  </a:rPr>
                  <a:t>标题文本预设</a:t>
                </a:r>
                <a:endParaRPr lang="zh-CN" altLang="en-US" sz="1600" b="1">
                  <a:solidFill>
                    <a:schemeClr val="accent1"/>
                  </a:solidFill>
                  <a:ea typeface="微软雅黑" panose="020b0503020204020204" pitchFamily="34" charset="-122"/>
                </a:endParaRPr>
              </a:p>
            </p:txBody>
          </p:sp>
        </p:grpSp>
        <p:grpSp>
          <p:nvGrpSpPr>
            <p:cNvPr id="12" name="Group 76"/>
            <p:cNvGrpSpPr/>
            <p:nvPr/>
          </p:nvGrpSpPr>
          <p:grpSpPr>
            <a:xfrm>
              <a:off x="5948964" y="1984053"/>
              <a:ext cx="1454824" cy="575446"/>
              <a:chOff x="4012199" y="1347816"/>
              <a:chExt cx="2322052" cy="767261"/>
            </a:xfrm>
          </p:grpSpPr>
          <p:sp>
            <p:nvSpPr>
              <p:cNvPr id="22" name="îŝḷîḓé-TextBox 77"/>
              <p:cNvSpPr txBox="1"/>
              <p:nvPr/>
            </p:nvSpPr>
            <p:spPr>
              <a:xfrm>
                <a:off x="4012199" y="1594037"/>
                <a:ext cx="2322052" cy="521040"/>
              </a:xfrm>
              <a:prstGeom prst="rect">
                <a:avLst/>
              </a:prstGeom>
              <a:noFill/>
            </p:spPr>
            <p:txBody>
              <a:bodyPr wrap="square" lIns="0" tIns="72000" rIns="0" bIns="0" anchor="t" anchorCtr="1">
                <a:normAutofit fontScale="85000" lnSpcReduction="20000"/>
              </a:bodyPr>
              <a:lstStyle/>
              <a:p>
                <a:pPr lvl="0">
                  <a:lnSpc>
                    <a:spcPct val="120000"/>
                  </a:lnSpc>
                </a:pPr>
                <a:r>
                  <a:rPr lang="zh-CN" altLang="en-US" sz="1200">
                    <a:solidFill>
                      <a:schemeClr val="accent1"/>
                    </a:solidFill>
                    <a:ea typeface="微软雅黑" panose="020b0503020204020204" pitchFamily="34" charset="-122"/>
                  </a:rPr>
                  <a:t>点击输入替换内容</a:t>
                </a:r>
                <a:endParaRPr lang="en-US" altLang="zh-CN" sz="1200">
                  <a:solidFill>
                    <a:schemeClr val="accent1"/>
                  </a:solidFill>
                  <a:ea typeface="微软雅黑" panose="020b0503020204020204" pitchFamily="34" charset="-122"/>
                </a:endParaRPr>
              </a:p>
              <a:p>
                <a:pPr lvl="0">
                  <a:lnSpc>
                    <a:spcPct val="120000"/>
                  </a:lnSpc>
                </a:pPr>
                <a:r>
                  <a:rPr lang="zh-CN" altLang="en-US" sz="1200">
                    <a:solidFill>
                      <a:schemeClr val="accent1"/>
                    </a:solidFill>
                    <a:ea typeface="微软雅黑" panose="020b0503020204020204" pitchFamily="34" charset="-122"/>
                  </a:rPr>
                  <a:t>点击输入替换内容</a:t>
                </a:r>
                <a:endParaRPr lang="zh-CN" altLang="en-US" sz="1200">
                  <a:solidFill>
                    <a:schemeClr val="accent1"/>
                  </a:solidFill>
                  <a:ea typeface="微软雅黑" panose="020b0503020204020204" pitchFamily="34" charset="-122"/>
                </a:endParaRPr>
              </a:p>
            </p:txBody>
          </p:sp>
          <p:sp>
            <p:nvSpPr>
              <p:cNvPr id="23" name="îŝḷîḓé-TextBox 78"/>
              <p:cNvSpPr txBox="1"/>
              <p:nvPr/>
            </p:nvSpPr>
            <p:spPr>
              <a:xfrm>
                <a:off x="4436360" y="1347816"/>
                <a:ext cx="1473730" cy="318924"/>
              </a:xfrm>
              <a:prstGeom prst="rect">
                <a:avLst/>
              </a:prstGeom>
              <a:noFill/>
            </p:spPr>
            <p:txBody>
              <a:bodyPr wrap="none" lIns="0" tIns="72000" rIns="0" bIns="0" anchor="t" anchorCtr="1">
                <a:normAutofit fontScale="77500" lnSpcReduction="20000"/>
              </a:bodyPr>
              <a:lstStyle/>
              <a:p>
                <a:pPr algn="ctr"/>
                <a:r>
                  <a:rPr lang="zh-CN" altLang="en-US" sz="1600" b="1">
                    <a:solidFill>
                      <a:schemeClr val="accent1"/>
                    </a:solidFill>
                    <a:ea typeface="微软雅黑" panose="020b0503020204020204" pitchFamily="34" charset="-122"/>
                  </a:rPr>
                  <a:t>标题文本预设</a:t>
                </a:r>
                <a:endParaRPr lang="zh-CN" altLang="en-US" sz="1600" b="1">
                  <a:solidFill>
                    <a:schemeClr val="accent1"/>
                  </a:solidFill>
                  <a:ea typeface="微软雅黑" panose="020b0503020204020204" pitchFamily="34" charset="-122"/>
                </a:endParaRPr>
              </a:p>
            </p:txBody>
          </p:sp>
        </p:grpSp>
        <p:grpSp>
          <p:nvGrpSpPr>
            <p:cNvPr id="13" name="Group 85"/>
            <p:cNvGrpSpPr/>
            <p:nvPr/>
          </p:nvGrpSpPr>
          <p:grpSpPr>
            <a:xfrm>
              <a:off x="614965" y="3791793"/>
              <a:ext cx="1454824" cy="575446"/>
              <a:chOff x="4012199" y="1347816"/>
              <a:chExt cx="2322052" cy="767261"/>
            </a:xfrm>
          </p:grpSpPr>
          <p:sp>
            <p:nvSpPr>
              <p:cNvPr id="20" name="îŝḷîḓé-TextBox 86"/>
              <p:cNvSpPr txBox="1"/>
              <p:nvPr/>
            </p:nvSpPr>
            <p:spPr>
              <a:xfrm>
                <a:off x="4012199" y="1594037"/>
                <a:ext cx="2322052" cy="521040"/>
              </a:xfrm>
              <a:prstGeom prst="rect">
                <a:avLst/>
              </a:prstGeom>
              <a:noFill/>
            </p:spPr>
            <p:txBody>
              <a:bodyPr wrap="square" lIns="0" tIns="72000" rIns="0" bIns="0" anchor="t" anchorCtr="1">
                <a:normAutofit fontScale="85000" lnSpcReduction="20000"/>
              </a:bodyPr>
              <a:lstStyle/>
              <a:p>
                <a:pPr lvl="0">
                  <a:lnSpc>
                    <a:spcPct val="120000"/>
                  </a:lnSpc>
                </a:pPr>
                <a:r>
                  <a:rPr lang="zh-CN" altLang="en-US" sz="1200">
                    <a:solidFill>
                      <a:schemeClr val="accent1"/>
                    </a:solidFill>
                    <a:ea typeface="微软雅黑" panose="020b0503020204020204" pitchFamily="34" charset="-122"/>
                  </a:rPr>
                  <a:t>点击输入替换内容</a:t>
                </a:r>
                <a:endParaRPr lang="en-US" altLang="zh-CN" sz="1200">
                  <a:solidFill>
                    <a:schemeClr val="accent1"/>
                  </a:solidFill>
                  <a:ea typeface="微软雅黑" panose="020b0503020204020204" pitchFamily="34" charset="-122"/>
                </a:endParaRPr>
              </a:p>
              <a:p>
                <a:pPr lvl="0">
                  <a:lnSpc>
                    <a:spcPct val="120000"/>
                  </a:lnSpc>
                </a:pPr>
                <a:r>
                  <a:rPr lang="zh-CN" altLang="en-US" sz="1200">
                    <a:solidFill>
                      <a:schemeClr val="accent1"/>
                    </a:solidFill>
                    <a:ea typeface="微软雅黑" panose="020b0503020204020204" pitchFamily="34" charset="-122"/>
                  </a:rPr>
                  <a:t>点击输入替换内容</a:t>
                </a:r>
                <a:endParaRPr lang="zh-CN" altLang="en-US" sz="1200">
                  <a:solidFill>
                    <a:schemeClr val="accent1"/>
                  </a:solidFill>
                  <a:ea typeface="微软雅黑" panose="020b0503020204020204" pitchFamily="34" charset="-122"/>
                </a:endParaRPr>
              </a:p>
            </p:txBody>
          </p:sp>
          <p:sp>
            <p:nvSpPr>
              <p:cNvPr id="21" name="îŝḷîḓé-TextBox 87"/>
              <p:cNvSpPr txBox="1"/>
              <p:nvPr/>
            </p:nvSpPr>
            <p:spPr>
              <a:xfrm>
                <a:off x="4436360" y="1347816"/>
                <a:ext cx="1473730" cy="318924"/>
              </a:xfrm>
              <a:prstGeom prst="rect">
                <a:avLst/>
              </a:prstGeom>
              <a:noFill/>
            </p:spPr>
            <p:txBody>
              <a:bodyPr wrap="none" lIns="0" tIns="72000" rIns="0" bIns="0" anchor="t" anchorCtr="1">
                <a:normAutofit fontScale="77500" lnSpcReduction="20000"/>
              </a:bodyPr>
              <a:lstStyle/>
              <a:p>
                <a:pPr algn="ctr"/>
                <a:r>
                  <a:rPr lang="zh-CN" altLang="en-US" sz="1600" b="1">
                    <a:solidFill>
                      <a:schemeClr val="accent1"/>
                    </a:solidFill>
                    <a:ea typeface="微软雅黑" panose="020b0503020204020204" pitchFamily="34" charset="-122"/>
                  </a:rPr>
                  <a:t>标题文本预设</a:t>
                </a:r>
                <a:endParaRPr lang="zh-CN" altLang="en-US" sz="1600" b="1">
                  <a:solidFill>
                    <a:schemeClr val="accent1"/>
                  </a:solidFill>
                  <a:ea typeface="微软雅黑" panose="020b0503020204020204" pitchFamily="34" charset="-122"/>
                </a:endParaRPr>
              </a:p>
            </p:txBody>
          </p:sp>
        </p:grpSp>
        <p:grpSp>
          <p:nvGrpSpPr>
            <p:cNvPr id="14" name="Group 88"/>
            <p:cNvGrpSpPr/>
            <p:nvPr/>
          </p:nvGrpSpPr>
          <p:grpSpPr>
            <a:xfrm>
              <a:off x="3360757" y="3791793"/>
              <a:ext cx="1454824" cy="575446"/>
              <a:chOff x="4012199" y="1347816"/>
              <a:chExt cx="2322052" cy="767261"/>
            </a:xfrm>
          </p:grpSpPr>
          <p:sp>
            <p:nvSpPr>
              <p:cNvPr id="18" name="îŝḷîḓé-TextBox 89"/>
              <p:cNvSpPr txBox="1"/>
              <p:nvPr/>
            </p:nvSpPr>
            <p:spPr>
              <a:xfrm>
                <a:off x="4012199" y="1594037"/>
                <a:ext cx="2322052" cy="521040"/>
              </a:xfrm>
              <a:prstGeom prst="rect">
                <a:avLst/>
              </a:prstGeom>
              <a:noFill/>
            </p:spPr>
            <p:txBody>
              <a:bodyPr wrap="square" lIns="0" tIns="72000" rIns="0" bIns="0" anchor="t" anchorCtr="1">
                <a:normAutofit fontScale="85000" lnSpcReduction="20000"/>
              </a:bodyPr>
              <a:lstStyle/>
              <a:p>
                <a:pPr lvl="0">
                  <a:lnSpc>
                    <a:spcPct val="120000"/>
                  </a:lnSpc>
                </a:pPr>
                <a:r>
                  <a:rPr lang="zh-CN" altLang="en-US" sz="1200">
                    <a:solidFill>
                      <a:schemeClr val="accent1"/>
                    </a:solidFill>
                    <a:ea typeface="微软雅黑" panose="020b0503020204020204" pitchFamily="34" charset="-122"/>
                  </a:rPr>
                  <a:t>点击输入替换内容</a:t>
                </a:r>
                <a:endParaRPr lang="en-US" altLang="zh-CN" sz="1200">
                  <a:solidFill>
                    <a:schemeClr val="accent1"/>
                  </a:solidFill>
                  <a:ea typeface="微软雅黑" panose="020b0503020204020204" pitchFamily="34" charset="-122"/>
                </a:endParaRPr>
              </a:p>
              <a:p>
                <a:pPr lvl="0">
                  <a:lnSpc>
                    <a:spcPct val="120000"/>
                  </a:lnSpc>
                </a:pPr>
                <a:r>
                  <a:rPr lang="zh-CN" altLang="en-US" sz="1200">
                    <a:solidFill>
                      <a:schemeClr val="accent1"/>
                    </a:solidFill>
                    <a:ea typeface="微软雅黑" panose="020b0503020204020204" pitchFamily="34" charset="-122"/>
                  </a:rPr>
                  <a:t>点击输入替换内容</a:t>
                </a:r>
                <a:endParaRPr lang="zh-CN" altLang="en-US" sz="1200">
                  <a:solidFill>
                    <a:schemeClr val="accent1"/>
                  </a:solidFill>
                  <a:ea typeface="微软雅黑" panose="020b0503020204020204" pitchFamily="34" charset="-122"/>
                </a:endParaRPr>
              </a:p>
            </p:txBody>
          </p:sp>
          <p:sp>
            <p:nvSpPr>
              <p:cNvPr id="19" name="îŝḷîḓé-TextBox 90"/>
              <p:cNvSpPr txBox="1"/>
              <p:nvPr/>
            </p:nvSpPr>
            <p:spPr>
              <a:xfrm>
                <a:off x="4436360" y="1347816"/>
                <a:ext cx="1473730" cy="318924"/>
              </a:xfrm>
              <a:prstGeom prst="rect">
                <a:avLst/>
              </a:prstGeom>
              <a:noFill/>
            </p:spPr>
            <p:txBody>
              <a:bodyPr wrap="none" lIns="0" tIns="72000" rIns="0" bIns="0" anchor="t" anchorCtr="1">
                <a:normAutofit fontScale="77500" lnSpcReduction="20000"/>
              </a:bodyPr>
              <a:lstStyle/>
              <a:p>
                <a:pPr algn="ctr"/>
                <a:r>
                  <a:rPr lang="zh-CN" altLang="en-US" sz="1600" b="1">
                    <a:solidFill>
                      <a:schemeClr val="accent1"/>
                    </a:solidFill>
                    <a:ea typeface="微软雅黑" panose="020b0503020204020204" pitchFamily="34" charset="-122"/>
                  </a:rPr>
                  <a:t>标题文本预设</a:t>
                </a:r>
                <a:endParaRPr lang="zh-CN" altLang="en-US" sz="1600" b="1">
                  <a:solidFill>
                    <a:schemeClr val="accent1"/>
                  </a:solidFill>
                  <a:ea typeface="微软雅黑" panose="020b0503020204020204" pitchFamily="34" charset="-122"/>
                </a:endParaRPr>
              </a:p>
            </p:txBody>
          </p:sp>
        </p:grpSp>
        <p:grpSp>
          <p:nvGrpSpPr>
            <p:cNvPr id="15" name="Group 91"/>
            <p:cNvGrpSpPr/>
            <p:nvPr/>
          </p:nvGrpSpPr>
          <p:grpSpPr>
            <a:xfrm>
              <a:off x="5921038" y="3791793"/>
              <a:ext cx="1454824" cy="575446"/>
              <a:chOff x="4012199" y="1347816"/>
              <a:chExt cx="2322052" cy="767261"/>
            </a:xfrm>
          </p:grpSpPr>
          <p:sp>
            <p:nvSpPr>
              <p:cNvPr id="16" name="îŝḷîḓé-TextBox 92"/>
              <p:cNvSpPr txBox="1"/>
              <p:nvPr/>
            </p:nvSpPr>
            <p:spPr>
              <a:xfrm>
                <a:off x="4012199" y="1594037"/>
                <a:ext cx="2322052" cy="521040"/>
              </a:xfrm>
              <a:prstGeom prst="rect">
                <a:avLst/>
              </a:prstGeom>
              <a:noFill/>
            </p:spPr>
            <p:txBody>
              <a:bodyPr wrap="square" lIns="0" tIns="72000" rIns="0" bIns="0" anchor="t" anchorCtr="1">
                <a:normAutofit fontScale="85000" lnSpcReduction="20000"/>
              </a:bodyPr>
              <a:lstStyle/>
              <a:p>
                <a:pPr lvl="0">
                  <a:lnSpc>
                    <a:spcPct val="120000"/>
                  </a:lnSpc>
                </a:pPr>
                <a:r>
                  <a:rPr lang="zh-CN" altLang="en-US" sz="1200">
                    <a:solidFill>
                      <a:schemeClr val="accent1"/>
                    </a:solidFill>
                    <a:ea typeface="微软雅黑" panose="020b0503020204020204" pitchFamily="34" charset="-122"/>
                  </a:rPr>
                  <a:t>点击输入替换内容</a:t>
                </a:r>
                <a:endParaRPr lang="en-US" altLang="zh-CN" sz="1200">
                  <a:solidFill>
                    <a:schemeClr val="accent1"/>
                  </a:solidFill>
                  <a:ea typeface="微软雅黑" panose="020b0503020204020204" pitchFamily="34" charset="-122"/>
                </a:endParaRPr>
              </a:p>
              <a:p>
                <a:pPr lvl="0">
                  <a:lnSpc>
                    <a:spcPct val="120000"/>
                  </a:lnSpc>
                </a:pPr>
                <a:r>
                  <a:rPr lang="zh-CN" altLang="en-US" sz="1200">
                    <a:solidFill>
                      <a:schemeClr val="accent1"/>
                    </a:solidFill>
                    <a:ea typeface="微软雅黑" panose="020b0503020204020204" pitchFamily="34" charset="-122"/>
                  </a:rPr>
                  <a:t>点击输入替换内容</a:t>
                </a:r>
                <a:endParaRPr lang="zh-CN" altLang="en-US" sz="1200">
                  <a:solidFill>
                    <a:schemeClr val="accent1"/>
                  </a:solidFill>
                  <a:ea typeface="微软雅黑" panose="020b0503020204020204" pitchFamily="34" charset="-122"/>
                </a:endParaRPr>
              </a:p>
            </p:txBody>
          </p:sp>
          <p:sp>
            <p:nvSpPr>
              <p:cNvPr id="17" name="îŝḷîḓé-TextBox 93"/>
              <p:cNvSpPr txBox="1"/>
              <p:nvPr/>
            </p:nvSpPr>
            <p:spPr>
              <a:xfrm>
                <a:off x="4436360" y="1347816"/>
                <a:ext cx="1473730" cy="318924"/>
              </a:xfrm>
              <a:prstGeom prst="rect">
                <a:avLst/>
              </a:prstGeom>
              <a:noFill/>
            </p:spPr>
            <p:txBody>
              <a:bodyPr wrap="none" lIns="0" tIns="72000" rIns="0" bIns="0" anchor="t" anchorCtr="1">
                <a:normAutofit fontScale="77500" lnSpcReduction="20000"/>
              </a:bodyPr>
              <a:lstStyle/>
              <a:p>
                <a:pPr algn="ctr"/>
                <a:r>
                  <a:rPr lang="zh-CN" altLang="en-US" sz="1600" b="1">
                    <a:solidFill>
                      <a:schemeClr val="accent1"/>
                    </a:solidFill>
                    <a:ea typeface="微软雅黑" panose="020b0503020204020204" pitchFamily="34" charset="-122"/>
                  </a:rPr>
                  <a:t>标题文本预设</a:t>
                </a:r>
                <a:endParaRPr lang="zh-CN" altLang="en-US" sz="1600" b="1">
                  <a:solidFill>
                    <a:schemeClr val="accent1"/>
                  </a:solidFill>
                  <a:ea typeface="微软雅黑" panose="020b0503020204020204" pitchFamily="34" charset="-122"/>
                </a:endParaRPr>
              </a:p>
            </p:txBody>
          </p:sp>
        </p:grpSp>
      </p:grpSp>
    </p:spTree>
    <p:custDataLst>
      <p:tags r:id="rId3"/>
    </p:custDataLst>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0-#ppt_w/2"/>
                                          </p:val>
                                        </p:tav>
                                        <p:tav tm="100000">
                                          <p:val>
                                            <p:strVal val="#ppt_x"/>
                                          </p:val>
                                        </p:tav>
                                      </p:tavLst>
                                    </p:anim>
                                    <p:anim calcmode="lin" valueType="num">
                                      <p:cBhvr additive="base">
                                        <p:cTn id="13"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rot="5400000">
            <a:off x="4307531" y="667983"/>
            <a:ext cx="585731" cy="3808782"/>
          </a:xfrm>
          <a:prstGeom prst="rect">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_14"/>
          <p:cNvSpPr txBox="1">
            <a:spLocks noChangeArrowheads="1"/>
          </p:cNvSpPr>
          <p:nvPr/>
        </p:nvSpPr>
        <p:spPr bwMode="auto">
          <a:xfrm>
            <a:off x="3367677" y="1490348"/>
            <a:ext cx="2376502" cy="686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950" b="1" spc="450" smtClean="0">
                <a:solidFill>
                  <a:schemeClr val="accent1"/>
                </a:solidFill>
                <a:latin typeface="杨任东竹石体-Regular" panose="02000000000000000000" pitchFamily="2" charset="-122"/>
                <a:ea typeface="杨任东竹石体-Regular" panose="02000000000000000000" pitchFamily="2" charset="-122"/>
              </a:rPr>
              <a:t>第五章</a:t>
            </a:r>
            <a:endParaRPr lang="zh-CN" altLang="zh-CN" sz="4950" b="1" spc="450">
              <a:solidFill>
                <a:schemeClr val="accent1"/>
              </a:solidFill>
              <a:latin typeface="杨任东竹石体-Regular" panose="02000000000000000000" pitchFamily="2" charset="-122"/>
              <a:ea typeface="杨任东竹石体-Regular" panose="02000000000000000000" pitchFamily="2" charset="-122"/>
            </a:endParaRPr>
          </a:p>
        </p:txBody>
      </p:sp>
      <p:sp>
        <p:nvSpPr>
          <p:cNvPr id="7" name="Rectangle 49"/>
          <p:cNvSpPr/>
          <p:nvPr/>
        </p:nvSpPr>
        <p:spPr>
          <a:xfrm>
            <a:off x="2523732" y="2250503"/>
            <a:ext cx="4082657" cy="623227"/>
          </a:xfrm>
          <a:prstGeom prst="rect">
            <a:avLst/>
          </a:prstGeom>
          <a:effectLst/>
        </p:spPr>
        <p:txBody>
          <a:bodyPr wrap="square" lIns="68559" tIns="34280" rIns="68559" bIns="34280">
            <a:spAutoFit/>
          </a:bodyPr>
          <a:lstStyle/>
          <a:p>
            <a:pPr marL="0" lvl="1" algn="ctr"/>
            <a:r>
              <a:rPr lang="zh-CN" altLang="en-US" sz="3600" b="1">
                <a:solidFill>
                  <a:schemeClr val="bg1"/>
                </a:solidFill>
                <a:latin typeface="杨任东竹石体-Regular" panose="02000000000000000000" pitchFamily="2" charset="-122"/>
                <a:ea typeface="杨任东竹石体-Regular" panose="02000000000000000000" pitchFamily="2" charset="-122"/>
              </a:rPr>
              <a:t>点击添加主要内容</a:t>
            </a:r>
            <a:endParaRPr lang="zh-CN" altLang="en-US" sz="3600" b="1">
              <a:solidFill>
                <a:schemeClr val="bg1"/>
              </a:solidFill>
              <a:latin typeface="杨任东竹石体-Regular" panose="02000000000000000000" pitchFamily="2" charset="-122"/>
              <a:ea typeface="杨任东竹石体-Regular" panose="02000000000000000000" pitchFamily="2" charset="-122"/>
            </a:endParaRPr>
          </a:p>
        </p:txBody>
      </p:sp>
      <p:sp>
        <p:nvSpPr>
          <p:cNvPr id="11" name="Rectangle 60"/>
          <p:cNvSpPr/>
          <p:nvPr/>
        </p:nvSpPr>
        <p:spPr>
          <a:xfrm>
            <a:off x="2695967" y="2943722"/>
            <a:ext cx="3897722" cy="567828"/>
          </a:xfrm>
          <a:prstGeom prst="rect">
            <a:avLst/>
          </a:prstGeom>
          <a:effectLst/>
        </p:spPr>
        <p:txBody>
          <a:bodyPr wrap="square" lIns="68559" tIns="34280" rIns="68559" bIns="34280">
            <a:spAutoFit/>
          </a:bodyPr>
          <a:lstStyle/>
          <a:p>
            <a:pPr algn="ctr">
              <a:lnSpc>
                <a:spcPct val="120000"/>
              </a:lnSpc>
              <a:spcBef>
                <a:spcPct val="0"/>
              </a:spcBef>
              <a:buNone/>
            </a:pPr>
            <a:r>
              <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rPr>
              <a:t>在此录入上述图表的描述说明，在此录入上述图表的描述说明文字信息。</a:t>
            </a:r>
            <a:endPar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625" autoRev="1" fill="hold">
                                          <p:stCondLst>
                                            <p:cond delay="0"/>
                                          </p:stCondLst>
                                        </p:cTn>
                                        <p:tgtEl>
                                          <p:spTgt spid="6"/>
                                        </p:tgtEl>
                                        <p:attrNameLst>
                                          <p:attrName>ppt_w</p:attrName>
                                        </p:attrNameLst>
                                      </p:cBhvr>
                                    </p:anim>
                                    <p:anim by="(#ppt_w*0.50)" calcmode="lin" valueType="num">
                                      <p:cBhvr>
                                        <p:cTn id="8" dur="625" decel="50000" autoRev="1" fill="hold">
                                          <p:stCondLst>
                                            <p:cond delay="0"/>
                                          </p:stCondLst>
                                        </p:cTn>
                                        <p:tgtEl>
                                          <p:spTgt spid="6"/>
                                        </p:tgtEl>
                                        <p:attrNameLst>
                                          <p:attrName>ppt_x</p:attrName>
                                        </p:attrNameLst>
                                      </p:cBhvr>
                                    </p:anim>
                                    <p:anim from="(-#ppt_h/2)" to="(#ppt_y)" calcmode="lin" valueType="num">
                                      <p:cBhvr>
                                        <p:cTn id="9" dur="1250" fill="hold">
                                          <p:stCondLst>
                                            <p:cond delay="0"/>
                                          </p:stCondLst>
                                        </p:cTn>
                                        <p:tgtEl>
                                          <p:spTgt spid="6"/>
                                        </p:tgtEl>
                                        <p:attrNameLst>
                                          <p:attrName>ppt_y</p:attrName>
                                        </p:attrNameLst>
                                      </p:cBhvr>
                                    </p:anim>
                                    <p:animRot by="21600000">
                                      <p:cBhvr>
                                        <p:cTn id="10" dur="1250" fill="hold">
                                          <p:stCondLst>
                                            <p:cond delay="0"/>
                                          </p:stCondLst>
                                        </p:cTn>
                                        <p:tgtEl>
                                          <p:spTgt spid="6"/>
                                        </p:tgtEl>
                                        <p:attrNameLst>
                                          <p:attrName>r</p:attrName>
                                        </p:attrNameLst>
                                      </p:cBhvr>
                                    </p:animRot>
                                  </p:childTnLst>
                                </p:cTn>
                              </p:par>
                            </p:childTnLst>
                          </p:cTn>
                        </p:par>
                        <p:par>
                          <p:cTn id="11" fill="hold" nodeType="afterGroup">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4"/>
          <p:cNvGrpSpPr/>
          <p:nvPr/>
        </p:nvGrpSpPr>
        <p:grpSpPr>
          <a:xfrm>
            <a:off x="2398776" y="3215142"/>
            <a:ext cx="4017528" cy="193565"/>
            <a:chOff x="2221306" y="3931835"/>
            <a:chExt cx="4036464" cy="194452"/>
          </a:xfrm>
        </p:grpSpPr>
        <p:grpSp>
          <p:nvGrpSpPr>
            <p:cNvPr id="3" name="Group 50"/>
            <p:cNvGrpSpPr/>
            <p:nvPr/>
          </p:nvGrpSpPr>
          <p:grpSpPr>
            <a:xfrm>
              <a:off x="2221306" y="3931835"/>
              <a:ext cx="772861" cy="194452"/>
              <a:chOff x="2221306" y="3914656"/>
              <a:chExt cx="772861" cy="194452"/>
            </a:xfrm>
          </p:grpSpPr>
          <p:sp>
            <p:nvSpPr>
              <p:cNvPr id="13" name="TextBox 14"/>
              <p:cNvSpPr txBox="1"/>
              <p:nvPr/>
            </p:nvSpPr>
            <p:spPr>
              <a:xfrm>
                <a:off x="2742919" y="3934938"/>
                <a:ext cx="251248" cy="150085"/>
              </a:xfrm>
              <a:prstGeom prst="rect">
                <a:avLst/>
              </a:prstGeom>
              <a:noFill/>
            </p:spPr>
            <p:txBody>
              <a:bodyPr wrap="none" lIns="0" tIns="0" rIns="0" bIns="0" rtlCol="0" anchor="t">
                <a:spAutoFit/>
              </a:bodyPr>
              <a:lstStyle/>
              <a:p>
                <a:pPr algn="ctr"/>
                <a:r>
                  <a:rPr lang="zh-CN" altLang="en-US" sz="970" b="1">
                    <a:solidFill>
                      <a:schemeClr val="bg1">
                        <a:lumMod val="50000"/>
                      </a:schemeClr>
                    </a:solidFill>
                    <a:latin typeface="+mn-ea"/>
                  </a:rPr>
                  <a:t>架构</a:t>
                </a:r>
                <a:endParaRPr lang="en-US" sz="970" b="1">
                  <a:solidFill>
                    <a:schemeClr val="bg1">
                      <a:lumMod val="50000"/>
                    </a:schemeClr>
                  </a:solidFill>
                  <a:latin typeface="+mn-ea"/>
                </a:endParaRPr>
              </a:p>
            </p:txBody>
          </p:sp>
          <p:sp>
            <p:nvSpPr>
              <p:cNvPr id="14" name="Oval 62"/>
              <p:cNvSpPr>
                <a:spLocks noChangeAspect="1"/>
              </p:cNvSpPr>
              <p:nvPr/>
            </p:nvSpPr>
            <p:spPr>
              <a:xfrm>
                <a:off x="2221306" y="3914656"/>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
                  <a:solidFill>
                    <a:schemeClr val="bg1">
                      <a:lumMod val="50000"/>
                    </a:schemeClr>
                  </a:solidFill>
                  <a:latin typeface="+mn-ea"/>
                </a:endParaRPr>
              </a:p>
            </p:txBody>
          </p:sp>
        </p:grpSp>
        <p:grpSp>
          <p:nvGrpSpPr>
            <p:cNvPr id="4" name="Group 45"/>
            <p:cNvGrpSpPr/>
            <p:nvPr/>
          </p:nvGrpSpPr>
          <p:grpSpPr>
            <a:xfrm>
              <a:off x="3453487" y="3931835"/>
              <a:ext cx="603332" cy="194452"/>
              <a:chOff x="3630785" y="3947915"/>
              <a:chExt cx="603332" cy="194452"/>
            </a:xfrm>
          </p:grpSpPr>
          <p:sp>
            <p:nvSpPr>
              <p:cNvPr id="11" name="TextBox 12"/>
              <p:cNvSpPr txBox="1"/>
              <p:nvPr/>
            </p:nvSpPr>
            <p:spPr>
              <a:xfrm>
                <a:off x="3982869" y="3968197"/>
                <a:ext cx="251248" cy="150085"/>
              </a:xfrm>
              <a:prstGeom prst="rect">
                <a:avLst/>
              </a:prstGeom>
              <a:noFill/>
            </p:spPr>
            <p:txBody>
              <a:bodyPr wrap="none" lIns="0" tIns="0" rIns="0" bIns="0" rtlCol="0" anchor="t">
                <a:spAutoFit/>
              </a:bodyPr>
              <a:lstStyle/>
              <a:p>
                <a:pPr algn="ctr"/>
                <a:r>
                  <a:rPr lang="zh-CN" altLang="en-US" sz="970" b="1">
                    <a:solidFill>
                      <a:schemeClr val="bg1">
                        <a:lumMod val="50000"/>
                      </a:schemeClr>
                    </a:solidFill>
                    <a:latin typeface="+mn-ea"/>
                  </a:rPr>
                  <a:t>分析</a:t>
                </a:r>
                <a:endParaRPr lang="en-US" sz="970" b="1">
                  <a:solidFill>
                    <a:schemeClr val="bg1">
                      <a:lumMod val="50000"/>
                    </a:schemeClr>
                  </a:solidFill>
                  <a:latin typeface="+mn-ea"/>
                </a:endParaRPr>
              </a:p>
            </p:txBody>
          </p:sp>
          <p:sp>
            <p:nvSpPr>
              <p:cNvPr id="12" name="Oval 58"/>
              <p:cNvSpPr>
                <a:spLocks noChangeAspect="1"/>
              </p:cNvSpPr>
              <p:nvPr/>
            </p:nvSpPr>
            <p:spPr>
              <a:xfrm>
                <a:off x="3630785" y="3947915"/>
                <a:ext cx="200183" cy="194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
                  <a:solidFill>
                    <a:schemeClr val="bg1">
                      <a:lumMod val="50000"/>
                    </a:schemeClr>
                  </a:solidFill>
                  <a:latin typeface="+mn-ea"/>
                </a:endParaRPr>
              </a:p>
            </p:txBody>
          </p:sp>
        </p:grpSp>
        <p:grpSp>
          <p:nvGrpSpPr>
            <p:cNvPr id="5" name="Group 37"/>
            <p:cNvGrpSpPr/>
            <p:nvPr/>
          </p:nvGrpSpPr>
          <p:grpSpPr>
            <a:xfrm>
              <a:off x="4346222" y="3931835"/>
              <a:ext cx="711100" cy="194452"/>
              <a:chOff x="4407454" y="3949014"/>
              <a:chExt cx="711100" cy="194452"/>
            </a:xfrm>
          </p:grpSpPr>
          <p:sp>
            <p:nvSpPr>
              <p:cNvPr id="9" name="TextBox 10"/>
              <p:cNvSpPr txBox="1"/>
              <p:nvPr/>
            </p:nvSpPr>
            <p:spPr>
              <a:xfrm>
                <a:off x="4886633" y="3976991"/>
                <a:ext cx="231921" cy="138490"/>
              </a:xfrm>
              <a:prstGeom prst="rect">
                <a:avLst/>
              </a:prstGeom>
              <a:noFill/>
            </p:spPr>
            <p:txBody>
              <a:bodyPr wrap="none" lIns="0" tIns="0" rIns="0" bIns="0" rtlCol="0" anchor="t">
                <a:spAutoFit/>
              </a:bodyPr>
              <a:lstStyle/>
              <a:p>
                <a:pPr algn="ctr"/>
                <a:r>
                  <a:rPr lang="zh-CN" altLang="en-US" sz="895" b="1">
                    <a:solidFill>
                      <a:schemeClr val="bg1">
                        <a:lumMod val="50000"/>
                      </a:schemeClr>
                    </a:solidFill>
                    <a:latin typeface="+mn-ea"/>
                  </a:rPr>
                  <a:t>完善</a:t>
                </a:r>
                <a:endParaRPr lang="en-US" sz="895" b="1">
                  <a:solidFill>
                    <a:schemeClr val="bg1">
                      <a:lumMod val="50000"/>
                    </a:schemeClr>
                  </a:solidFill>
                  <a:latin typeface="+mn-ea"/>
                </a:endParaRPr>
              </a:p>
            </p:txBody>
          </p:sp>
          <p:sp>
            <p:nvSpPr>
              <p:cNvPr id="10" name="Oval 55"/>
              <p:cNvSpPr>
                <a:spLocks noChangeAspect="1"/>
              </p:cNvSpPr>
              <p:nvPr/>
            </p:nvSpPr>
            <p:spPr>
              <a:xfrm>
                <a:off x="4407454" y="3949014"/>
                <a:ext cx="200183" cy="194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
                  <a:solidFill>
                    <a:schemeClr val="bg1">
                      <a:lumMod val="50000"/>
                    </a:schemeClr>
                  </a:solidFill>
                  <a:latin typeface="+mn-ea"/>
                </a:endParaRPr>
              </a:p>
            </p:txBody>
          </p:sp>
        </p:grpSp>
        <p:grpSp>
          <p:nvGrpSpPr>
            <p:cNvPr id="6" name="Group 41"/>
            <p:cNvGrpSpPr/>
            <p:nvPr/>
          </p:nvGrpSpPr>
          <p:grpSpPr>
            <a:xfrm>
              <a:off x="5474209" y="3931835"/>
              <a:ext cx="783561" cy="194452"/>
              <a:chOff x="5474209" y="3949014"/>
              <a:chExt cx="783561" cy="194452"/>
            </a:xfrm>
          </p:grpSpPr>
          <p:sp>
            <p:nvSpPr>
              <p:cNvPr id="7" name="TextBox 8"/>
              <p:cNvSpPr txBox="1"/>
              <p:nvPr/>
            </p:nvSpPr>
            <p:spPr>
              <a:xfrm>
                <a:off x="6025849" y="3976991"/>
                <a:ext cx="231921" cy="138490"/>
              </a:xfrm>
              <a:prstGeom prst="rect">
                <a:avLst/>
              </a:prstGeom>
              <a:noFill/>
            </p:spPr>
            <p:txBody>
              <a:bodyPr wrap="none" lIns="0" tIns="0" rIns="0" bIns="0" rtlCol="0" anchor="t">
                <a:spAutoFit/>
              </a:bodyPr>
              <a:lstStyle/>
              <a:p>
                <a:pPr algn="ctr"/>
                <a:r>
                  <a:rPr lang="zh-CN" altLang="en-US" sz="895" b="1">
                    <a:solidFill>
                      <a:schemeClr val="bg1">
                        <a:lumMod val="50000"/>
                      </a:schemeClr>
                    </a:solidFill>
                    <a:latin typeface="+mn-ea"/>
                  </a:rPr>
                  <a:t>学习</a:t>
                </a:r>
                <a:endParaRPr lang="en-US" sz="895" b="1">
                  <a:solidFill>
                    <a:schemeClr val="bg1">
                      <a:lumMod val="50000"/>
                    </a:schemeClr>
                  </a:solidFill>
                  <a:latin typeface="+mn-ea"/>
                </a:endParaRPr>
              </a:p>
            </p:txBody>
          </p:sp>
          <p:sp>
            <p:nvSpPr>
              <p:cNvPr id="8" name="Oval 47"/>
              <p:cNvSpPr>
                <a:spLocks noChangeAspect="1"/>
              </p:cNvSpPr>
              <p:nvPr/>
            </p:nvSpPr>
            <p:spPr>
              <a:xfrm>
                <a:off x="5474209" y="3949014"/>
                <a:ext cx="200183" cy="194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0">
                  <a:solidFill>
                    <a:schemeClr val="bg1">
                      <a:lumMod val="50000"/>
                    </a:schemeClr>
                  </a:solidFill>
                  <a:latin typeface="+mn-ea"/>
                </a:endParaRPr>
              </a:p>
            </p:txBody>
          </p:sp>
        </p:grpSp>
      </p:grpSp>
      <p:sp>
        <p:nvSpPr>
          <p:cNvPr id="15" name="TextBox 16"/>
          <p:cNvSpPr txBox="1"/>
          <p:nvPr/>
        </p:nvSpPr>
        <p:spPr>
          <a:xfrm>
            <a:off x="793894" y="3777579"/>
            <a:ext cx="7556214" cy="586314"/>
          </a:xfrm>
          <a:prstGeom prst="rect">
            <a:avLst/>
          </a:prstGeom>
          <a:noFill/>
        </p:spPr>
        <p:txBody>
          <a:bodyPr wrap="square" lIns="0" tIns="0" rIns="0" bIns="0" rtlCol="0">
            <a:spAutoFit/>
          </a:bodyPr>
          <a:lstStyle/>
          <a:p>
            <a:pPr algn="ctr">
              <a:lnSpc>
                <a:spcPct val="125000"/>
              </a:lnSpc>
            </a:pPr>
            <a:r>
              <a:rPr lang="zh-CN" altLang="en-US" sz="1015">
                <a:latin typeface="+mn-ea"/>
              </a:rPr>
              <a:t>您的内容打在这里，在此框中选择粘贴，并选择只保留文字。您的内容打在这里，在此框中选择粘贴，并选择只保留文字。</a:t>
            </a:r>
            <a:endParaRPr lang="en-US" altLang="zh-CN" sz="1015">
              <a:latin typeface="+mn-ea"/>
            </a:endParaRPr>
          </a:p>
          <a:p>
            <a:pPr algn="ctr">
              <a:lnSpc>
                <a:spcPct val="125000"/>
              </a:lnSpc>
            </a:pPr>
            <a:r>
              <a:rPr lang="zh-CN" altLang="en-US" sz="1015">
                <a:latin typeface="+mn-ea"/>
              </a:rPr>
              <a:t>您的内容打在这里，在此框中选择粘贴，并选择只保留文字。</a:t>
            </a:r>
            <a:endParaRPr lang="en-US" altLang="zh-CN" sz="1015">
              <a:latin typeface="+mn-ea"/>
            </a:endParaRPr>
          </a:p>
          <a:p>
            <a:pPr algn="ctr">
              <a:lnSpc>
                <a:spcPct val="125000"/>
              </a:lnSpc>
            </a:pPr>
            <a:endParaRPr lang="en-US" altLang="zh-CN" sz="1015">
              <a:latin typeface="+mn-ea"/>
            </a:endParaRPr>
          </a:p>
        </p:txBody>
      </p:sp>
      <p:cxnSp>
        <p:nvCxnSpPr>
          <p:cNvPr id="16" name="Straight Connector 46"/>
          <p:cNvCxnSpPr/>
          <p:nvPr/>
        </p:nvCxnSpPr>
        <p:spPr>
          <a:xfrm>
            <a:off x="800011" y="3644848"/>
            <a:ext cx="7543979"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64"/>
          <p:cNvGrpSpPr/>
          <p:nvPr/>
        </p:nvGrpSpPr>
        <p:grpSpPr>
          <a:xfrm>
            <a:off x="501093" y="1520353"/>
            <a:ext cx="1955315" cy="1367531"/>
            <a:chOff x="481903" y="1497356"/>
            <a:chExt cx="1964531" cy="1373798"/>
          </a:xfrm>
        </p:grpSpPr>
        <p:sp>
          <p:nvSpPr>
            <p:cNvPr id="18" name="Freeform 50"/>
            <p:cNvSpPr/>
            <p:nvPr/>
          </p:nvSpPr>
          <p:spPr>
            <a:xfrm>
              <a:off x="874809"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7470" tIns="162380" rIns="325069" bIns="162380" numCol="1" spcCol="1270" anchor="ctr" anchorCtr="0">
              <a:noAutofit/>
            </a:bodyPr>
            <a:lstStyle/>
            <a:p>
              <a:pPr marL="170815" lvl="1" indent="-170815" defTabSz="796290">
                <a:lnSpc>
                  <a:spcPct val="90000"/>
                </a:lnSpc>
                <a:spcBef>
                  <a:spcPct val="0"/>
                </a:spcBef>
                <a:spcAft>
                  <a:spcPct val="15000"/>
                </a:spcAft>
              </a:pPr>
              <a:endParaRPr lang="en-US" sz="4780">
                <a:solidFill>
                  <a:schemeClr val="bg1">
                    <a:lumMod val="50000"/>
                  </a:schemeClr>
                </a:solidFill>
                <a:latin typeface="+mn-ea"/>
              </a:endParaRPr>
            </a:p>
          </p:txBody>
        </p:sp>
        <p:sp>
          <p:nvSpPr>
            <p:cNvPr id="19" name="Freeform 51"/>
            <p:cNvSpPr/>
            <p:nvPr/>
          </p:nvSpPr>
          <p:spPr>
            <a:xfrm>
              <a:off x="481903"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rgbClr val="F2F6F9"/>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49" tIns="94449" rIns="94449" bIns="94449" numCol="1" spcCol="1270" anchor="ctr" anchorCtr="0">
              <a:noAutofit/>
            </a:bodyPr>
            <a:lstStyle/>
            <a:p>
              <a:pPr algn="ctr" defTabSz="796290">
                <a:lnSpc>
                  <a:spcPct val="90000"/>
                </a:lnSpc>
                <a:spcBef>
                  <a:spcPct val="0"/>
                </a:spcBef>
                <a:spcAft>
                  <a:spcPct val="35000"/>
                </a:spcAft>
              </a:pPr>
              <a:r>
                <a:rPr lang="en-US" sz="2760" b="1">
                  <a:solidFill>
                    <a:schemeClr val="bg1">
                      <a:lumMod val="50000"/>
                    </a:schemeClr>
                  </a:solidFill>
                  <a:latin typeface="+mn-ea"/>
                </a:rPr>
                <a:t>01</a:t>
              </a:r>
              <a:endParaRPr lang="en-US" sz="2760">
                <a:solidFill>
                  <a:schemeClr val="bg1">
                    <a:lumMod val="50000"/>
                  </a:schemeClr>
                </a:solidFill>
                <a:latin typeface="+mn-ea"/>
              </a:endParaRPr>
            </a:p>
          </p:txBody>
        </p:sp>
      </p:grpSp>
      <p:grpSp>
        <p:nvGrpSpPr>
          <p:cNvPr id="20" name="Group 68"/>
          <p:cNvGrpSpPr/>
          <p:nvPr/>
        </p:nvGrpSpPr>
        <p:grpSpPr>
          <a:xfrm>
            <a:off x="2554174" y="1520353"/>
            <a:ext cx="1955315" cy="1367531"/>
            <a:chOff x="2544661" y="1497356"/>
            <a:chExt cx="1964531" cy="1373798"/>
          </a:xfrm>
        </p:grpSpPr>
        <p:sp>
          <p:nvSpPr>
            <p:cNvPr id="21" name="Freeform 52"/>
            <p:cNvSpPr/>
            <p:nvPr/>
          </p:nvSpPr>
          <p:spPr>
            <a:xfrm>
              <a:off x="2937567"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7469" tIns="162380" rIns="325070" bIns="162380" numCol="1" spcCol="1270" anchor="ctr" anchorCtr="0">
              <a:noAutofit/>
            </a:bodyPr>
            <a:lstStyle/>
            <a:p>
              <a:pPr marL="170815" lvl="1" indent="-170815" defTabSz="796290">
                <a:lnSpc>
                  <a:spcPct val="90000"/>
                </a:lnSpc>
                <a:spcBef>
                  <a:spcPct val="0"/>
                </a:spcBef>
                <a:spcAft>
                  <a:spcPct val="15000"/>
                </a:spcAft>
              </a:pPr>
              <a:endParaRPr lang="en-US" sz="3585">
                <a:solidFill>
                  <a:schemeClr val="bg1">
                    <a:lumMod val="50000"/>
                  </a:schemeClr>
                </a:solidFill>
                <a:latin typeface="+mn-ea"/>
              </a:endParaRPr>
            </a:p>
          </p:txBody>
        </p:sp>
        <p:sp>
          <p:nvSpPr>
            <p:cNvPr id="22" name="Freeform 53"/>
            <p:cNvSpPr/>
            <p:nvPr/>
          </p:nvSpPr>
          <p:spPr>
            <a:xfrm>
              <a:off x="2544661"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rgbClr val="F2F6F9"/>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49" tIns="94449" rIns="94449" bIns="94449" numCol="1" spcCol="1270" anchor="ctr" anchorCtr="0">
              <a:noAutofit/>
            </a:bodyPr>
            <a:lstStyle/>
            <a:p>
              <a:pPr algn="ctr" defTabSz="796290">
                <a:lnSpc>
                  <a:spcPct val="90000"/>
                </a:lnSpc>
                <a:spcBef>
                  <a:spcPct val="0"/>
                </a:spcBef>
                <a:spcAft>
                  <a:spcPct val="35000"/>
                </a:spcAft>
              </a:pPr>
              <a:r>
                <a:rPr lang="en-US" sz="2760" b="1">
                  <a:solidFill>
                    <a:schemeClr val="bg1">
                      <a:lumMod val="50000"/>
                    </a:schemeClr>
                  </a:solidFill>
                  <a:latin typeface="+mn-ea"/>
                </a:rPr>
                <a:t>02</a:t>
              </a:r>
              <a:endParaRPr lang="en-US" sz="2760">
                <a:solidFill>
                  <a:schemeClr val="bg1">
                    <a:lumMod val="50000"/>
                  </a:schemeClr>
                </a:solidFill>
                <a:latin typeface="+mn-ea"/>
              </a:endParaRPr>
            </a:p>
          </p:txBody>
        </p:sp>
      </p:grpSp>
      <p:grpSp>
        <p:nvGrpSpPr>
          <p:cNvPr id="23" name="Group 69"/>
          <p:cNvGrpSpPr/>
          <p:nvPr/>
        </p:nvGrpSpPr>
        <p:grpSpPr>
          <a:xfrm>
            <a:off x="4607254" y="1520353"/>
            <a:ext cx="1955315" cy="1367531"/>
            <a:chOff x="4607419" y="1497356"/>
            <a:chExt cx="1964531" cy="1373798"/>
          </a:xfrm>
        </p:grpSpPr>
        <p:sp>
          <p:nvSpPr>
            <p:cNvPr id="24" name="Freeform 54"/>
            <p:cNvSpPr/>
            <p:nvPr/>
          </p:nvSpPr>
          <p:spPr>
            <a:xfrm>
              <a:off x="5000325"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7469" tIns="162380" rIns="325070" bIns="162380" numCol="1" spcCol="1270" anchor="ctr" anchorCtr="0">
              <a:noAutofit/>
            </a:bodyPr>
            <a:lstStyle/>
            <a:p>
              <a:pPr marL="170815" lvl="1" indent="-170815" defTabSz="796290">
                <a:lnSpc>
                  <a:spcPct val="90000"/>
                </a:lnSpc>
                <a:spcBef>
                  <a:spcPct val="0"/>
                </a:spcBef>
                <a:spcAft>
                  <a:spcPct val="15000"/>
                </a:spcAft>
              </a:pPr>
              <a:endParaRPr lang="en-US" sz="3585">
                <a:solidFill>
                  <a:schemeClr val="bg1">
                    <a:lumMod val="50000"/>
                  </a:schemeClr>
                </a:solidFill>
                <a:latin typeface="+mn-ea"/>
              </a:endParaRPr>
            </a:p>
          </p:txBody>
        </p:sp>
        <p:sp>
          <p:nvSpPr>
            <p:cNvPr id="25" name="Freeform 56"/>
            <p:cNvSpPr/>
            <p:nvPr/>
          </p:nvSpPr>
          <p:spPr>
            <a:xfrm>
              <a:off x="4607419"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rgbClr val="F2F6F9"/>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49" tIns="94449" rIns="94449" bIns="94449" numCol="1" spcCol="1270" anchor="ctr" anchorCtr="0">
              <a:noAutofit/>
            </a:bodyPr>
            <a:lstStyle/>
            <a:p>
              <a:pPr algn="ctr" defTabSz="796290">
                <a:lnSpc>
                  <a:spcPct val="90000"/>
                </a:lnSpc>
                <a:spcBef>
                  <a:spcPct val="0"/>
                </a:spcBef>
                <a:spcAft>
                  <a:spcPct val="35000"/>
                </a:spcAft>
              </a:pPr>
              <a:r>
                <a:rPr lang="en-US" sz="2760" b="1">
                  <a:solidFill>
                    <a:schemeClr val="bg1">
                      <a:lumMod val="50000"/>
                    </a:schemeClr>
                  </a:solidFill>
                  <a:latin typeface="+mn-ea"/>
                </a:rPr>
                <a:t>03</a:t>
              </a:r>
              <a:endParaRPr lang="en-US" sz="2760">
                <a:solidFill>
                  <a:schemeClr val="bg1">
                    <a:lumMod val="50000"/>
                  </a:schemeClr>
                </a:solidFill>
                <a:latin typeface="+mn-ea"/>
              </a:endParaRPr>
            </a:p>
          </p:txBody>
        </p:sp>
      </p:grpSp>
      <p:grpSp>
        <p:nvGrpSpPr>
          <p:cNvPr id="26" name="Group 70"/>
          <p:cNvGrpSpPr/>
          <p:nvPr/>
        </p:nvGrpSpPr>
        <p:grpSpPr>
          <a:xfrm>
            <a:off x="6674339" y="1520353"/>
            <a:ext cx="1955315" cy="1367531"/>
            <a:chOff x="6684248" y="1497356"/>
            <a:chExt cx="1964531" cy="1373798"/>
          </a:xfrm>
        </p:grpSpPr>
        <p:sp>
          <p:nvSpPr>
            <p:cNvPr id="27" name="Freeform 59"/>
            <p:cNvSpPr/>
            <p:nvPr/>
          </p:nvSpPr>
          <p:spPr>
            <a:xfrm>
              <a:off x="7077154"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2">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7469" tIns="162380" rIns="325070" bIns="162380" numCol="1" spcCol="1270" anchor="ctr" anchorCtr="0">
              <a:noAutofit/>
            </a:bodyPr>
            <a:lstStyle/>
            <a:p>
              <a:pPr marL="170815" lvl="1" indent="-170815" defTabSz="796290">
                <a:lnSpc>
                  <a:spcPct val="90000"/>
                </a:lnSpc>
                <a:spcBef>
                  <a:spcPct val="0"/>
                </a:spcBef>
                <a:spcAft>
                  <a:spcPct val="15000"/>
                </a:spcAft>
              </a:pPr>
              <a:endParaRPr lang="en-US" sz="3210">
                <a:solidFill>
                  <a:schemeClr val="bg1">
                    <a:lumMod val="50000"/>
                  </a:schemeClr>
                </a:solidFill>
                <a:latin typeface="+mn-ea"/>
              </a:endParaRPr>
            </a:p>
          </p:txBody>
        </p:sp>
        <p:sp>
          <p:nvSpPr>
            <p:cNvPr id="28" name="Freeform 61"/>
            <p:cNvSpPr/>
            <p:nvPr/>
          </p:nvSpPr>
          <p:spPr>
            <a:xfrm>
              <a:off x="6684248"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rgbClr val="F2F6F9"/>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449" tIns="94449" rIns="94449" bIns="94449" numCol="1" spcCol="1270" anchor="ctr" anchorCtr="0">
              <a:noAutofit/>
            </a:bodyPr>
            <a:lstStyle/>
            <a:p>
              <a:pPr algn="ctr" defTabSz="796290">
                <a:lnSpc>
                  <a:spcPct val="90000"/>
                </a:lnSpc>
                <a:spcBef>
                  <a:spcPct val="0"/>
                </a:spcBef>
                <a:spcAft>
                  <a:spcPct val="35000"/>
                </a:spcAft>
              </a:pPr>
              <a:r>
                <a:rPr lang="en-US" sz="2760" b="1">
                  <a:solidFill>
                    <a:schemeClr val="bg1">
                      <a:lumMod val="50000"/>
                    </a:schemeClr>
                  </a:solidFill>
                  <a:latin typeface="+mn-ea"/>
                </a:rPr>
                <a:t>04</a:t>
              </a:r>
              <a:endParaRPr lang="en-US" sz="2760">
                <a:solidFill>
                  <a:schemeClr val="bg1">
                    <a:lumMod val="50000"/>
                  </a:schemeClr>
                </a:solidFill>
                <a:latin typeface="+mn-ea"/>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500"/>
                                        <p:tgtEl>
                                          <p:spTgt spid="2"/>
                                        </p:tgtEl>
                                      </p:cBhvr>
                                    </p:animEffect>
                                  </p:childTnLst>
                                </p:cTn>
                              </p:par>
                            </p:childTnLst>
                          </p:cTn>
                        </p:par>
                        <p:par>
                          <p:cTn id="28" fill="hold" nodeType="afterGroup">
                            <p:stCondLst>
                              <p:cond delay="2500"/>
                            </p:stCondLst>
                            <p:childTnLst>
                              <p:par>
                                <p:cTn id="29" presetID="18" presetClass="entr" presetSubtype="3"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upRight)">
                                      <p:cBhvr>
                                        <p:cTn id="31" dur="500"/>
                                        <p:tgtEl>
                                          <p:spTgt spid="16"/>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îSľíḍé"/>
          <p:cNvGrpSpPr/>
          <p:nvPr/>
        </p:nvGrpSpPr>
        <p:grpSpPr>
          <a:xfrm>
            <a:off x="2047246" y="2202902"/>
            <a:ext cx="5057392" cy="1331052"/>
            <a:chOff x="1835153" y="2146300"/>
            <a:chExt cx="8521693" cy="2242820"/>
          </a:xfrm>
        </p:grpSpPr>
        <p:sp>
          <p:nvSpPr>
            <p:cNvPr id="17" name="iş1íḑè"/>
            <p:cNvSpPr/>
            <p:nvPr/>
          </p:nvSpPr>
          <p:spPr>
            <a:xfrm rot="2280706" flipV="1">
              <a:off x="9788808" y="3249867"/>
              <a:ext cx="568038" cy="107875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8" name="ïšḷîḑé"/>
            <p:cNvSpPr/>
            <p:nvPr/>
          </p:nvSpPr>
          <p:spPr>
            <a:xfrm rot="19319294">
              <a:off x="1835153" y="3249867"/>
              <a:ext cx="568038" cy="107875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9" name="ïṩḷíḋè"/>
            <p:cNvSpPr/>
            <p:nvPr/>
          </p:nvSpPr>
          <p:spPr>
            <a:xfrm flipV="1">
              <a:off x="3982305" y="2146300"/>
              <a:ext cx="2468607" cy="2242820"/>
            </a:xfrm>
            <a:prstGeom prst="parallelogram">
              <a:avLst>
                <a:gd name="adj" fmla="val 7802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20" name="ï$ḷíde"/>
            <p:cNvSpPr/>
            <p:nvPr/>
          </p:nvSpPr>
          <p:spPr>
            <a:xfrm>
              <a:off x="2229838" y="2146300"/>
              <a:ext cx="2468607" cy="2242820"/>
            </a:xfrm>
            <a:prstGeom prst="parallelogram">
              <a:avLst>
                <a:gd name="adj" fmla="val 7802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21" name="íşļíḍé"/>
            <p:cNvSpPr/>
            <p:nvPr/>
          </p:nvSpPr>
          <p:spPr>
            <a:xfrm flipV="1">
              <a:off x="7487239" y="2146300"/>
              <a:ext cx="2468607" cy="2242820"/>
            </a:xfrm>
            <a:prstGeom prst="parallelogram">
              <a:avLst>
                <a:gd name="adj" fmla="val 7802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22" name="iśḻîḋê"/>
            <p:cNvSpPr/>
            <p:nvPr/>
          </p:nvSpPr>
          <p:spPr>
            <a:xfrm>
              <a:off x="5734772" y="2146300"/>
              <a:ext cx="2468607" cy="2242820"/>
            </a:xfrm>
            <a:prstGeom prst="parallelogram">
              <a:avLst>
                <a:gd name="adj" fmla="val 7802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grpSp>
        <p:nvGrpSpPr>
          <p:cNvPr id="26" name="组合 25"/>
          <p:cNvGrpSpPr/>
          <p:nvPr/>
        </p:nvGrpSpPr>
        <p:grpSpPr>
          <a:xfrm>
            <a:off x="3484541" y="3697436"/>
            <a:ext cx="2211408" cy="977704"/>
            <a:chOff x="1242587" y="2349127"/>
            <a:chExt cx="3383264" cy="1303604"/>
          </a:xfrm>
        </p:grpSpPr>
        <p:sp>
          <p:nvSpPr>
            <p:cNvPr id="27" name="文本框 26"/>
            <p:cNvSpPr txBox="1"/>
            <p:nvPr/>
          </p:nvSpPr>
          <p:spPr>
            <a:xfrm>
              <a:off x="1867327" y="2349127"/>
              <a:ext cx="2133782" cy="400109"/>
            </a:xfrm>
            <a:prstGeom prst="rect">
              <a:avLst/>
            </a:prstGeom>
            <a:noFill/>
          </p:spPr>
          <p:txBody>
            <a:bodyPr wrap="square" rtlCol="0">
              <a:spAutoFit/>
              <a:scene3d>
                <a:camera prst="orthographicFront"/>
                <a:lightRig rig="threePt" dir="t"/>
              </a:scene3d>
              <a:sp3d contourW="12700"/>
            </a:bodyPr>
            <a:lstStyle/>
            <a:p>
              <a:pPr algn="ctr"/>
              <a:r>
                <a:rPr lang="zh-CN" altLang="en-US" sz="1350" b="1">
                  <a:solidFill>
                    <a:schemeClr val="tx1">
                      <a:lumMod val="75000"/>
                      <a:lumOff val="25000"/>
                    </a:schemeClr>
                  </a:solidFill>
                  <a:latin typeface="Century Gothic" panose="020b0502020202020204" pitchFamily="34" charset="0"/>
                </a:rPr>
                <a:t>标题文字添加</a:t>
              </a:r>
              <a:endParaRPr lang="zh-CN" altLang="en-US" sz="1350" b="1">
                <a:solidFill>
                  <a:schemeClr val="tx1">
                    <a:lumMod val="75000"/>
                    <a:lumOff val="25000"/>
                  </a:schemeClr>
                </a:solidFill>
                <a:latin typeface="Century Gothic" panose="020b0502020202020204" pitchFamily="34" charset="0"/>
              </a:endParaRPr>
            </a:p>
          </p:txBody>
        </p:sp>
        <p:sp>
          <p:nvSpPr>
            <p:cNvPr id="28" name="文本框 27"/>
            <p:cNvSpPr txBox="1"/>
            <p:nvPr/>
          </p:nvSpPr>
          <p:spPr>
            <a:xfrm>
              <a:off x="1242587" y="2687681"/>
              <a:ext cx="3383264" cy="9650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900">
                  <a:solidFill>
                    <a:schemeClr val="tx1">
                      <a:lumMod val="50000"/>
                      <a:lumOff val="50000"/>
                    </a:schemeClr>
                  </a:solidFill>
                  <a:latin typeface="Century Gothic" panose="020b0502020202020204" pitchFamily="34" charset="0"/>
                  <a:ea typeface="+mj-ea"/>
                </a:rPr>
                <a:t>点击添加主要内容点击添加主要内容点击添加主要内容点击添加主要内容点击添加主要内容点击添加主要内容点击添加主要内容</a:t>
              </a:r>
              <a:r>
                <a:rPr lang="en-US" altLang="zh-CN" sz="900">
                  <a:solidFill>
                    <a:schemeClr val="tx1">
                      <a:lumMod val="50000"/>
                      <a:lumOff val="50000"/>
                    </a:schemeClr>
                  </a:solidFill>
                  <a:latin typeface="Century Gothic" panose="020b0502020202020204" pitchFamily="34" charset="0"/>
                  <a:ea typeface="+mj-ea"/>
                </a:rPr>
                <a:t>, </a:t>
              </a:r>
              <a:r>
                <a:rPr lang="zh-CN" altLang="en-US" sz="900">
                  <a:solidFill>
                    <a:schemeClr val="tx1">
                      <a:lumMod val="50000"/>
                      <a:lumOff val="50000"/>
                    </a:schemeClr>
                  </a:solidFill>
                  <a:latin typeface="Century Gothic" panose="020b0502020202020204" pitchFamily="34" charset="0"/>
                  <a:ea typeface="+mj-ea"/>
                </a:rPr>
                <a:t>点击添加主要内容</a:t>
              </a:r>
              <a:endParaRPr lang="en-US" altLang="zh-CN" sz="900">
                <a:solidFill>
                  <a:schemeClr val="tx1">
                    <a:lumMod val="50000"/>
                    <a:lumOff val="50000"/>
                  </a:schemeClr>
                </a:solidFill>
                <a:latin typeface="Century Gothic" panose="020b0502020202020204" pitchFamily="34" charset="0"/>
                <a:ea typeface="+mj-ea"/>
              </a:endParaRPr>
            </a:p>
          </p:txBody>
        </p:sp>
      </p:grpSp>
      <p:grpSp>
        <p:nvGrpSpPr>
          <p:cNvPr id="29" name="组合 28"/>
          <p:cNvGrpSpPr/>
          <p:nvPr/>
        </p:nvGrpSpPr>
        <p:grpSpPr>
          <a:xfrm>
            <a:off x="1273133" y="3697436"/>
            <a:ext cx="2211408" cy="977704"/>
            <a:chOff x="1242587" y="2349127"/>
            <a:chExt cx="3383264" cy="1303604"/>
          </a:xfrm>
        </p:grpSpPr>
        <p:sp>
          <p:nvSpPr>
            <p:cNvPr id="30" name="文本框 29"/>
            <p:cNvSpPr txBox="1"/>
            <p:nvPr/>
          </p:nvSpPr>
          <p:spPr>
            <a:xfrm>
              <a:off x="1867327" y="2349127"/>
              <a:ext cx="2133782" cy="400109"/>
            </a:xfrm>
            <a:prstGeom prst="rect">
              <a:avLst/>
            </a:prstGeom>
            <a:noFill/>
          </p:spPr>
          <p:txBody>
            <a:bodyPr wrap="square" rtlCol="0">
              <a:spAutoFit/>
              <a:scene3d>
                <a:camera prst="orthographicFront"/>
                <a:lightRig rig="threePt" dir="t"/>
              </a:scene3d>
              <a:sp3d contourW="12700"/>
            </a:bodyPr>
            <a:lstStyle/>
            <a:p>
              <a:pPr algn="ctr"/>
              <a:r>
                <a:rPr lang="zh-CN" altLang="en-US" sz="1350" b="1">
                  <a:solidFill>
                    <a:schemeClr val="tx1">
                      <a:lumMod val="75000"/>
                      <a:lumOff val="25000"/>
                    </a:schemeClr>
                  </a:solidFill>
                  <a:latin typeface="Century Gothic" panose="020b0502020202020204" pitchFamily="34" charset="0"/>
                </a:rPr>
                <a:t>标题文字添加</a:t>
              </a:r>
              <a:endParaRPr lang="zh-CN" altLang="en-US" sz="1350" b="1">
                <a:solidFill>
                  <a:schemeClr val="tx1">
                    <a:lumMod val="75000"/>
                    <a:lumOff val="25000"/>
                  </a:schemeClr>
                </a:solidFill>
                <a:latin typeface="Century Gothic" panose="020b0502020202020204" pitchFamily="34" charset="0"/>
              </a:endParaRPr>
            </a:p>
          </p:txBody>
        </p:sp>
        <p:sp>
          <p:nvSpPr>
            <p:cNvPr id="31" name="文本框 30"/>
            <p:cNvSpPr txBox="1"/>
            <p:nvPr/>
          </p:nvSpPr>
          <p:spPr>
            <a:xfrm>
              <a:off x="1242587" y="2687681"/>
              <a:ext cx="3383264" cy="9650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900">
                  <a:solidFill>
                    <a:schemeClr val="tx1">
                      <a:lumMod val="50000"/>
                      <a:lumOff val="50000"/>
                    </a:schemeClr>
                  </a:solidFill>
                  <a:latin typeface="Century Gothic" panose="020b0502020202020204" pitchFamily="34" charset="0"/>
                  <a:ea typeface="+mj-ea"/>
                </a:rPr>
                <a:t>点击添加主要内容点击添加主要内容点击添加主要内容点击添加主要内容点击添加主要内容点击添加主要内容点击添加主要内容</a:t>
              </a:r>
              <a:r>
                <a:rPr lang="en-US" altLang="zh-CN" sz="900">
                  <a:solidFill>
                    <a:schemeClr val="tx1">
                      <a:lumMod val="50000"/>
                      <a:lumOff val="50000"/>
                    </a:schemeClr>
                  </a:solidFill>
                  <a:latin typeface="Century Gothic" panose="020b0502020202020204" pitchFamily="34" charset="0"/>
                  <a:ea typeface="+mj-ea"/>
                </a:rPr>
                <a:t>, </a:t>
              </a:r>
              <a:r>
                <a:rPr lang="zh-CN" altLang="en-US" sz="900">
                  <a:solidFill>
                    <a:schemeClr val="tx1">
                      <a:lumMod val="50000"/>
                      <a:lumOff val="50000"/>
                    </a:schemeClr>
                  </a:solidFill>
                  <a:latin typeface="Century Gothic" panose="020b0502020202020204" pitchFamily="34" charset="0"/>
                  <a:ea typeface="+mj-ea"/>
                </a:rPr>
                <a:t>点击添加主要内容</a:t>
              </a:r>
              <a:endParaRPr lang="en-US" altLang="zh-CN" sz="900">
                <a:solidFill>
                  <a:schemeClr val="tx1">
                    <a:lumMod val="50000"/>
                    <a:lumOff val="50000"/>
                  </a:schemeClr>
                </a:solidFill>
                <a:latin typeface="Century Gothic" panose="020b0502020202020204" pitchFamily="34" charset="0"/>
                <a:ea typeface="+mj-ea"/>
              </a:endParaRPr>
            </a:p>
          </p:txBody>
        </p:sp>
      </p:grpSp>
      <p:grpSp>
        <p:nvGrpSpPr>
          <p:cNvPr id="32" name="组合 31"/>
          <p:cNvGrpSpPr/>
          <p:nvPr/>
        </p:nvGrpSpPr>
        <p:grpSpPr>
          <a:xfrm>
            <a:off x="5695949" y="3697436"/>
            <a:ext cx="2211408" cy="977704"/>
            <a:chOff x="1242587" y="2349127"/>
            <a:chExt cx="3383264" cy="1303604"/>
          </a:xfrm>
        </p:grpSpPr>
        <p:sp>
          <p:nvSpPr>
            <p:cNvPr id="33" name="文本框 32"/>
            <p:cNvSpPr txBox="1"/>
            <p:nvPr/>
          </p:nvSpPr>
          <p:spPr>
            <a:xfrm>
              <a:off x="1867327" y="2349127"/>
              <a:ext cx="2133782" cy="400109"/>
            </a:xfrm>
            <a:prstGeom prst="rect">
              <a:avLst/>
            </a:prstGeom>
            <a:noFill/>
          </p:spPr>
          <p:txBody>
            <a:bodyPr wrap="square" rtlCol="0">
              <a:spAutoFit/>
              <a:scene3d>
                <a:camera prst="orthographicFront"/>
                <a:lightRig rig="threePt" dir="t"/>
              </a:scene3d>
              <a:sp3d contourW="12700"/>
            </a:bodyPr>
            <a:lstStyle/>
            <a:p>
              <a:pPr algn="ctr"/>
              <a:r>
                <a:rPr lang="zh-CN" altLang="en-US" sz="1350" b="1">
                  <a:solidFill>
                    <a:schemeClr val="tx1">
                      <a:lumMod val="75000"/>
                      <a:lumOff val="25000"/>
                    </a:schemeClr>
                  </a:solidFill>
                  <a:latin typeface="Century Gothic" panose="020b0502020202020204" pitchFamily="34" charset="0"/>
                </a:rPr>
                <a:t>标题文字添加</a:t>
              </a:r>
              <a:endParaRPr lang="zh-CN" altLang="en-US" sz="1350" b="1">
                <a:solidFill>
                  <a:schemeClr val="tx1">
                    <a:lumMod val="75000"/>
                    <a:lumOff val="25000"/>
                  </a:schemeClr>
                </a:solidFill>
                <a:latin typeface="Century Gothic" panose="020b0502020202020204" pitchFamily="34" charset="0"/>
              </a:endParaRPr>
            </a:p>
          </p:txBody>
        </p:sp>
        <p:sp>
          <p:nvSpPr>
            <p:cNvPr id="34" name="文本框 33"/>
            <p:cNvSpPr txBox="1"/>
            <p:nvPr/>
          </p:nvSpPr>
          <p:spPr>
            <a:xfrm>
              <a:off x="1242587" y="2687681"/>
              <a:ext cx="3383264" cy="9650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900">
                  <a:solidFill>
                    <a:schemeClr val="tx1">
                      <a:lumMod val="50000"/>
                      <a:lumOff val="50000"/>
                    </a:schemeClr>
                  </a:solidFill>
                  <a:latin typeface="Century Gothic" panose="020b0502020202020204" pitchFamily="34" charset="0"/>
                  <a:ea typeface="+mj-ea"/>
                </a:rPr>
                <a:t>点击添加主要内容点击添加主要内容点击添加主要内容点击添加主要内容点击添加主要内容点击添加主要内容点击添加主要内容</a:t>
              </a:r>
              <a:r>
                <a:rPr lang="en-US" altLang="zh-CN" sz="900">
                  <a:solidFill>
                    <a:schemeClr val="tx1">
                      <a:lumMod val="50000"/>
                      <a:lumOff val="50000"/>
                    </a:schemeClr>
                  </a:solidFill>
                  <a:latin typeface="Century Gothic" panose="020b0502020202020204" pitchFamily="34" charset="0"/>
                  <a:ea typeface="+mj-ea"/>
                </a:rPr>
                <a:t>, </a:t>
              </a:r>
              <a:r>
                <a:rPr lang="zh-CN" altLang="en-US" sz="900">
                  <a:solidFill>
                    <a:schemeClr val="tx1">
                      <a:lumMod val="50000"/>
                      <a:lumOff val="50000"/>
                    </a:schemeClr>
                  </a:solidFill>
                  <a:latin typeface="Century Gothic" panose="020b0502020202020204" pitchFamily="34" charset="0"/>
                  <a:ea typeface="+mj-ea"/>
                </a:rPr>
                <a:t>点击添加主要内容</a:t>
              </a:r>
              <a:endParaRPr lang="en-US" altLang="zh-CN" sz="900">
                <a:solidFill>
                  <a:schemeClr val="tx1">
                    <a:lumMod val="50000"/>
                    <a:lumOff val="50000"/>
                  </a:schemeClr>
                </a:solidFill>
                <a:latin typeface="Century Gothic" panose="020b0502020202020204" pitchFamily="34" charset="0"/>
                <a:ea typeface="+mj-ea"/>
              </a:endParaRPr>
            </a:p>
          </p:txBody>
        </p:sp>
      </p:grpSp>
      <p:grpSp>
        <p:nvGrpSpPr>
          <p:cNvPr id="35" name="组合 34"/>
          <p:cNvGrpSpPr/>
          <p:nvPr/>
        </p:nvGrpSpPr>
        <p:grpSpPr>
          <a:xfrm>
            <a:off x="2422859" y="1339478"/>
            <a:ext cx="2211408" cy="977704"/>
            <a:chOff x="1242587" y="2349127"/>
            <a:chExt cx="3383264" cy="1303604"/>
          </a:xfrm>
        </p:grpSpPr>
        <p:sp>
          <p:nvSpPr>
            <p:cNvPr id="36" name="文本框 35"/>
            <p:cNvSpPr txBox="1"/>
            <p:nvPr/>
          </p:nvSpPr>
          <p:spPr>
            <a:xfrm>
              <a:off x="1867327" y="2349127"/>
              <a:ext cx="2133782" cy="400109"/>
            </a:xfrm>
            <a:prstGeom prst="rect">
              <a:avLst/>
            </a:prstGeom>
            <a:noFill/>
          </p:spPr>
          <p:txBody>
            <a:bodyPr wrap="square" rtlCol="0">
              <a:spAutoFit/>
              <a:scene3d>
                <a:camera prst="orthographicFront"/>
                <a:lightRig rig="threePt" dir="t"/>
              </a:scene3d>
              <a:sp3d contourW="12700"/>
            </a:bodyPr>
            <a:lstStyle/>
            <a:p>
              <a:pPr algn="ctr"/>
              <a:r>
                <a:rPr lang="zh-CN" altLang="en-US" sz="1350" b="1">
                  <a:solidFill>
                    <a:schemeClr val="tx1">
                      <a:lumMod val="75000"/>
                      <a:lumOff val="25000"/>
                    </a:schemeClr>
                  </a:solidFill>
                  <a:latin typeface="Century Gothic" panose="020b0502020202020204" pitchFamily="34" charset="0"/>
                </a:rPr>
                <a:t>标题文字添加</a:t>
              </a:r>
              <a:endParaRPr lang="zh-CN" altLang="en-US" sz="1350" b="1">
                <a:solidFill>
                  <a:schemeClr val="tx1">
                    <a:lumMod val="75000"/>
                    <a:lumOff val="25000"/>
                  </a:schemeClr>
                </a:solidFill>
                <a:latin typeface="Century Gothic" panose="020b0502020202020204" pitchFamily="34" charset="0"/>
              </a:endParaRPr>
            </a:p>
          </p:txBody>
        </p:sp>
        <p:sp>
          <p:nvSpPr>
            <p:cNvPr id="37" name="文本框 36"/>
            <p:cNvSpPr txBox="1"/>
            <p:nvPr/>
          </p:nvSpPr>
          <p:spPr>
            <a:xfrm>
              <a:off x="1242587" y="2687681"/>
              <a:ext cx="3383264" cy="9650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900">
                  <a:solidFill>
                    <a:schemeClr val="tx1">
                      <a:lumMod val="50000"/>
                      <a:lumOff val="50000"/>
                    </a:schemeClr>
                  </a:solidFill>
                  <a:latin typeface="Century Gothic" panose="020b0502020202020204" pitchFamily="34" charset="0"/>
                  <a:ea typeface="+mj-ea"/>
                </a:rPr>
                <a:t>点击添加主要内容点击添加主要内容点击添加主要内容点击添加主要内容点击添加主要内容点击添加主要内容点击添加主要内容</a:t>
              </a:r>
              <a:r>
                <a:rPr lang="en-US" altLang="zh-CN" sz="900">
                  <a:solidFill>
                    <a:schemeClr val="tx1">
                      <a:lumMod val="50000"/>
                      <a:lumOff val="50000"/>
                    </a:schemeClr>
                  </a:solidFill>
                  <a:latin typeface="Century Gothic" panose="020b0502020202020204" pitchFamily="34" charset="0"/>
                  <a:ea typeface="+mj-ea"/>
                </a:rPr>
                <a:t>, </a:t>
              </a:r>
              <a:r>
                <a:rPr lang="zh-CN" altLang="en-US" sz="900">
                  <a:solidFill>
                    <a:schemeClr val="tx1">
                      <a:lumMod val="50000"/>
                      <a:lumOff val="50000"/>
                    </a:schemeClr>
                  </a:solidFill>
                  <a:latin typeface="Century Gothic" panose="020b0502020202020204" pitchFamily="34" charset="0"/>
                  <a:ea typeface="+mj-ea"/>
                </a:rPr>
                <a:t>点击添加主要内容</a:t>
              </a:r>
              <a:endParaRPr lang="en-US" altLang="zh-CN" sz="900">
                <a:solidFill>
                  <a:schemeClr val="tx1">
                    <a:lumMod val="50000"/>
                    <a:lumOff val="50000"/>
                  </a:schemeClr>
                </a:solidFill>
                <a:latin typeface="Century Gothic" panose="020b0502020202020204" pitchFamily="34" charset="0"/>
                <a:ea typeface="+mj-ea"/>
              </a:endParaRPr>
            </a:p>
          </p:txBody>
        </p:sp>
      </p:grpSp>
      <p:grpSp>
        <p:nvGrpSpPr>
          <p:cNvPr id="38" name="组合 37"/>
          <p:cNvGrpSpPr/>
          <p:nvPr/>
        </p:nvGrpSpPr>
        <p:grpSpPr>
          <a:xfrm>
            <a:off x="4518563" y="1339478"/>
            <a:ext cx="2211408" cy="977704"/>
            <a:chOff x="1242587" y="2349127"/>
            <a:chExt cx="3383264" cy="1303604"/>
          </a:xfrm>
        </p:grpSpPr>
        <p:sp>
          <p:nvSpPr>
            <p:cNvPr id="39" name="文本框 38"/>
            <p:cNvSpPr txBox="1"/>
            <p:nvPr/>
          </p:nvSpPr>
          <p:spPr>
            <a:xfrm>
              <a:off x="1867327" y="2349127"/>
              <a:ext cx="2133782" cy="400109"/>
            </a:xfrm>
            <a:prstGeom prst="rect">
              <a:avLst/>
            </a:prstGeom>
            <a:noFill/>
          </p:spPr>
          <p:txBody>
            <a:bodyPr wrap="square" rtlCol="0">
              <a:spAutoFit/>
              <a:scene3d>
                <a:camera prst="orthographicFront"/>
                <a:lightRig rig="threePt" dir="t"/>
              </a:scene3d>
              <a:sp3d contourW="12700"/>
            </a:bodyPr>
            <a:lstStyle/>
            <a:p>
              <a:pPr algn="ctr"/>
              <a:r>
                <a:rPr lang="zh-CN" altLang="en-US" sz="1350" b="1">
                  <a:solidFill>
                    <a:schemeClr val="tx1">
                      <a:lumMod val="75000"/>
                      <a:lumOff val="25000"/>
                    </a:schemeClr>
                  </a:solidFill>
                  <a:latin typeface="Century Gothic" panose="020b0502020202020204" pitchFamily="34" charset="0"/>
                </a:rPr>
                <a:t>标题文字添加</a:t>
              </a:r>
              <a:endParaRPr lang="zh-CN" altLang="en-US" sz="1350" b="1">
                <a:solidFill>
                  <a:schemeClr val="tx1">
                    <a:lumMod val="75000"/>
                    <a:lumOff val="25000"/>
                  </a:schemeClr>
                </a:solidFill>
                <a:latin typeface="Century Gothic" panose="020b0502020202020204" pitchFamily="34" charset="0"/>
              </a:endParaRPr>
            </a:p>
          </p:txBody>
        </p:sp>
        <p:sp>
          <p:nvSpPr>
            <p:cNvPr id="40" name="文本框 39"/>
            <p:cNvSpPr txBox="1"/>
            <p:nvPr/>
          </p:nvSpPr>
          <p:spPr>
            <a:xfrm>
              <a:off x="1242587" y="2687681"/>
              <a:ext cx="3383264" cy="9650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900">
                  <a:solidFill>
                    <a:schemeClr val="tx1">
                      <a:lumMod val="50000"/>
                      <a:lumOff val="50000"/>
                    </a:schemeClr>
                  </a:solidFill>
                  <a:latin typeface="Century Gothic" panose="020b0502020202020204" pitchFamily="34" charset="0"/>
                  <a:ea typeface="+mj-ea"/>
                </a:rPr>
                <a:t>点击添加主要内容点击添加主要内容点击添加主要内容点击添加主要内容点击添加主要内容点击添加主要内容点击添加主要内容</a:t>
              </a:r>
              <a:r>
                <a:rPr lang="en-US" altLang="zh-CN" sz="900">
                  <a:solidFill>
                    <a:schemeClr val="tx1">
                      <a:lumMod val="50000"/>
                      <a:lumOff val="50000"/>
                    </a:schemeClr>
                  </a:solidFill>
                  <a:latin typeface="Century Gothic" panose="020b0502020202020204" pitchFamily="34" charset="0"/>
                  <a:ea typeface="+mj-ea"/>
                </a:rPr>
                <a:t>, </a:t>
              </a:r>
              <a:r>
                <a:rPr lang="zh-CN" altLang="en-US" sz="900">
                  <a:solidFill>
                    <a:schemeClr val="tx1">
                      <a:lumMod val="50000"/>
                      <a:lumOff val="50000"/>
                    </a:schemeClr>
                  </a:solidFill>
                  <a:latin typeface="Century Gothic" panose="020b0502020202020204" pitchFamily="34" charset="0"/>
                  <a:ea typeface="+mj-ea"/>
                </a:rPr>
                <a:t>点击添加主要内容</a:t>
              </a:r>
              <a:endParaRPr lang="en-US" altLang="zh-CN" sz="900">
                <a:solidFill>
                  <a:schemeClr val="tx1">
                    <a:lumMod val="50000"/>
                    <a:lumOff val="50000"/>
                  </a:schemeClr>
                </a:solidFill>
                <a:latin typeface="Century Gothic" panose="020b0502020202020204" pitchFamily="34" charset="0"/>
                <a:ea typeface="+mj-ea"/>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椭圆 5"/>
          <p:cNvSpPr/>
          <p:nvPr/>
        </p:nvSpPr>
        <p:spPr>
          <a:xfrm>
            <a:off x="3763312" y="1878015"/>
            <a:ext cx="1772392" cy="1772392"/>
          </a:xfrm>
          <a:prstGeom prst="ellipse">
            <a:avLst/>
          </a:prstGeom>
          <a:solidFill>
            <a:schemeClr val="accent2"/>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7" name="椭圆 6"/>
          <p:cNvSpPr/>
          <p:nvPr/>
        </p:nvSpPr>
        <p:spPr>
          <a:xfrm>
            <a:off x="3677398" y="1792103"/>
            <a:ext cx="1944216" cy="1944216"/>
          </a:xfrm>
          <a:prstGeom prst="ellipse">
            <a:avLst/>
          </a:prstGeom>
          <a:noFill/>
          <a:ln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cxnSp>
        <p:nvCxnSpPr>
          <p:cNvPr id="8" name="直接连接符 7"/>
          <p:cNvCxnSpPr>
            <a:stCxn id="7" idx="0"/>
          </p:cNvCxnSpPr>
          <p:nvPr/>
        </p:nvCxnSpPr>
        <p:spPr>
          <a:xfrm>
            <a:off x="4649506" y="1792103"/>
            <a:ext cx="112149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7" idx="4"/>
          </p:cNvCxnSpPr>
          <p:nvPr/>
        </p:nvCxnSpPr>
        <p:spPr>
          <a:xfrm>
            <a:off x="4649506" y="3736319"/>
            <a:ext cx="112149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776920" y="1522073"/>
            <a:ext cx="551268" cy="540061"/>
            <a:chOff x="3995936" y="1495373"/>
            <a:chExt cx="735024" cy="720080"/>
          </a:xfrm>
          <a:solidFill>
            <a:srgbClr val="FFD200"/>
          </a:solidFill>
        </p:grpSpPr>
        <p:sp>
          <p:nvSpPr>
            <p:cNvPr id="11" name="椭圆 10"/>
            <p:cNvSpPr/>
            <p:nvPr/>
          </p:nvSpPr>
          <p:spPr>
            <a:xfrm>
              <a:off x="3995936" y="1495373"/>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endParaRPr>
            </a:p>
          </p:txBody>
        </p:sp>
        <p:sp>
          <p:nvSpPr>
            <p:cNvPr id="12" name="TextBox 9"/>
            <p:cNvSpPr txBox="1"/>
            <p:nvPr/>
          </p:nvSpPr>
          <p:spPr>
            <a:xfrm>
              <a:off x="4061545" y="1624511"/>
              <a:ext cx="669415" cy="553996"/>
            </a:xfrm>
            <a:prstGeom prst="rect">
              <a:avLst/>
            </a:prstGeom>
            <a:noFill/>
          </p:spPr>
          <p:txBody>
            <a:bodyPr wrap="none" rtlCol="0">
              <a:spAutoFit/>
            </a:bodyPr>
            <a:lstStyle/>
            <a:p>
              <a:r>
                <a:rPr lang="en-US" altLang="zh-CN" sz="2100">
                  <a:solidFill>
                    <a:schemeClr val="bg1"/>
                  </a:solidFill>
                  <a:latin typeface="微软雅黑" panose="020b0503020204020204" pitchFamily="34" charset="-122"/>
                  <a:ea typeface="微软雅黑" panose="020b0503020204020204" pitchFamily="34" charset="-122"/>
                </a:rPr>
                <a:t>03</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770999" y="3439255"/>
            <a:ext cx="551268" cy="540060"/>
            <a:chOff x="3995936" y="4087662"/>
            <a:chExt cx="735024" cy="720080"/>
          </a:xfrm>
          <a:solidFill>
            <a:srgbClr val="FFD200"/>
          </a:solidFill>
        </p:grpSpPr>
        <p:sp>
          <p:nvSpPr>
            <p:cNvPr id="14" name="椭圆 13"/>
            <p:cNvSpPr/>
            <p:nvPr/>
          </p:nvSpPr>
          <p:spPr>
            <a:xfrm>
              <a:off x="3995936" y="4087662"/>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endParaRPr>
            </a:p>
          </p:txBody>
        </p:sp>
        <p:sp>
          <p:nvSpPr>
            <p:cNvPr id="15" name="TextBox 15"/>
            <p:cNvSpPr txBox="1"/>
            <p:nvPr/>
          </p:nvSpPr>
          <p:spPr>
            <a:xfrm>
              <a:off x="4061545" y="4216801"/>
              <a:ext cx="669415" cy="553997"/>
            </a:xfrm>
            <a:prstGeom prst="rect">
              <a:avLst/>
            </a:prstGeom>
            <a:noFill/>
          </p:spPr>
          <p:txBody>
            <a:bodyPr wrap="none" rtlCol="0">
              <a:spAutoFit/>
            </a:bodyPr>
            <a:lstStyle/>
            <a:p>
              <a:r>
                <a:rPr lang="en-US" altLang="zh-CN" sz="2100">
                  <a:solidFill>
                    <a:schemeClr val="bg1"/>
                  </a:solidFill>
                  <a:latin typeface="微软雅黑" panose="020b0503020204020204" pitchFamily="34" charset="-122"/>
                  <a:ea typeface="微软雅黑" panose="020b0503020204020204" pitchFamily="34" charset="-122"/>
                </a:rPr>
                <a:t>04</a:t>
              </a:r>
              <a:endParaRPr lang="zh-CN" altLang="en-US" sz="2100">
                <a:solidFill>
                  <a:schemeClr val="bg1"/>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3493668" y="1790947"/>
            <a:ext cx="112149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93668" y="3732316"/>
            <a:ext cx="112149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2977596" y="1545103"/>
            <a:ext cx="551268" cy="540061"/>
            <a:chOff x="3995936" y="1495373"/>
            <a:chExt cx="735024" cy="720080"/>
          </a:xfrm>
          <a:solidFill>
            <a:srgbClr val="FFD200"/>
          </a:solidFill>
        </p:grpSpPr>
        <p:sp>
          <p:nvSpPr>
            <p:cNvPr id="19" name="椭圆 18"/>
            <p:cNvSpPr/>
            <p:nvPr/>
          </p:nvSpPr>
          <p:spPr>
            <a:xfrm>
              <a:off x="3995936" y="1495373"/>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endParaRPr>
            </a:p>
          </p:txBody>
        </p:sp>
        <p:sp>
          <p:nvSpPr>
            <p:cNvPr id="20" name="TextBox 9"/>
            <p:cNvSpPr txBox="1"/>
            <p:nvPr/>
          </p:nvSpPr>
          <p:spPr>
            <a:xfrm>
              <a:off x="4061545" y="1624511"/>
              <a:ext cx="669415" cy="553996"/>
            </a:xfrm>
            <a:prstGeom prst="rect">
              <a:avLst/>
            </a:prstGeom>
            <a:noFill/>
          </p:spPr>
          <p:txBody>
            <a:bodyPr wrap="none" rtlCol="0">
              <a:spAutoFit/>
            </a:bodyPr>
            <a:lstStyle/>
            <a:p>
              <a:r>
                <a:rPr lang="en-US" altLang="zh-CN" sz="2100">
                  <a:solidFill>
                    <a:schemeClr val="bg1"/>
                  </a:solidFill>
                  <a:latin typeface="微软雅黑" panose="020b0503020204020204" pitchFamily="34" charset="-122"/>
                  <a:ea typeface="微软雅黑" panose="020b0503020204020204" pitchFamily="34" charset="-122"/>
                </a:rPr>
                <a:t>01</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953608" y="3462286"/>
            <a:ext cx="551268" cy="540060"/>
            <a:chOff x="3995936" y="4087662"/>
            <a:chExt cx="735024" cy="720080"/>
          </a:xfrm>
          <a:solidFill>
            <a:srgbClr val="FFD200"/>
          </a:solidFill>
        </p:grpSpPr>
        <p:sp>
          <p:nvSpPr>
            <p:cNvPr id="22" name="椭圆 21"/>
            <p:cNvSpPr/>
            <p:nvPr/>
          </p:nvSpPr>
          <p:spPr>
            <a:xfrm>
              <a:off x="3995936" y="4087662"/>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panose="020b0503020204020204" pitchFamily="34" charset="-122"/>
                <a:ea typeface="微软雅黑" panose="020b0503020204020204" pitchFamily="34" charset="-122"/>
              </a:endParaRPr>
            </a:p>
          </p:txBody>
        </p:sp>
        <p:sp>
          <p:nvSpPr>
            <p:cNvPr id="23" name="TextBox 15"/>
            <p:cNvSpPr txBox="1"/>
            <p:nvPr/>
          </p:nvSpPr>
          <p:spPr>
            <a:xfrm>
              <a:off x="4061545" y="4216801"/>
              <a:ext cx="669415" cy="553997"/>
            </a:xfrm>
            <a:prstGeom prst="rect">
              <a:avLst/>
            </a:prstGeom>
            <a:noFill/>
          </p:spPr>
          <p:txBody>
            <a:bodyPr wrap="none" rtlCol="0">
              <a:spAutoFit/>
            </a:bodyPr>
            <a:lstStyle/>
            <a:p>
              <a:r>
                <a:rPr lang="en-US" altLang="zh-CN" sz="2100">
                  <a:solidFill>
                    <a:schemeClr val="bg1"/>
                  </a:solidFill>
                  <a:latin typeface="微软雅黑" panose="020b0503020204020204" pitchFamily="34" charset="-122"/>
                  <a:ea typeface="微软雅黑" panose="020b0503020204020204" pitchFamily="34" charset="-122"/>
                </a:rPr>
                <a:t>02</a:t>
              </a:r>
              <a:endParaRPr lang="zh-CN" altLang="en-US" sz="2100">
                <a:solidFill>
                  <a:schemeClr val="bg1"/>
                </a:solidFill>
                <a:latin typeface="微软雅黑" panose="020b0503020204020204" pitchFamily="34" charset="-122"/>
                <a:ea typeface="微软雅黑" panose="020b0503020204020204" pitchFamily="34" charset="-122"/>
              </a:endParaRPr>
            </a:p>
          </p:txBody>
        </p:sp>
      </p:grpSp>
      <p:grpSp>
        <p:nvGrpSpPr>
          <p:cNvPr id="24" name="Group 29"/>
          <p:cNvGrpSpPr>
            <a:grpSpLocks noChangeAspect="1"/>
          </p:cNvGrpSpPr>
          <p:nvPr/>
        </p:nvGrpSpPr>
        <p:grpSpPr>
          <a:xfrm>
            <a:off x="4258565" y="2392088"/>
            <a:ext cx="919042" cy="855345"/>
            <a:chOff x="4239" y="2878"/>
            <a:chExt cx="606" cy="564"/>
          </a:xfrm>
          <a:solidFill>
            <a:schemeClr val="bg1"/>
          </a:solidFill>
        </p:grpSpPr>
        <p:sp>
          <p:nvSpPr>
            <p:cNvPr id="25" name="Freeform 30"/>
            <p:cNvSpPr/>
            <p:nvPr/>
          </p:nvSpPr>
          <p:spPr bwMode="auto">
            <a:xfrm>
              <a:off x="4410" y="2878"/>
              <a:ext cx="282" cy="219"/>
            </a:xfrm>
            <a:custGeom>
              <a:gdLst>
                <a:gd name="T0" fmla="*/ 0 w 1242"/>
                <a:gd name="T1" fmla="*/ 483 h 963"/>
                <a:gd name="T2" fmla="*/ 140 w 1242"/>
                <a:gd name="T3" fmla="*/ 622 h 963"/>
                <a:gd name="T4" fmla="*/ 265 w 1242"/>
                <a:gd name="T5" fmla="*/ 606 h 963"/>
                <a:gd name="T6" fmla="*/ 279 w 1242"/>
                <a:gd name="T7" fmla="*/ 690 h 963"/>
                <a:gd name="T8" fmla="*/ 279 w 1242"/>
                <a:gd name="T9" fmla="*/ 963 h 963"/>
                <a:gd name="T10" fmla="*/ 511 w 1242"/>
                <a:gd name="T11" fmla="*/ 963 h 963"/>
                <a:gd name="T12" fmla="*/ 553 w 1242"/>
                <a:gd name="T13" fmla="*/ 953 h 963"/>
                <a:gd name="T14" fmla="*/ 547 w 1242"/>
                <a:gd name="T15" fmla="*/ 867 h 963"/>
                <a:gd name="T16" fmla="*/ 759 w 1242"/>
                <a:gd name="T17" fmla="*/ 675 h 963"/>
                <a:gd name="T18" fmla="*/ 971 w 1242"/>
                <a:gd name="T19" fmla="*/ 867 h 963"/>
                <a:gd name="T20" fmla="*/ 965 w 1242"/>
                <a:gd name="T21" fmla="*/ 953 h 963"/>
                <a:gd name="T22" fmla="*/ 1006 w 1242"/>
                <a:gd name="T23" fmla="*/ 963 h 963"/>
                <a:gd name="T24" fmla="*/ 1239 w 1242"/>
                <a:gd name="T25" fmla="*/ 963 h 963"/>
                <a:gd name="T26" fmla="*/ 1239 w 1242"/>
                <a:gd name="T27" fmla="*/ 117 h 963"/>
                <a:gd name="T28" fmla="*/ 1214 w 1242"/>
                <a:gd name="T29" fmla="*/ 28 h 963"/>
                <a:gd name="T30" fmla="*/ 1118 w 1242"/>
                <a:gd name="T31" fmla="*/ 3 h 963"/>
                <a:gd name="T32" fmla="*/ 279 w 1242"/>
                <a:gd name="T33" fmla="*/ 3 h 963"/>
                <a:gd name="T34" fmla="*/ 279 w 1242"/>
                <a:gd name="T35" fmla="*/ 276 h 963"/>
                <a:gd name="T36" fmla="*/ 265 w 1242"/>
                <a:gd name="T37" fmla="*/ 361 h 963"/>
                <a:gd name="T38" fmla="*/ 140 w 1242"/>
                <a:gd name="T39" fmla="*/ 344 h 963"/>
                <a:gd name="T40" fmla="*/ 0 w 1242"/>
                <a:gd name="T41" fmla="*/ 483 h 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2" h="963">
                  <a:moveTo>
                    <a:pt x="0" y="483"/>
                  </a:moveTo>
                  <a:cubicBezTo>
                    <a:pt x="0" y="560"/>
                    <a:pt x="63" y="622"/>
                    <a:pt x="140" y="622"/>
                  </a:cubicBezTo>
                  <a:cubicBezTo>
                    <a:pt x="209" y="622"/>
                    <a:pt x="243" y="579"/>
                    <a:pt x="265" y="606"/>
                  </a:cubicBezTo>
                  <a:cubicBezTo>
                    <a:pt x="277" y="620"/>
                    <a:pt x="279" y="637"/>
                    <a:pt x="279" y="690"/>
                  </a:cubicBezTo>
                  <a:lnTo>
                    <a:pt x="279" y="963"/>
                  </a:lnTo>
                  <a:lnTo>
                    <a:pt x="511" y="963"/>
                  </a:lnTo>
                  <a:cubicBezTo>
                    <a:pt x="545" y="963"/>
                    <a:pt x="550" y="960"/>
                    <a:pt x="553" y="953"/>
                  </a:cubicBezTo>
                  <a:cubicBezTo>
                    <a:pt x="559" y="940"/>
                    <a:pt x="547" y="918"/>
                    <a:pt x="547" y="867"/>
                  </a:cubicBezTo>
                  <a:cubicBezTo>
                    <a:pt x="547" y="760"/>
                    <a:pt x="660" y="675"/>
                    <a:pt x="759" y="675"/>
                  </a:cubicBezTo>
                  <a:cubicBezTo>
                    <a:pt x="858" y="675"/>
                    <a:pt x="971" y="756"/>
                    <a:pt x="971" y="867"/>
                  </a:cubicBezTo>
                  <a:cubicBezTo>
                    <a:pt x="971" y="918"/>
                    <a:pt x="959" y="940"/>
                    <a:pt x="965" y="953"/>
                  </a:cubicBezTo>
                  <a:cubicBezTo>
                    <a:pt x="967" y="960"/>
                    <a:pt x="972" y="963"/>
                    <a:pt x="1006" y="963"/>
                  </a:cubicBezTo>
                  <a:lnTo>
                    <a:pt x="1239" y="963"/>
                  </a:lnTo>
                  <a:lnTo>
                    <a:pt x="1239" y="117"/>
                  </a:lnTo>
                  <a:cubicBezTo>
                    <a:pt x="1239" y="117"/>
                    <a:pt x="1242" y="57"/>
                    <a:pt x="1214" y="28"/>
                  </a:cubicBezTo>
                  <a:cubicBezTo>
                    <a:pt x="1185" y="0"/>
                    <a:pt x="1118" y="3"/>
                    <a:pt x="1118" y="3"/>
                  </a:cubicBezTo>
                  <a:lnTo>
                    <a:pt x="279" y="3"/>
                  </a:lnTo>
                  <a:lnTo>
                    <a:pt x="279" y="276"/>
                  </a:lnTo>
                  <a:cubicBezTo>
                    <a:pt x="279" y="329"/>
                    <a:pt x="277" y="347"/>
                    <a:pt x="265" y="361"/>
                  </a:cubicBezTo>
                  <a:cubicBezTo>
                    <a:pt x="243" y="388"/>
                    <a:pt x="209" y="344"/>
                    <a:pt x="140" y="344"/>
                  </a:cubicBezTo>
                  <a:cubicBezTo>
                    <a:pt x="63" y="344"/>
                    <a:pt x="0" y="406"/>
                    <a:pt x="0" y="483"/>
                  </a:cubicBezTo>
                  <a:close/>
                </a:path>
              </a:pathLst>
            </a:custGeom>
            <a:grpFill/>
            <a:ln w="0">
              <a:noFill/>
              <a:prstDash val="solid"/>
              <a:round/>
            </a:ln>
          </p:spPr>
          <p:txBody>
            <a:bodyPr vert="horz" wrap="square" lIns="51435" tIns="25718" rIns="51435" bIns="25718" numCol="1" anchor="t" anchorCtr="0" compatLnSpc="1"/>
            <a:lstStyle/>
            <a:p>
              <a:pPr defTabSz="685800">
                <a:defRPr/>
              </a:pPr>
              <a:endParaRPr lang="th-TH"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1"/>
            <p:cNvSpPr/>
            <p:nvPr/>
          </p:nvSpPr>
          <p:spPr bwMode="auto">
            <a:xfrm>
              <a:off x="4239" y="2878"/>
              <a:ext cx="219" cy="282"/>
            </a:xfrm>
            <a:custGeom>
              <a:gdLst>
                <a:gd name="T0" fmla="*/ 5 w 965"/>
                <a:gd name="T1" fmla="*/ 965 h 1244"/>
                <a:gd name="T2" fmla="*/ 279 w 965"/>
                <a:gd name="T3" fmla="*/ 965 h 1244"/>
                <a:gd name="T4" fmla="*/ 363 w 965"/>
                <a:gd name="T5" fmla="*/ 979 h 1244"/>
                <a:gd name="T6" fmla="*/ 346 w 965"/>
                <a:gd name="T7" fmla="*/ 1104 h 1244"/>
                <a:gd name="T8" fmla="*/ 485 w 965"/>
                <a:gd name="T9" fmla="*/ 1244 h 1244"/>
                <a:gd name="T10" fmla="*/ 625 w 965"/>
                <a:gd name="T11" fmla="*/ 1104 h 1244"/>
                <a:gd name="T12" fmla="*/ 608 w 965"/>
                <a:gd name="T13" fmla="*/ 979 h 1244"/>
                <a:gd name="T14" fmla="*/ 692 w 965"/>
                <a:gd name="T15" fmla="*/ 965 h 1244"/>
                <a:gd name="T16" fmla="*/ 965 w 965"/>
                <a:gd name="T17" fmla="*/ 965 h 1244"/>
                <a:gd name="T18" fmla="*/ 965 w 965"/>
                <a:gd name="T19" fmla="*/ 733 h 1244"/>
                <a:gd name="T20" fmla="*/ 955 w 965"/>
                <a:gd name="T21" fmla="*/ 691 h 1244"/>
                <a:gd name="T22" fmla="*/ 869 w 965"/>
                <a:gd name="T23" fmla="*/ 697 h 1244"/>
                <a:gd name="T24" fmla="*/ 677 w 965"/>
                <a:gd name="T25" fmla="*/ 485 h 1244"/>
                <a:gd name="T26" fmla="*/ 869 w 965"/>
                <a:gd name="T27" fmla="*/ 273 h 1244"/>
                <a:gd name="T28" fmla="*/ 955 w 965"/>
                <a:gd name="T29" fmla="*/ 280 h 1244"/>
                <a:gd name="T30" fmla="*/ 965 w 965"/>
                <a:gd name="T31" fmla="*/ 238 h 1244"/>
                <a:gd name="T32" fmla="*/ 965 w 965"/>
                <a:gd name="T33" fmla="*/ 5 h 1244"/>
                <a:gd name="T34" fmla="*/ 141 w 965"/>
                <a:gd name="T35" fmla="*/ 5 h 1244"/>
                <a:gd name="T36" fmla="*/ 31 w 965"/>
                <a:gd name="T37" fmla="*/ 30 h 1244"/>
                <a:gd name="T38" fmla="*/ 5 w 965"/>
                <a:gd name="T39" fmla="*/ 129 h 1244"/>
                <a:gd name="T40" fmla="*/ 5 w 965"/>
                <a:gd name="T41" fmla="*/ 965 h 1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4" h="1244">
                  <a:moveTo>
                    <a:pt x="5" y="965"/>
                  </a:moveTo>
                  <a:lnTo>
                    <a:pt x="279" y="965"/>
                  </a:lnTo>
                  <a:cubicBezTo>
                    <a:pt x="331" y="965"/>
                    <a:pt x="349" y="967"/>
                    <a:pt x="363" y="979"/>
                  </a:cubicBezTo>
                  <a:cubicBezTo>
                    <a:pt x="390" y="1001"/>
                    <a:pt x="346" y="1035"/>
                    <a:pt x="346" y="1104"/>
                  </a:cubicBezTo>
                  <a:cubicBezTo>
                    <a:pt x="346" y="1181"/>
                    <a:pt x="409" y="1244"/>
                    <a:pt x="485" y="1244"/>
                  </a:cubicBezTo>
                  <a:cubicBezTo>
                    <a:pt x="562" y="1244"/>
                    <a:pt x="625" y="1181"/>
                    <a:pt x="625" y="1104"/>
                  </a:cubicBezTo>
                  <a:cubicBezTo>
                    <a:pt x="625" y="1035"/>
                    <a:pt x="581" y="1002"/>
                    <a:pt x="608" y="979"/>
                  </a:cubicBezTo>
                  <a:cubicBezTo>
                    <a:pt x="622" y="967"/>
                    <a:pt x="639" y="965"/>
                    <a:pt x="692" y="965"/>
                  </a:cubicBezTo>
                  <a:lnTo>
                    <a:pt x="965" y="965"/>
                  </a:lnTo>
                  <a:lnTo>
                    <a:pt x="965" y="733"/>
                  </a:lnTo>
                  <a:cubicBezTo>
                    <a:pt x="965" y="699"/>
                    <a:pt x="962" y="694"/>
                    <a:pt x="955" y="691"/>
                  </a:cubicBezTo>
                  <a:cubicBezTo>
                    <a:pt x="942" y="685"/>
                    <a:pt x="920" y="697"/>
                    <a:pt x="869" y="697"/>
                  </a:cubicBezTo>
                  <a:cubicBezTo>
                    <a:pt x="762" y="697"/>
                    <a:pt x="677" y="584"/>
                    <a:pt x="677" y="485"/>
                  </a:cubicBezTo>
                  <a:cubicBezTo>
                    <a:pt x="677" y="386"/>
                    <a:pt x="758" y="273"/>
                    <a:pt x="869" y="273"/>
                  </a:cubicBezTo>
                  <a:cubicBezTo>
                    <a:pt x="920" y="273"/>
                    <a:pt x="942" y="285"/>
                    <a:pt x="955" y="280"/>
                  </a:cubicBezTo>
                  <a:cubicBezTo>
                    <a:pt x="962" y="277"/>
                    <a:pt x="965" y="272"/>
                    <a:pt x="965" y="238"/>
                  </a:cubicBezTo>
                  <a:lnTo>
                    <a:pt x="965" y="5"/>
                  </a:lnTo>
                  <a:lnTo>
                    <a:pt x="141" y="5"/>
                  </a:lnTo>
                  <a:cubicBezTo>
                    <a:pt x="141" y="5"/>
                    <a:pt x="61" y="0"/>
                    <a:pt x="31" y="30"/>
                  </a:cubicBezTo>
                  <a:cubicBezTo>
                    <a:pt x="0" y="61"/>
                    <a:pt x="5" y="129"/>
                    <a:pt x="5" y="129"/>
                  </a:cubicBezTo>
                  <a:lnTo>
                    <a:pt x="5" y="965"/>
                  </a:lnTo>
                  <a:close/>
                </a:path>
              </a:pathLst>
            </a:custGeom>
            <a:grpFill/>
            <a:ln w="0">
              <a:noFill/>
              <a:prstDash val="solid"/>
              <a:round/>
            </a:ln>
          </p:spPr>
          <p:txBody>
            <a:bodyPr vert="horz" wrap="square" lIns="51435" tIns="25718" rIns="51435" bIns="25718" numCol="1" anchor="t" anchorCtr="0" compatLnSpc="1"/>
            <a:lstStyle/>
            <a:p>
              <a:pPr defTabSz="685800">
                <a:defRPr/>
              </a:pPr>
              <a:endParaRPr lang="th-TH"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2"/>
            <p:cNvSpPr/>
            <p:nvPr/>
          </p:nvSpPr>
          <p:spPr bwMode="auto">
            <a:xfrm>
              <a:off x="4240" y="3113"/>
              <a:ext cx="281" cy="218"/>
            </a:xfrm>
            <a:custGeom>
              <a:gdLst>
                <a:gd name="T0" fmla="*/ 1240 w 1240"/>
                <a:gd name="T1" fmla="*/ 480 h 960"/>
                <a:gd name="T2" fmla="*/ 1101 w 1240"/>
                <a:gd name="T3" fmla="*/ 341 h 960"/>
                <a:gd name="T4" fmla="*/ 975 w 1240"/>
                <a:gd name="T5" fmla="*/ 357 h 960"/>
                <a:gd name="T6" fmla="*/ 961 w 1240"/>
                <a:gd name="T7" fmla="*/ 273 h 960"/>
                <a:gd name="T8" fmla="*/ 961 w 1240"/>
                <a:gd name="T9" fmla="*/ 0 h 960"/>
                <a:gd name="T10" fmla="*/ 729 w 1240"/>
                <a:gd name="T11" fmla="*/ 0 h 960"/>
                <a:gd name="T12" fmla="*/ 687 w 1240"/>
                <a:gd name="T13" fmla="*/ 10 h 960"/>
                <a:gd name="T14" fmla="*/ 693 w 1240"/>
                <a:gd name="T15" fmla="*/ 96 h 960"/>
                <a:gd name="T16" fmla="*/ 481 w 1240"/>
                <a:gd name="T17" fmla="*/ 288 h 960"/>
                <a:gd name="T18" fmla="*/ 270 w 1240"/>
                <a:gd name="T19" fmla="*/ 96 h 960"/>
                <a:gd name="T20" fmla="*/ 276 w 1240"/>
                <a:gd name="T21" fmla="*/ 10 h 960"/>
                <a:gd name="T22" fmla="*/ 234 w 1240"/>
                <a:gd name="T23" fmla="*/ 0 h 960"/>
                <a:gd name="T24" fmla="*/ 1 w 1240"/>
                <a:gd name="T25" fmla="*/ 0 h 960"/>
                <a:gd name="T26" fmla="*/ 1 w 1240"/>
                <a:gd name="T27" fmla="*/ 828 h 960"/>
                <a:gd name="T28" fmla="*/ 30 w 1240"/>
                <a:gd name="T29" fmla="*/ 928 h 960"/>
                <a:gd name="T30" fmla="*/ 129 w 1240"/>
                <a:gd name="T31" fmla="*/ 960 h 960"/>
                <a:gd name="T32" fmla="*/ 961 w 1240"/>
                <a:gd name="T33" fmla="*/ 960 h 960"/>
                <a:gd name="T34" fmla="*/ 961 w 1240"/>
                <a:gd name="T35" fmla="*/ 687 h 960"/>
                <a:gd name="T36" fmla="*/ 975 w 1240"/>
                <a:gd name="T37" fmla="*/ 602 h 960"/>
                <a:gd name="T38" fmla="*/ 1101 w 1240"/>
                <a:gd name="T39" fmla="*/ 619 h 960"/>
                <a:gd name="T40" fmla="*/ 1240 w 1240"/>
                <a:gd name="T41" fmla="*/ 480 h 9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0" h="960">
                  <a:moveTo>
                    <a:pt x="1240" y="480"/>
                  </a:moveTo>
                  <a:cubicBezTo>
                    <a:pt x="1240" y="403"/>
                    <a:pt x="1178" y="341"/>
                    <a:pt x="1101" y="341"/>
                  </a:cubicBezTo>
                  <a:cubicBezTo>
                    <a:pt x="1031" y="341"/>
                    <a:pt x="998" y="385"/>
                    <a:pt x="975" y="357"/>
                  </a:cubicBezTo>
                  <a:cubicBezTo>
                    <a:pt x="963" y="343"/>
                    <a:pt x="961" y="326"/>
                    <a:pt x="961" y="273"/>
                  </a:cubicBezTo>
                  <a:lnTo>
                    <a:pt x="961" y="0"/>
                  </a:lnTo>
                  <a:lnTo>
                    <a:pt x="729" y="0"/>
                  </a:lnTo>
                  <a:cubicBezTo>
                    <a:pt x="695" y="0"/>
                    <a:pt x="690" y="3"/>
                    <a:pt x="687" y="10"/>
                  </a:cubicBezTo>
                  <a:cubicBezTo>
                    <a:pt x="681" y="23"/>
                    <a:pt x="693" y="45"/>
                    <a:pt x="693" y="96"/>
                  </a:cubicBezTo>
                  <a:cubicBezTo>
                    <a:pt x="693" y="203"/>
                    <a:pt x="580" y="288"/>
                    <a:pt x="481" y="288"/>
                  </a:cubicBezTo>
                  <a:cubicBezTo>
                    <a:pt x="382" y="288"/>
                    <a:pt x="270" y="207"/>
                    <a:pt x="270" y="96"/>
                  </a:cubicBezTo>
                  <a:cubicBezTo>
                    <a:pt x="270" y="45"/>
                    <a:pt x="282" y="23"/>
                    <a:pt x="276" y="10"/>
                  </a:cubicBezTo>
                  <a:cubicBezTo>
                    <a:pt x="273" y="3"/>
                    <a:pt x="268" y="0"/>
                    <a:pt x="234" y="0"/>
                  </a:cubicBezTo>
                  <a:lnTo>
                    <a:pt x="1" y="0"/>
                  </a:lnTo>
                  <a:lnTo>
                    <a:pt x="1" y="828"/>
                  </a:lnTo>
                  <a:cubicBezTo>
                    <a:pt x="1" y="828"/>
                    <a:pt x="0" y="898"/>
                    <a:pt x="30" y="928"/>
                  </a:cubicBezTo>
                  <a:cubicBezTo>
                    <a:pt x="60" y="958"/>
                    <a:pt x="129" y="960"/>
                    <a:pt x="129" y="960"/>
                  </a:cubicBezTo>
                  <a:lnTo>
                    <a:pt x="961" y="960"/>
                  </a:lnTo>
                  <a:lnTo>
                    <a:pt x="961" y="687"/>
                  </a:lnTo>
                  <a:cubicBezTo>
                    <a:pt x="961" y="634"/>
                    <a:pt x="963" y="616"/>
                    <a:pt x="975" y="602"/>
                  </a:cubicBezTo>
                  <a:cubicBezTo>
                    <a:pt x="998" y="575"/>
                    <a:pt x="1031" y="619"/>
                    <a:pt x="1101" y="619"/>
                  </a:cubicBezTo>
                  <a:cubicBezTo>
                    <a:pt x="1178" y="619"/>
                    <a:pt x="1240" y="557"/>
                    <a:pt x="1240" y="480"/>
                  </a:cubicBezTo>
                  <a:close/>
                </a:path>
              </a:pathLst>
            </a:custGeom>
            <a:grpFill/>
            <a:ln w="0">
              <a:noFill/>
              <a:prstDash val="solid"/>
              <a:round/>
            </a:ln>
          </p:spPr>
          <p:txBody>
            <a:bodyPr vert="horz" wrap="square" lIns="51435" tIns="25718" rIns="51435" bIns="25718" numCol="1" anchor="t" anchorCtr="0" compatLnSpc="1"/>
            <a:lstStyle/>
            <a:p>
              <a:pPr defTabSz="685800">
                <a:defRPr/>
              </a:pPr>
              <a:endParaRPr lang="th-TH"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3"/>
            <p:cNvSpPr/>
            <p:nvPr/>
          </p:nvSpPr>
          <p:spPr bwMode="auto">
            <a:xfrm>
              <a:off x="4537" y="3143"/>
              <a:ext cx="308" cy="299"/>
            </a:xfrm>
            <a:custGeom>
              <a:gdLst>
                <a:gd name="T0" fmla="*/ 770 w 1358"/>
                <a:gd name="T1" fmla="*/ 1267 h 1322"/>
                <a:gd name="T2" fmla="*/ 1358 w 1358"/>
                <a:gd name="T3" fmla="*/ 679 h 1322"/>
                <a:gd name="T4" fmla="*/ 1164 w 1358"/>
                <a:gd name="T5" fmla="*/ 486 h 1322"/>
                <a:gd name="T6" fmla="*/ 1114 w 1358"/>
                <a:gd name="T7" fmla="*/ 416 h 1322"/>
                <a:gd name="T8" fmla="*/ 1215 w 1358"/>
                <a:gd name="T9" fmla="*/ 339 h 1322"/>
                <a:gd name="T10" fmla="*/ 1215 w 1358"/>
                <a:gd name="T11" fmla="*/ 142 h 1322"/>
                <a:gd name="T12" fmla="*/ 1018 w 1358"/>
                <a:gd name="T13" fmla="*/ 142 h 1322"/>
                <a:gd name="T14" fmla="*/ 941 w 1358"/>
                <a:gd name="T15" fmla="*/ 243 h 1322"/>
                <a:gd name="T16" fmla="*/ 872 w 1358"/>
                <a:gd name="T17" fmla="*/ 193 h 1322"/>
                <a:gd name="T18" fmla="*/ 679 w 1358"/>
                <a:gd name="T19" fmla="*/ 0 h 1322"/>
                <a:gd name="T20" fmla="*/ 514 w 1358"/>
                <a:gd name="T21" fmla="*/ 164 h 1322"/>
                <a:gd name="T22" fmla="*/ 492 w 1358"/>
                <a:gd name="T23" fmla="*/ 201 h 1322"/>
                <a:gd name="T24" fmla="*/ 557 w 1358"/>
                <a:gd name="T25" fmla="*/ 258 h 1322"/>
                <a:gd name="T26" fmla="*/ 543 w 1358"/>
                <a:gd name="T27" fmla="*/ 543 h 1322"/>
                <a:gd name="T28" fmla="*/ 258 w 1358"/>
                <a:gd name="T29" fmla="*/ 557 h 1322"/>
                <a:gd name="T30" fmla="*/ 201 w 1358"/>
                <a:gd name="T31" fmla="*/ 492 h 1322"/>
                <a:gd name="T32" fmla="*/ 164 w 1358"/>
                <a:gd name="T33" fmla="*/ 514 h 1322"/>
                <a:gd name="T34" fmla="*/ 0 w 1358"/>
                <a:gd name="T35" fmla="*/ 679 h 1322"/>
                <a:gd name="T36" fmla="*/ 590 w 1358"/>
                <a:gd name="T37" fmla="*/ 1269 h 1322"/>
                <a:gd name="T38" fmla="*/ 679 w 1358"/>
                <a:gd name="T39" fmla="*/ 1322 h 1322"/>
                <a:gd name="T40" fmla="*/ 770 w 1358"/>
                <a:gd name="T41" fmla="*/ 1267 h 13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8" h="1322">
                  <a:moveTo>
                    <a:pt x="770" y="1267"/>
                  </a:moveTo>
                  <a:lnTo>
                    <a:pt x="1358" y="679"/>
                  </a:lnTo>
                  <a:lnTo>
                    <a:pt x="1164" y="486"/>
                  </a:lnTo>
                  <a:cubicBezTo>
                    <a:pt x="1127" y="448"/>
                    <a:pt x="1116" y="435"/>
                    <a:pt x="1114" y="416"/>
                  </a:cubicBezTo>
                  <a:cubicBezTo>
                    <a:pt x="1111" y="381"/>
                    <a:pt x="1166" y="389"/>
                    <a:pt x="1215" y="339"/>
                  </a:cubicBezTo>
                  <a:cubicBezTo>
                    <a:pt x="1270" y="285"/>
                    <a:pt x="1270" y="197"/>
                    <a:pt x="1215" y="142"/>
                  </a:cubicBezTo>
                  <a:cubicBezTo>
                    <a:pt x="1161" y="88"/>
                    <a:pt x="1073" y="88"/>
                    <a:pt x="1018" y="142"/>
                  </a:cubicBezTo>
                  <a:cubicBezTo>
                    <a:pt x="969" y="192"/>
                    <a:pt x="976" y="246"/>
                    <a:pt x="941" y="243"/>
                  </a:cubicBezTo>
                  <a:cubicBezTo>
                    <a:pt x="923" y="242"/>
                    <a:pt x="909" y="230"/>
                    <a:pt x="872" y="193"/>
                  </a:cubicBezTo>
                  <a:lnTo>
                    <a:pt x="679" y="0"/>
                  </a:lnTo>
                  <a:lnTo>
                    <a:pt x="514" y="164"/>
                  </a:lnTo>
                  <a:cubicBezTo>
                    <a:pt x="490" y="189"/>
                    <a:pt x="489" y="194"/>
                    <a:pt x="492" y="201"/>
                  </a:cubicBezTo>
                  <a:cubicBezTo>
                    <a:pt x="497" y="214"/>
                    <a:pt x="521" y="222"/>
                    <a:pt x="557" y="258"/>
                  </a:cubicBezTo>
                  <a:cubicBezTo>
                    <a:pt x="633" y="333"/>
                    <a:pt x="613" y="473"/>
                    <a:pt x="543" y="543"/>
                  </a:cubicBezTo>
                  <a:cubicBezTo>
                    <a:pt x="473" y="613"/>
                    <a:pt x="336" y="636"/>
                    <a:pt x="258" y="557"/>
                  </a:cubicBezTo>
                  <a:cubicBezTo>
                    <a:pt x="222" y="521"/>
                    <a:pt x="215" y="497"/>
                    <a:pt x="201" y="492"/>
                  </a:cubicBezTo>
                  <a:cubicBezTo>
                    <a:pt x="194" y="489"/>
                    <a:pt x="189" y="490"/>
                    <a:pt x="164" y="514"/>
                  </a:cubicBezTo>
                  <a:lnTo>
                    <a:pt x="0" y="679"/>
                  </a:lnTo>
                  <a:lnTo>
                    <a:pt x="590" y="1269"/>
                  </a:lnTo>
                  <a:cubicBezTo>
                    <a:pt x="590" y="1269"/>
                    <a:pt x="636" y="1322"/>
                    <a:pt x="679" y="1322"/>
                  </a:cubicBezTo>
                  <a:cubicBezTo>
                    <a:pt x="721" y="1322"/>
                    <a:pt x="770" y="1267"/>
                    <a:pt x="770" y="1267"/>
                  </a:cubicBezTo>
                  <a:close/>
                </a:path>
              </a:pathLst>
            </a:custGeom>
            <a:grpFill/>
            <a:ln w="0">
              <a:noFill/>
              <a:prstDash val="solid"/>
              <a:round/>
            </a:ln>
          </p:spPr>
          <p:txBody>
            <a:bodyPr vert="horz" wrap="square" lIns="51435" tIns="25718" rIns="51435" bIns="25718" numCol="1" anchor="t" anchorCtr="0" compatLnSpc="1"/>
            <a:lstStyle/>
            <a:p>
              <a:pPr defTabSz="685800">
                <a:defRPr/>
              </a:pPr>
              <a:endParaRPr lang="th-TH"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文本框 28"/>
          <p:cNvSpPr txBox="1"/>
          <p:nvPr/>
        </p:nvSpPr>
        <p:spPr>
          <a:xfrm>
            <a:off x="978084" y="1430423"/>
            <a:ext cx="2024731" cy="415498"/>
          </a:xfrm>
          <a:prstGeom prst="rect">
            <a:avLst/>
          </a:prstGeom>
          <a:noFill/>
        </p:spPr>
        <p:txBody>
          <a:bodyPr wrap="square" rtlCol="0">
            <a:spAutoFit/>
          </a:bodyPr>
          <a:lstStyle/>
          <a:p>
            <a:r>
              <a:rPr lang="zh-CN" altLang="en-US" sz="2100" b="1">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sz="21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34051" y="1832364"/>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31" name="文本框 30"/>
          <p:cNvSpPr txBox="1"/>
          <p:nvPr/>
        </p:nvSpPr>
        <p:spPr>
          <a:xfrm>
            <a:off x="734051" y="2085163"/>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32" name="文本框 31"/>
          <p:cNvSpPr txBox="1"/>
          <p:nvPr/>
        </p:nvSpPr>
        <p:spPr>
          <a:xfrm>
            <a:off x="1005750" y="3209106"/>
            <a:ext cx="2024731" cy="415498"/>
          </a:xfrm>
          <a:prstGeom prst="rect">
            <a:avLst/>
          </a:prstGeom>
          <a:noFill/>
        </p:spPr>
        <p:txBody>
          <a:bodyPr wrap="square" rtlCol="0">
            <a:spAutoFit/>
          </a:bodyPr>
          <a:lstStyle/>
          <a:p>
            <a:r>
              <a:rPr lang="zh-CN" altLang="en-US" sz="2100" b="1">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sz="21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61717" y="3611047"/>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34" name="文本框 33"/>
          <p:cNvSpPr txBox="1"/>
          <p:nvPr/>
        </p:nvSpPr>
        <p:spPr>
          <a:xfrm>
            <a:off x="761717" y="3863846"/>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35" name="文本框 34"/>
          <p:cNvSpPr txBox="1"/>
          <p:nvPr/>
        </p:nvSpPr>
        <p:spPr>
          <a:xfrm>
            <a:off x="6941496" y="1454623"/>
            <a:ext cx="2024731" cy="415498"/>
          </a:xfrm>
          <a:prstGeom prst="rect">
            <a:avLst/>
          </a:prstGeom>
          <a:noFill/>
        </p:spPr>
        <p:txBody>
          <a:bodyPr wrap="square" rtlCol="0">
            <a:spAutoFit/>
          </a:bodyPr>
          <a:lstStyle/>
          <a:p>
            <a:r>
              <a:rPr lang="zh-CN" altLang="en-US" sz="2100" b="1">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sz="21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697463" y="1856563"/>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37" name="文本框 36"/>
          <p:cNvSpPr txBox="1"/>
          <p:nvPr/>
        </p:nvSpPr>
        <p:spPr>
          <a:xfrm>
            <a:off x="6697463" y="2109363"/>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38" name="文本框 37"/>
          <p:cNvSpPr txBox="1"/>
          <p:nvPr/>
        </p:nvSpPr>
        <p:spPr>
          <a:xfrm>
            <a:off x="6901230" y="3273783"/>
            <a:ext cx="2024731" cy="415498"/>
          </a:xfrm>
          <a:prstGeom prst="rect">
            <a:avLst/>
          </a:prstGeom>
          <a:noFill/>
        </p:spPr>
        <p:txBody>
          <a:bodyPr wrap="square" rtlCol="0">
            <a:spAutoFit/>
          </a:bodyPr>
          <a:lstStyle/>
          <a:p>
            <a:r>
              <a:rPr lang="zh-CN" altLang="en-US" sz="2100" b="1">
                <a:solidFill>
                  <a:schemeClr val="bg2">
                    <a:lumMod val="50000"/>
                  </a:schemeClr>
                </a:solidFill>
                <a:latin typeface="微软雅黑" panose="020b0503020204020204" pitchFamily="34" charset="-122"/>
                <a:ea typeface="微软雅黑" panose="020b0503020204020204" pitchFamily="34" charset="-122"/>
              </a:rPr>
              <a:t>添加标题</a:t>
            </a:r>
            <a:endParaRPr lang="zh-CN" altLang="en-US" sz="21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6657197" y="3675724"/>
            <a:ext cx="1883001" cy="300082"/>
          </a:xfrm>
          <a:prstGeom prst="rect">
            <a:avLst/>
          </a:prstGeom>
          <a:noFill/>
        </p:spPr>
        <p:txBody>
          <a:bodyPr wrap="square" rtlCol="0">
            <a:spAutoFit/>
          </a:bodyPr>
          <a:lstStyle/>
          <a:p>
            <a:r>
              <a:rPr lang="zh-CN" altLang="en-US" sz="1350"/>
              <a:t>点击添加主要内容</a:t>
            </a:r>
            <a:endParaRPr lang="zh-CN" altLang="en-US" sz="1350"/>
          </a:p>
        </p:txBody>
      </p:sp>
      <p:sp>
        <p:nvSpPr>
          <p:cNvPr id="40" name="文本框 39"/>
          <p:cNvSpPr txBox="1"/>
          <p:nvPr/>
        </p:nvSpPr>
        <p:spPr>
          <a:xfrm>
            <a:off x="6657197" y="3928523"/>
            <a:ext cx="1883001" cy="300082"/>
          </a:xfrm>
          <a:prstGeom prst="rect">
            <a:avLst/>
          </a:prstGeom>
          <a:noFill/>
        </p:spPr>
        <p:txBody>
          <a:bodyPr wrap="square" rtlCol="0">
            <a:spAutoFit/>
          </a:bodyPr>
          <a:lstStyle/>
          <a:p>
            <a:r>
              <a:rPr lang="zh-CN" altLang="en-US" sz="1350"/>
              <a:t>点击添加主要内容</a:t>
            </a:r>
            <a:endParaRPr lang="zh-CN" altLang="en-US" sz="1350"/>
          </a:p>
        </p:txBody>
      </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ppt_x"/>
                                          </p:val>
                                        </p:tav>
                                        <p:tav tm="100000">
                                          <p:val>
                                            <p:strVal val="#ppt_x"/>
                                          </p:val>
                                        </p:tav>
                                      </p:tavLst>
                                    </p:anim>
                                    <p:anim calcmode="lin" valueType="num">
                                      <p:cBhvr additive="base">
                                        <p:cTn id="63" dur="500" fill="hold"/>
                                        <p:tgtEl>
                                          <p:spTgt spid="2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ppt_x"/>
                                          </p:val>
                                        </p:tav>
                                        <p:tav tm="100000">
                                          <p:val>
                                            <p:strVal val="#ppt_x"/>
                                          </p:val>
                                        </p:tav>
                                      </p:tavLst>
                                    </p:anim>
                                    <p:anim calcmode="lin" valueType="num">
                                      <p:cBhvr additive="base">
                                        <p:cTn id="67" dur="500" fill="hold"/>
                                        <p:tgtEl>
                                          <p:spTgt spid="3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ppt_x"/>
                                          </p:val>
                                        </p:tav>
                                        <p:tav tm="100000">
                                          <p:val>
                                            <p:strVal val="#ppt_x"/>
                                          </p:val>
                                        </p:tav>
                                      </p:tavLst>
                                    </p:anim>
                                    <p:anim calcmode="lin" valueType="num">
                                      <p:cBhvr additive="base">
                                        <p:cTn id="79" dur="500" fill="hold"/>
                                        <p:tgtEl>
                                          <p:spTgt spid="3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ppt_x"/>
                                          </p:val>
                                        </p:tav>
                                        <p:tav tm="100000">
                                          <p:val>
                                            <p:strVal val="#ppt_x"/>
                                          </p:val>
                                        </p:tav>
                                      </p:tavLst>
                                    </p:anim>
                                    <p:anim calcmode="lin" valueType="num">
                                      <p:cBhvr additive="base">
                                        <p:cTn id="83" dur="500" fill="hold"/>
                                        <p:tgtEl>
                                          <p:spTgt spid="3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ppt_x"/>
                                          </p:val>
                                        </p:tav>
                                        <p:tav tm="100000">
                                          <p:val>
                                            <p:strVal val="#ppt_x"/>
                                          </p:val>
                                        </p:tav>
                                      </p:tavLst>
                                    </p:anim>
                                    <p:anim calcmode="lin" valueType="num">
                                      <p:cBhvr additive="base">
                                        <p:cTn id="87" dur="500" fill="hold"/>
                                        <p:tgtEl>
                                          <p:spTgt spid="35"/>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additive="base">
                                        <p:cTn id="90" dur="500" fill="hold"/>
                                        <p:tgtEl>
                                          <p:spTgt spid="36"/>
                                        </p:tgtEl>
                                        <p:attrNameLst>
                                          <p:attrName>ppt_x</p:attrName>
                                        </p:attrNameLst>
                                      </p:cBhvr>
                                      <p:tavLst>
                                        <p:tav tm="0">
                                          <p:val>
                                            <p:strVal val="#ppt_x"/>
                                          </p:val>
                                        </p:tav>
                                        <p:tav tm="100000">
                                          <p:val>
                                            <p:strVal val="#ppt_x"/>
                                          </p:val>
                                        </p:tav>
                                      </p:tavLst>
                                    </p:anim>
                                    <p:anim calcmode="lin" valueType="num">
                                      <p:cBhvr additive="base">
                                        <p:cTn id="91" dur="500" fill="hold"/>
                                        <p:tgtEl>
                                          <p:spTgt spid="36"/>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ppt_x"/>
                                          </p:val>
                                        </p:tav>
                                        <p:tav tm="100000">
                                          <p:val>
                                            <p:strVal val="#ppt_x"/>
                                          </p:val>
                                        </p:tav>
                                      </p:tavLst>
                                    </p:anim>
                                    <p:anim calcmode="lin" valueType="num">
                                      <p:cBhvr additive="base">
                                        <p:cTn id="95" dur="500" fill="hold"/>
                                        <p:tgtEl>
                                          <p:spTgt spid="37"/>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ppt_x"/>
                                          </p:val>
                                        </p:tav>
                                        <p:tav tm="100000">
                                          <p:val>
                                            <p:strVal val="#ppt_x"/>
                                          </p:val>
                                        </p:tav>
                                      </p:tavLst>
                                    </p:anim>
                                    <p:anim calcmode="lin" valueType="num">
                                      <p:cBhvr additive="base">
                                        <p:cTn id="99" dur="500" fill="hold"/>
                                        <p:tgtEl>
                                          <p:spTgt spid="3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ppt_x"/>
                                          </p:val>
                                        </p:tav>
                                        <p:tav tm="100000">
                                          <p:val>
                                            <p:strVal val="#ppt_x"/>
                                          </p:val>
                                        </p:tav>
                                      </p:tavLst>
                                    </p:anim>
                                    <p:anim calcmode="lin" valueType="num">
                                      <p:cBhvr additive="base">
                                        <p:cTn id="103" dur="500" fill="hold"/>
                                        <p:tgtEl>
                                          <p:spTgt spid="39"/>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additive="base">
                                        <p:cTn id="106" dur="500" fill="hold"/>
                                        <p:tgtEl>
                                          <p:spTgt spid="40"/>
                                        </p:tgtEl>
                                        <p:attrNameLst>
                                          <p:attrName>ppt_x</p:attrName>
                                        </p:attrNameLst>
                                      </p:cBhvr>
                                      <p:tavLst>
                                        <p:tav tm="0">
                                          <p:val>
                                            <p:strVal val="#ppt_x"/>
                                          </p:val>
                                        </p:tav>
                                        <p:tav tm="100000">
                                          <p:val>
                                            <p:strVal val="#ppt_x"/>
                                          </p:val>
                                        </p:tav>
                                      </p:tavLst>
                                    </p:anim>
                                    <p:anim calcmode="lin" valueType="num">
                                      <p:cBhvr additive="base">
                                        <p:cTn id="10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srcRect l="18906" t="11729" r="22275" b="15225"/>
          <a:stretch>
            <a:fillRect/>
          </a:stretch>
        </p:blipFill>
        <p:spPr>
          <a:xfrm>
            <a:off x="3505200" y="440871"/>
            <a:ext cx="2133600" cy="3429000"/>
          </a:xfrm>
          <a:prstGeom prst="rect">
            <a:avLst/>
          </a:prstGeom>
        </p:spPr>
      </p:pic>
      <p:sp>
        <p:nvSpPr>
          <p:cNvPr id="17" name="矩形 16"/>
          <p:cNvSpPr/>
          <p:nvPr/>
        </p:nvSpPr>
        <p:spPr>
          <a:xfrm rot="5400000">
            <a:off x="2791730" y="3346393"/>
            <a:ext cx="2010227" cy="430887"/>
          </a:xfrm>
          <a:prstGeom prst="rect">
            <a:avLst/>
          </a:prstGeom>
        </p:spPr>
        <p:txBody>
          <a:bodyPr wrap="square">
            <a:spAutoFit/>
          </a:bodyPr>
          <a:lstStyle/>
          <a:p>
            <a:r>
              <a:rPr lang="en-US" altLang="zh-CN" sz="1100" smtClean="0">
                <a:solidFill>
                  <a:schemeClr val="accent1"/>
                </a:solidFill>
                <a:latin typeface="站酷文艺体" panose="02000603000000000000" pitchFamily="50" charset="-122"/>
                <a:ea typeface="站酷文艺体" panose="02000603000000000000" pitchFamily="50" charset="-122"/>
              </a:rPr>
              <a:t>graduation thesis defense report raduation thesis defense</a:t>
            </a:r>
            <a:endParaRPr lang="en-US" altLang="zh-CN" sz="1100">
              <a:solidFill>
                <a:schemeClr val="accent1"/>
              </a:solidFill>
              <a:latin typeface="站酷文艺体" panose="02000603000000000000" pitchFamily="50" charset="-122"/>
              <a:ea typeface="站酷文艺体" panose="02000603000000000000" pitchFamily="50" charset="-122"/>
            </a:endParaRPr>
          </a:p>
        </p:txBody>
      </p:sp>
      <p:sp>
        <p:nvSpPr>
          <p:cNvPr id="5" name="圆角矩形 4"/>
          <p:cNvSpPr/>
          <p:nvPr/>
        </p:nvSpPr>
        <p:spPr>
          <a:xfrm rot="16200000">
            <a:off x="3520018" y="3121447"/>
            <a:ext cx="1480572" cy="496032"/>
          </a:xfrm>
          <a:prstGeom prst="roundRect">
            <a:avLst>
              <a:gd name="adj" fmla="val 50000"/>
            </a:avLst>
          </a:prstGeom>
          <a:solidFill>
            <a:srgbClr val="577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90944" y="2726871"/>
            <a:ext cx="507831" cy="1676400"/>
          </a:xfrm>
          <a:prstGeom prst="rect">
            <a:avLst/>
          </a:prstGeom>
        </p:spPr>
        <p:txBody>
          <a:bodyPr vert="eaVert" wrap="square">
            <a:spAutoFit/>
          </a:bodyPr>
          <a:lstStyle/>
          <a:p>
            <a:r>
              <a:rPr lang="zh-CN" altLang="en-US" sz="2100" spc="-300" smtClean="0">
                <a:solidFill>
                  <a:schemeClr val="bg1"/>
                </a:solidFill>
                <a:latin typeface="杨任东竹石体-Regular" panose="02000000000000000000" pitchFamily="2" charset="-122"/>
                <a:ea typeface="杨任东竹石体-Regular" panose="02000000000000000000" pitchFamily="2" charset="-122"/>
              </a:rPr>
              <a:t>感谢您观看</a:t>
            </a:r>
            <a:endParaRPr lang="en-US" altLang="zh-CN" sz="2100" spc="-300">
              <a:solidFill>
                <a:schemeClr val="bg1"/>
              </a:solidFill>
              <a:latin typeface="杨任东竹石体-Regular" panose="02000000000000000000" pitchFamily="2" charset="-122"/>
              <a:ea typeface="杨任东竹石体-Regular" panose="02000000000000000000" pitchFamily="2" charset="-122"/>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358" y="3781015"/>
            <a:ext cx="1161999" cy="1365206"/>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98774" y="1022811"/>
            <a:ext cx="1140025" cy="1072965"/>
          </a:xfrm>
          <a:prstGeom prst="rect">
            <a:avLst/>
          </a:prstGeom>
        </p:spPr>
      </p:pic>
    </p:spTree>
  </p:cSld>
  <p:clrMapOvr>
    <a:masterClrMapping/>
  </p:clrMapOvr>
  <mc:AlternateContent>
    <mc:Choice xmlns:p14="http://schemas.microsoft.com/office/powerpoint/2010/main" Requires="p14">
      <p:transition advTm="9000" p14:dur="10"/>
    </mc:Choice>
    <mc:Fallback>
      <p:transition advTm="9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nodeType="afterGroup">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nodeType="afterGroup">
                            <p:stCondLst>
                              <p:cond delay="30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P spid="1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rot="5400000">
            <a:off x="4307531" y="667983"/>
            <a:ext cx="585731" cy="3808782"/>
          </a:xfrm>
          <a:prstGeom prst="rect">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_14"/>
          <p:cNvSpPr txBox="1">
            <a:spLocks noChangeArrowheads="1"/>
          </p:cNvSpPr>
          <p:nvPr/>
        </p:nvSpPr>
        <p:spPr bwMode="auto">
          <a:xfrm>
            <a:off x="3367677" y="1490348"/>
            <a:ext cx="2376502" cy="686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950" b="1" spc="450">
                <a:solidFill>
                  <a:schemeClr val="accent1"/>
                </a:solidFill>
                <a:latin typeface="杨任东竹石体-Regular" panose="02000000000000000000" pitchFamily="2" charset="-122"/>
                <a:ea typeface="杨任东竹石体-Regular" panose="02000000000000000000" pitchFamily="2" charset="-122"/>
              </a:rPr>
              <a:t>第一章</a:t>
            </a:r>
            <a:endParaRPr lang="zh-CN" altLang="zh-CN" sz="4950" b="1" spc="450">
              <a:solidFill>
                <a:schemeClr val="accent1"/>
              </a:solidFill>
              <a:latin typeface="杨任东竹石体-Regular" panose="02000000000000000000" pitchFamily="2" charset="-122"/>
              <a:ea typeface="杨任东竹石体-Regular" panose="02000000000000000000" pitchFamily="2" charset="-122"/>
            </a:endParaRPr>
          </a:p>
        </p:txBody>
      </p:sp>
      <p:sp>
        <p:nvSpPr>
          <p:cNvPr id="9" name="Rectangle 49"/>
          <p:cNvSpPr/>
          <p:nvPr/>
        </p:nvSpPr>
        <p:spPr>
          <a:xfrm>
            <a:off x="2523732" y="2250503"/>
            <a:ext cx="4082657" cy="623227"/>
          </a:xfrm>
          <a:prstGeom prst="rect">
            <a:avLst/>
          </a:prstGeom>
          <a:effectLst/>
        </p:spPr>
        <p:txBody>
          <a:bodyPr wrap="square" lIns="68559" tIns="34280" rIns="68559" bIns="34280">
            <a:spAutoFit/>
          </a:bodyPr>
          <a:lstStyle/>
          <a:p>
            <a:pPr marL="0" lvl="1" algn="ctr"/>
            <a:r>
              <a:rPr lang="zh-CN" altLang="en-US" sz="3600" b="1">
                <a:solidFill>
                  <a:schemeClr val="bg1"/>
                </a:solidFill>
                <a:latin typeface="杨任东竹石体-Regular" panose="02000000000000000000" pitchFamily="2" charset="-122"/>
                <a:ea typeface="杨任东竹石体-Regular" panose="02000000000000000000" pitchFamily="2" charset="-122"/>
              </a:rPr>
              <a:t>点击添加主要内容</a:t>
            </a:r>
            <a:endParaRPr lang="zh-CN" altLang="en-US" sz="3600" b="1">
              <a:solidFill>
                <a:schemeClr val="bg1"/>
              </a:solidFill>
              <a:latin typeface="杨任东竹石体-Regular" panose="02000000000000000000" pitchFamily="2" charset="-122"/>
              <a:ea typeface="杨任东竹石体-Regular" panose="02000000000000000000" pitchFamily="2" charset="-122"/>
            </a:endParaRPr>
          </a:p>
        </p:txBody>
      </p:sp>
      <p:sp>
        <p:nvSpPr>
          <p:cNvPr id="10" name="Rectangle 60"/>
          <p:cNvSpPr/>
          <p:nvPr/>
        </p:nvSpPr>
        <p:spPr>
          <a:xfrm>
            <a:off x="2695967" y="2943722"/>
            <a:ext cx="3897722" cy="567828"/>
          </a:xfrm>
          <a:prstGeom prst="rect">
            <a:avLst/>
          </a:prstGeom>
          <a:effectLst/>
        </p:spPr>
        <p:txBody>
          <a:bodyPr wrap="square" lIns="68559" tIns="34280" rIns="68559" bIns="34280">
            <a:spAutoFit/>
          </a:bodyPr>
          <a:lstStyle/>
          <a:p>
            <a:pPr algn="ctr">
              <a:lnSpc>
                <a:spcPct val="120000"/>
              </a:lnSpc>
              <a:spcBef>
                <a:spcPct val="0"/>
              </a:spcBef>
              <a:buNone/>
            </a:pPr>
            <a:r>
              <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rPr>
              <a:t>在此录入上述图表的描述说明，在此录入上述图表的描述说明文字信息。</a:t>
            </a:r>
            <a:endPar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625" autoRev="1" fill="hold">
                                          <p:stCondLst>
                                            <p:cond delay="0"/>
                                          </p:stCondLst>
                                        </p:cTn>
                                        <p:tgtEl>
                                          <p:spTgt spid="8"/>
                                        </p:tgtEl>
                                        <p:attrNameLst>
                                          <p:attrName>ppt_w</p:attrName>
                                        </p:attrNameLst>
                                      </p:cBhvr>
                                    </p:anim>
                                    <p:anim by="(#ppt_w*0.50)" calcmode="lin" valueType="num">
                                      <p:cBhvr>
                                        <p:cTn id="8" dur="625" decel="50000" autoRev="1" fill="hold">
                                          <p:stCondLst>
                                            <p:cond delay="0"/>
                                          </p:stCondLst>
                                        </p:cTn>
                                        <p:tgtEl>
                                          <p:spTgt spid="8"/>
                                        </p:tgtEl>
                                        <p:attrNameLst>
                                          <p:attrName>ppt_x</p:attrName>
                                        </p:attrNameLst>
                                      </p:cBhvr>
                                    </p:anim>
                                    <p:anim from="(-#ppt_h/2)" to="(#ppt_y)" calcmode="lin" valueType="num">
                                      <p:cBhvr>
                                        <p:cTn id="9" dur="1250" fill="hold">
                                          <p:stCondLst>
                                            <p:cond delay="0"/>
                                          </p:stCondLst>
                                        </p:cTn>
                                        <p:tgtEl>
                                          <p:spTgt spid="8"/>
                                        </p:tgtEl>
                                        <p:attrNameLst>
                                          <p:attrName>ppt_y</p:attrName>
                                        </p:attrNameLst>
                                      </p:cBhvr>
                                    </p:anim>
                                    <p:animRot by="21600000">
                                      <p:cBhvr>
                                        <p:cTn id="10" dur="1250" fill="hold">
                                          <p:stCondLst>
                                            <p:cond delay="0"/>
                                          </p:stCondLst>
                                        </p:cTn>
                                        <p:tgtEl>
                                          <p:spTgt spid="8"/>
                                        </p:tgtEl>
                                        <p:attrNameLst>
                                          <p:attrName>r</p:attrName>
                                        </p:attrNameLst>
                                      </p:cBhvr>
                                    </p:animRot>
                                  </p:childTnLst>
                                </p:cTn>
                              </p:par>
                            </p:childTnLst>
                          </p:cTn>
                        </p:par>
                        <p:par>
                          <p:cTn id="11" fill="hold" nodeType="afterGroup">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42" presetClass="entr" presetSubtype="0" fill="hold" grpId="0"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9" name="图片 58"/>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6431975" y="2959678"/>
            <a:ext cx="2764333" cy="2183822"/>
          </a:xfrm>
          <a:prstGeom prst="rect">
            <a:avLst/>
          </a:prstGeom>
        </p:spPr>
      </p:pic>
      <p:sp>
        <p:nvSpPr>
          <p:cNvPr id="43" name="矩形 42"/>
          <p:cNvSpPr/>
          <p:nvPr/>
        </p:nvSpPr>
        <p:spPr>
          <a:xfrm>
            <a:off x="88490" y="1361948"/>
            <a:ext cx="9055510" cy="2707824"/>
          </a:xfrm>
          <a:prstGeom prst="rect">
            <a:avLst/>
          </a:prstGeom>
          <a:solidFill>
            <a:srgbClr val="577099"/>
          </a:solidFill>
          <a:ln>
            <a:solidFill>
              <a:srgbClr val="EFEBE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4" name="组合 43"/>
          <p:cNvGrpSpPr/>
          <p:nvPr/>
        </p:nvGrpSpPr>
        <p:grpSpPr>
          <a:xfrm>
            <a:off x="334067" y="1352550"/>
            <a:ext cx="2123658" cy="2473765"/>
            <a:chOff x="35044" y="1759270"/>
            <a:chExt cx="2878496" cy="3353047"/>
          </a:xfrm>
        </p:grpSpPr>
        <p:grpSp>
          <p:nvGrpSpPr>
            <p:cNvPr id="45" name="组合 44"/>
            <p:cNvGrpSpPr/>
            <p:nvPr/>
          </p:nvGrpSpPr>
          <p:grpSpPr>
            <a:xfrm>
              <a:off x="1544644" y="1759270"/>
              <a:ext cx="1293237" cy="1376674"/>
              <a:chOff x="1887544" y="2006011"/>
              <a:chExt cx="1293237" cy="1376674"/>
            </a:xfrm>
          </p:grpSpPr>
          <p:sp>
            <p:nvSpPr>
              <p:cNvPr id="47" name="文本框 46"/>
              <p:cNvSpPr txBox="1"/>
              <p:nvPr/>
            </p:nvSpPr>
            <p:spPr>
              <a:xfrm>
                <a:off x="1887544" y="2006011"/>
                <a:ext cx="1293237" cy="1376674"/>
              </a:xfrm>
              <a:prstGeom prst="rect">
                <a:avLst/>
              </a:prstGeom>
              <a:noFill/>
            </p:spPr>
            <p:txBody>
              <a:bodyPr wrap="none" rtlCol="0">
                <a:spAutoFit/>
              </a:bodyPr>
              <a:lstStyle/>
              <a:p>
                <a:r>
                  <a:rPr lang="zh-CN" altLang="en-US" sz="6000">
                    <a:solidFill>
                      <a:schemeClr val="bg1"/>
                    </a:solidFill>
                    <a:latin typeface="杨任东竹石体-Regular" panose="02000000000000000000" pitchFamily="2" charset="-122"/>
                    <a:ea typeface="杨任东竹石体-Regular" panose="02000000000000000000" pitchFamily="2" charset="-122"/>
                  </a:rPr>
                  <a:t>壹</a:t>
                </a:r>
                <a:endParaRPr lang="zh-CN" altLang="en-US" sz="6000">
                  <a:solidFill>
                    <a:schemeClr val="bg1"/>
                  </a:solidFill>
                  <a:latin typeface="杨任东竹石体-Regular" panose="02000000000000000000" pitchFamily="2" charset="-122"/>
                  <a:ea typeface="杨任东竹石体-Regular" panose="02000000000000000000" pitchFamily="2" charset="-122"/>
                </a:endParaRPr>
              </a:p>
            </p:txBody>
          </p:sp>
          <p:sp>
            <p:nvSpPr>
              <p:cNvPr id="48" name="椭圆 47"/>
              <p:cNvSpPr/>
              <p:nvPr/>
            </p:nvSpPr>
            <p:spPr>
              <a:xfrm>
                <a:off x="1963334" y="2190000"/>
                <a:ext cx="1108879" cy="1108879"/>
              </a:xfrm>
              <a:prstGeom prst="ellipse">
                <a:avLst/>
              </a:prstGeom>
              <a:noFill/>
              <a:ln>
                <a:solidFill>
                  <a:srgbClr val="F9E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苏新诗柳楷简" panose="02010600000101010101" pitchFamily="2" charset="-122"/>
                  <a:ea typeface="苏新诗柳楷简" panose="02010600000101010101" pitchFamily="2" charset="-122"/>
                </a:endParaRPr>
              </a:p>
            </p:txBody>
          </p:sp>
        </p:grpSp>
        <p:sp>
          <p:nvSpPr>
            <p:cNvPr id="46" name="文本框 45"/>
            <p:cNvSpPr txBox="1"/>
            <p:nvPr/>
          </p:nvSpPr>
          <p:spPr>
            <a:xfrm>
              <a:off x="35044" y="3204556"/>
              <a:ext cx="2878496" cy="1907761"/>
            </a:xfrm>
            <a:prstGeom prst="rect">
              <a:avLst/>
            </a:prstGeom>
            <a:noFill/>
          </p:spPr>
          <p:txBody>
            <a:bodyPr vert="eaVert" wrap="square" rtlCol="0">
              <a:spAutoFit/>
            </a:bodyPr>
            <a:lstStyle/>
            <a:p>
              <a:pPr>
                <a:lnSpc>
                  <a:spcPct val="150000"/>
                </a:lnSpc>
              </a:pPr>
              <a:r>
                <a:rPr lang="zh-CN" altLang="en-US" sz="1400">
                  <a:solidFill>
                    <a:schemeClr val="bg1"/>
                  </a:solidFill>
                  <a:latin typeface="苏新诗柳楷简" panose="02010600000101010101" pitchFamily="2" charset="-122"/>
                  <a:ea typeface="苏新诗柳楷简" panose="02010600000101010101" pitchFamily="2" charset="-122"/>
                </a:rPr>
                <a:t>请在此处添加详细描述文本，尽量与标题文本语言风格相符合，语言描述尽量简洁生动。</a:t>
              </a:r>
              <a:endParaRPr lang="zh-CN" altLang="en-US" sz="1400">
                <a:solidFill>
                  <a:schemeClr val="bg1"/>
                </a:solidFill>
                <a:latin typeface="苏新诗柳楷简" panose="02010600000101010101" pitchFamily="2" charset="-122"/>
                <a:ea typeface="苏新诗柳楷简" panose="02010600000101010101" pitchFamily="2" charset="-122"/>
              </a:endParaRPr>
            </a:p>
          </p:txBody>
        </p:sp>
      </p:grpSp>
      <p:grpSp>
        <p:nvGrpSpPr>
          <p:cNvPr id="49" name="组合 48"/>
          <p:cNvGrpSpPr/>
          <p:nvPr/>
        </p:nvGrpSpPr>
        <p:grpSpPr>
          <a:xfrm>
            <a:off x="2889487" y="1352550"/>
            <a:ext cx="2123658" cy="2533512"/>
            <a:chOff x="2718480" y="1738034"/>
            <a:chExt cx="2878497" cy="3434030"/>
          </a:xfrm>
        </p:grpSpPr>
        <p:grpSp>
          <p:nvGrpSpPr>
            <p:cNvPr id="50" name="组合 49"/>
            <p:cNvGrpSpPr/>
            <p:nvPr/>
          </p:nvGrpSpPr>
          <p:grpSpPr>
            <a:xfrm>
              <a:off x="4172753" y="1738034"/>
              <a:ext cx="1293237" cy="1376672"/>
              <a:chOff x="1863617" y="1969019"/>
              <a:chExt cx="1293237" cy="1376672"/>
            </a:xfrm>
          </p:grpSpPr>
          <p:sp>
            <p:nvSpPr>
              <p:cNvPr id="52" name="文本框 51"/>
              <p:cNvSpPr txBox="1"/>
              <p:nvPr/>
            </p:nvSpPr>
            <p:spPr>
              <a:xfrm>
                <a:off x="1863617" y="1969019"/>
                <a:ext cx="1293237" cy="1376672"/>
              </a:xfrm>
              <a:prstGeom prst="rect">
                <a:avLst/>
              </a:prstGeom>
              <a:noFill/>
            </p:spPr>
            <p:txBody>
              <a:bodyPr wrap="none" rtlCol="0">
                <a:spAutoFit/>
              </a:bodyPr>
              <a:lstStyle/>
              <a:p>
                <a:r>
                  <a:rPr lang="zh-CN" altLang="en-US" sz="6000">
                    <a:solidFill>
                      <a:schemeClr val="bg1"/>
                    </a:solidFill>
                    <a:latin typeface="杨任东竹石体-Regular" panose="02000000000000000000" pitchFamily="2" charset="-122"/>
                    <a:ea typeface="杨任东竹石体-Regular" panose="02000000000000000000" pitchFamily="2" charset="-122"/>
                  </a:rPr>
                  <a:t>贰</a:t>
                </a:r>
                <a:endParaRPr lang="zh-CN" altLang="en-US" sz="6000">
                  <a:solidFill>
                    <a:schemeClr val="bg1"/>
                  </a:solidFill>
                  <a:latin typeface="杨任东竹石体-Regular" panose="02000000000000000000" pitchFamily="2" charset="-122"/>
                  <a:ea typeface="杨任东竹石体-Regular" panose="02000000000000000000" pitchFamily="2" charset="-122"/>
                </a:endParaRPr>
              </a:p>
            </p:txBody>
          </p:sp>
          <p:sp>
            <p:nvSpPr>
              <p:cNvPr id="53" name="椭圆 52"/>
              <p:cNvSpPr/>
              <p:nvPr/>
            </p:nvSpPr>
            <p:spPr>
              <a:xfrm>
                <a:off x="1963334" y="2190000"/>
                <a:ext cx="1108879" cy="1108879"/>
              </a:xfrm>
              <a:prstGeom prst="ellipse">
                <a:avLst/>
              </a:prstGeom>
              <a:noFill/>
              <a:ln>
                <a:solidFill>
                  <a:srgbClr val="F9E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苏新诗柳楷简" panose="02010600000101010101" pitchFamily="2" charset="-122"/>
                  <a:ea typeface="苏新诗柳楷简" panose="02010600000101010101" pitchFamily="2" charset="-122"/>
                </a:endParaRPr>
              </a:p>
            </p:txBody>
          </p:sp>
        </p:grpSp>
        <p:sp>
          <p:nvSpPr>
            <p:cNvPr id="51" name="文本框 50"/>
            <p:cNvSpPr txBox="1"/>
            <p:nvPr/>
          </p:nvSpPr>
          <p:spPr>
            <a:xfrm>
              <a:off x="2718480" y="3264302"/>
              <a:ext cx="2878497" cy="1907762"/>
            </a:xfrm>
            <a:prstGeom prst="rect">
              <a:avLst/>
            </a:prstGeom>
            <a:noFill/>
          </p:spPr>
          <p:txBody>
            <a:bodyPr vert="eaVert" wrap="square" rtlCol="0">
              <a:spAutoFit/>
            </a:bodyPr>
            <a:lstStyle/>
            <a:p>
              <a:pPr>
                <a:lnSpc>
                  <a:spcPct val="150000"/>
                </a:lnSpc>
              </a:pPr>
              <a:r>
                <a:rPr lang="zh-CN" altLang="en-US" sz="1400">
                  <a:solidFill>
                    <a:schemeClr val="bg1"/>
                  </a:solidFill>
                  <a:latin typeface="苏新诗柳楷简" panose="02010600000101010101" pitchFamily="2" charset="-122"/>
                  <a:ea typeface="苏新诗柳楷简" panose="02010600000101010101" pitchFamily="2" charset="-122"/>
                </a:rPr>
                <a:t>请在此处添加详细描述文本，尽量与标题文本语言风格相符合，语言描述尽量简洁生动。</a:t>
              </a:r>
              <a:endParaRPr lang="zh-CN" altLang="en-US" sz="1400">
                <a:solidFill>
                  <a:schemeClr val="bg1"/>
                </a:solidFill>
                <a:latin typeface="苏新诗柳楷简" panose="02010600000101010101" pitchFamily="2" charset="-122"/>
                <a:ea typeface="苏新诗柳楷简" panose="02010600000101010101" pitchFamily="2" charset="-122"/>
              </a:endParaRPr>
            </a:p>
          </p:txBody>
        </p:sp>
      </p:grpSp>
      <p:grpSp>
        <p:nvGrpSpPr>
          <p:cNvPr id="54" name="组合 53"/>
          <p:cNvGrpSpPr/>
          <p:nvPr/>
        </p:nvGrpSpPr>
        <p:grpSpPr>
          <a:xfrm>
            <a:off x="5395285" y="1352550"/>
            <a:ext cx="2123658" cy="2509126"/>
            <a:chOff x="5407155" y="1746702"/>
            <a:chExt cx="2878495" cy="3400977"/>
          </a:xfrm>
        </p:grpSpPr>
        <p:grpSp>
          <p:nvGrpSpPr>
            <p:cNvPr id="55" name="组合 54"/>
            <p:cNvGrpSpPr/>
            <p:nvPr/>
          </p:nvGrpSpPr>
          <p:grpSpPr>
            <a:xfrm>
              <a:off x="6873356" y="1746702"/>
              <a:ext cx="1293237" cy="1376672"/>
              <a:chOff x="1887971" y="1977687"/>
              <a:chExt cx="1293237" cy="1376672"/>
            </a:xfrm>
          </p:grpSpPr>
          <p:sp>
            <p:nvSpPr>
              <p:cNvPr id="57" name="文本框 56"/>
              <p:cNvSpPr txBox="1"/>
              <p:nvPr/>
            </p:nvSpPr>
            <p:spPr>
              <a:xfrm>
                <a:off x="1887971" y="1977687"/>
                <a:ext cx="1293237" cy="1376672"/>
              </a:xfrm>
              <a:prstGeom prst="rect">
                <a:avLst/>
              </a:prstGeom>
              <a:noFill/>
            </p:spPr>
            <p:txBody>
              <a:bodyPr wrap="none" rtlCol="0">
                <a:spAutoFit/>
              </a:bodyPr>
              <a:lstStyle/>
              <a:p>
                <a:r>
                  <a:rPr lang="zh-CN" altLang="en-US" sz="6000">
                    <a:solidFill>
                      <a:schemeClr val="bg1"/>
                    </a:solidFill>
                    <a:latin typeface="杨任东竹石体-Regular" panose="02000000000000000000" pitchFamily="2" charset="-122"/>
                    <a:ea typeface="杨任东竹石体-Regular" panose="02000000000000000000" pitchFamily="2" charset="-122"/>
                  </a:rPr>
                  <a:t>叁</a:t>
                </a:r>
                <a:endParaRPr lang="zh-CN" altLang="en-US" sz="6000">
                  <a:solidFill>
                    <a:schemeClr val="bg1"/>
                  </a:solidFill>
                  <a:latin typeface="杨任东竹石体-Regular" panose="02000000000000000000" pitchFamily="2" charset="-122"/>
                  <a:ea typeface="杨任东竹石体-Regular" panose="02000000000000000000" pitchFamily="2" charset="-122"/>
                </a:endParaRPr>
              </a:p>
            </p:txBody>
          </p:sp>
          <p:sp>
            <p:nvSpPr>
              <p:cNvPr id="58" name="椭圆 57"/>
              <p:cNvSpPr/>
              <p:nvPr/>
            </p:nvSpPr>
            <p:spPr>
              <a:xfrm>
                <a:off x="1963334" y="2190000"/>
                <a:ext cx="1108879" cy="1108879"/>
              </a:xfrm>
              <a:prstGeom prst="ellipse">
                <a:avLst/>
              </a:prstGeom>
              <a:noFill/>
              <a:ln>
                <a:solidFill>
                  <a:srgbClr val="F9E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苏新诗柳楷简" panose="02010600000101010101" pitchFamily="2" charset="-122"/>
                  <a:ea typeface="苏新诗柳楷简" panose="02010600000101010101" pitchFamily="2" charset="-122"/>
                </a:endParaRPr>
              </a:p>
            </p:txBody>
          </p:sp>
        </p:grpSp>
        <p:sp>
          <p:nvSpPr>
            <p:cNvPr id="56" name="文本框 55"/>
            <p:cNvSpPr txBox="1"/>
            <p:nvPr/>
          </p:nvSpPr>
          <p:spPr>
            <a:xfrm>
              <a:off x="5407155" y="3239916"/>
              <a:ext cx="2878495" cy="1907763"/>
            </a:xfrm>
            <a:prstGeom prst="rect">
              <a:avLst/>
            </a:prstGeom>
            <a:noFill/>
          </p:spPr>
          <p:txBody>
            <a:bodyPr vert="eaVert" wrap="square" rtlCol="0">
              <a:spAutoFit/>
            </a:bodyPr>
            <a:lstStyle/>
            <a:p>
              <a:pPr>
                <a:lnSpc>
                  <a:spcPct val="150000"/>
                </a:lnSpc>
              </a:pPr>
              <a:r>
                <a:rPr lang="zh-CN" altLang="en-US" sz="1400">
                  <a:solidFill>
                    <a:schemeClr val="bg1"/>
                  </a:solidFill>
                  <a:latin typeface="苏新诗柳楷简" panose="02010600000101010101" pitchFamily="2" charset="-122"/>
                  <a:ea typeface="苏新诗柳楷简" panose="02010600000101010101" pitchFamily="2" charset="-122"/>
                </a:rPr>
                <a:t>请在此处添加详细描述文本，尽量与标题文本语言风格相符合，语言描述尽量简洁生动。</a:t>
              </a:r>
              <a:endParaRPr lang="zh-CN" altLang="en-US" sz="1400">
                <a:solidFill>
                  <a:schemeClr val="bg1"/>
                </a:solidFill>
                <a:latin typeface="苏新诗柳楷简" panose="02010600000101010101" pitchFamily="2" charset="-122"/>
                <a:ea typeface="苏新诗柳楷简" panose="02010600000101010101" pitchFamily="2" charset="-122"/>
              </a:endParaRPr>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椭圆 18"/>
          <p:cNvSpPr/>
          <p:nvPr/>
        </p:nvSpPr>
        <p:spPr>
          <a:xfrm>
            <a:off x="2438400" y="590550"/>
            <a:ext cx="3911600" cy="3911600"/>
          </a:xfrm>
          <a:prstGeom prst="ellipse">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矩形 19"/>
          <p:cNvSpPr/>
          <p:nvPr/>
        </p:nvSpPr>
        <p:spPr>
          <a:xfrm>
            <a:off x="2172157" y="1037102"/>
            <a:ext cx="3416320" cy="3273174"/>
          </a:xfrm>
          <a:prstGeom prst="rect">
            <a:avLst/>
          </a:prstGeom>
        </p:spPr>
        <p:txBody>
          <a:bodyPr vert="eaVert" wrap="square">
            <a:spAutoFit/>
          </a:bodyPr>
          <a:lstStyle/>
          <a:p>
            <a:r>
              <a:rPr lang="zh-CN" altLang="en-US" sz="1400">
                <a:solidFill>
                  <a:schemeClr val="bg1"/>
                </a:solidFill>
                <a:latin typeface="苏新诗柳楷简" panose="02010600000101010101" pitchFamily="2" charset="-122"/>
                <a:ea typeface="苏新诗柳楷简" panose="02010600000101010101" pitchFamily="2" charset="-122"/>
              </a:rPr>
              <a:t>请在此处添加详细描述文本，尽量与标题文本语言风格相符合，语言描述尽量简洁生动。请在此处添加详细描述文本，尽量与标题文本语言风格相符合，语言描述尽量简洁生动。</a:t>
            </a:r>
            <a:endParaRPr lang="zh-CN" altLang="en-US" sz="1400">
              <a:solidFill>
                <a:schemeClr val="bg1"/>
              </a:solidFill>
              <a:latin typeface="苏新诗柳楷简" panose="02010600000101010101" pitchFamily="2" charset="-122"/>
              <a:ea typeface="苏新诗柳楷简" panose="02010600000101010101" pitchFamily="2" charset="-122"/>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rcRect l="1656" t="-1234" r="-1252" b="1234"/>
          <a:stretch>
            <a:fillRect/>
          </a:stretch>
        </p:blipFill>
        <p:spPr>
          <a:xfrm>
            <a:off x="2483269" y="1595046"/>
            <a:ext cx="1955800" cy="2559961"/>
          </a:xfrm>
          <a:prstGeom prst="ellipse">
            <a:avLst/>
          </a:prstGeom>
        </p:spPr>
      </p:pic>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descr="图片包含 白色, 室内, 餐桌, 鲜花&#10;&#10;已生成极高可信度的说明"/>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17845076">
            <a:off x="812778" y="734827"/>
            <a:ext cx="2182864" cy="2333306"/>
          </a:xfrm>
          <a:prstGeom prst="rect">
            <a:avLst/>
          </a:prstGeom>
        </p:spPr>
      </p:pic>
      <p:sp>
        <p:nvSpPr>
          <p:cNvPr id="24" name="矩形 23"/>
          <p:cNvSpPr/>
          <p:nvPr/>
        </p:nvSpPr>
        <p:spPr>
          <a:xfrm>
            <a:off x="2057400" y="1123950"/>
            <a:ext cx="5639590" cy="3395538"/>
          </a:xfrm>
          <a:prstGeom prst="rect">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 24"/>
          <p:cNvSpPr/>
          <p:nvPr/>
        </p:nvSpPr>
        <p:spPr>
          <a:xfrm>
            <a:off x="2753536" y="1927998"/>
            <a:ext cx="4247317" cy="1540598"/>
          </a:xfrm>
          <a:prstGeom prst="rect">
            <a:avLst/>
          </a:prstGeom>
        </p:spPr>
        <p:txBody>
          <a:bodyPr vert="eaVert" wrap="square">
            <a:spAutoFit/>
          </a:bodyPr>
          <a:lstStyle/>
          <a:p>
            <a:pPr>
              <a:lnSpc>
                <a:spcPct val="150000"/>
              </a:lnSpc>
            </a:pPr>
            <a:r>
              <a:rPr lang="zh-CN" altLang="en-US" sz="1600">
                <a:solidFill>
                  <a:schemeClr val="bg1"/>
                </a:solidFill>
                <a:latin typeface="苏新诗柳楷简" panose="02010600000101010101" pitchFamily="2" charset="-122"/>
                <a:ea typeface="苏新诗柳楷简" panose="02010600000101010101" pitchFamily="2" charset="-122"/>
              </a:rPr>
              <a:t>请在此处添加详细描述文本，尽量与标题文本语言风格相符合，语言描述尽量简洁生动。请在此处添加详细描述文本，尽量与标题文本语言风格相符合，语言描述尽量简洁生动。</a:t>
            </a:r>
            <a:endParaRPr lang="zh-CN" altLang="en-US" sz="1600">
              <a:solidFill>
                <a:schemeClr val="bg1"/>
              </a:solidFill>
              <a:latin typeface="苏新诗柳楷简" panose="02010600000101010101" pitchFamily="2" charset="-122"/>
              <a:ea typeface="苏新诗柳楷简" panose="02010600000101010101" pitchFamily="2" charset="-122"/>
            </a:endParaRPr>
          </a:p>
        </p:txBody>
      </p:sp>
    </p:spTree>
    <p:custDataLst>
      <p:tags r:id="rId4"/>
    </p:custDataLst>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矩形 41"/>
          <p:cNvSpPr/>
          <p:nvPr/>
        </p:nvSpPr>
        <p:spPr>
          <a:xfrm>
            <a:off x="3733800" y="1428750"/>
            <a:ext cx="3508653" cy="2382833"/>
          </a:xfrm>
          <a:prstGeom prst="rect">
            <a:avLst/>
          </a:prstGeom>
        </p:spPr>
        <p:txBody>
          <a:bodyPr vert="eaVert" wrap="square">
            <a:spAutoFit/>
          </a:bodyPr>
          <a:lstStyle/>
          <a:p>
            <a:pPr>
              <a:lnSpc>
                <a:spcPct val="150000"/>
              </a:lnSpc>
            </a:pPr>
            <a:r>
              <a:rPr lang="zh-CN" altLang="en-US">
                <a:solidFill>
                  <a:schemeClr val="tx1">
                    <a:lumMod val="50000"/>
                    <a:lumOff val="50000"/>
                  </a:schemeClr>
                </a:solidFill>
                <a:latin typeface="苏新诗柳楷简" panose="02010600000101010101" pitchFamily="2" charset="-122"/>
                <a:ea typeface="苏新诗柳楷简" panose="02010600000101010101" pitchFamily="2" charset="-122"/>
              </a:rPr>
              <a:t>请在此处添加详细描述文本，尽量与标题文本语言风格相符合，语言描述尽量简洁生动。请在此处添加详细描述文本，尽量与标题文本语言风格相符合，语言描述尽量简洁生动。</a:t>
            </a:r>
            <a:endParaRPr lang="zh-CN" altLang="en-US">
              <a:solidFill>
                <a:schemeClr val="tx1">
                  <a:lumMod val="50000"/>
                  <a:lumOff val="50000"/>
                </a:schemeClr>
              </a:solidFill>
              <a:latin typeface="苏新诗柳楷简" panose="02010600000101010101" pitchFamily="2" charset="-122"/>
              <a:ea typeface="苏新诗柳楷简" panose="02010600000101010101" pitchFamily="2" charset="-122"/>
            </a:endParaRPr>
          </a:p>
        </p:txBody>
      </p:sp>
      <p:pic>
        <p:nvPicPr>
          <p:cNvPr id="43" name="图片 42"/>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24960" y="2174528"/>
            <a:ext cx="3384819" cy="2701085"/>
          </a:xfrm>
          <a:prstGeom prst="rect">
            <a:avLst/>
          </a:prstGeom>
        </p:spPr>
      </p:pic>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p:cNvSpPr/>
          <p:nvPr/>
        </p:nvSpPr>
        <p:spPr>
          <a:xfrm rot="5400000">
            <a:off x="4307531" y="667983"/>
            <a:ext cx="585731" cy="3808782"/>
          </a:xfrm>
          <a:prstGeom prst="rect">
            <a:avLst/>
          </a:prstGeom>
          <a:solidFill>
            <a:srgbClr val="577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_14"/>
          <p:cNvSpPr txBox="1">
            <a:spLocks noChangeArrowheads="1"/>
          </p:cNvSpPr>
          <p:nvPr/>
        </p:nvSpPr>
        <p:spPr bwMode="auto">
          <a:xfrm>
            <a:off x="3367677" y="1490348"/>
            <a:ext cx="2376502" cy="686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950" b="1" spc="450" smtClean="0">
                <a:solidFill>
                  <a:schemeClr val="accent1"/>
                </a:solidFill>
                <a:latin typeface="杨任东竹石体-Regular" panose="02000000000000000000" pitchFamily="2" charset="-122"/>
                <a:ea typeface="杨任东竹石体-Regular" panose="02000000000000000000" pitchFamily="2" charset="-122"/>
              </a:rPr>
              <a:t>第</a:t>
            </a:r>
            <a:r>
              <a:rPr lang="zh-CN" altLang="en-US" sz="4950" b="1" spc="450">
                <a:solidFill>
                  <a:schemeClr val="accent1"/>
                </a:solidFill>
                <a:latin typeface="杨任东竹石体-Regular" panose="02000000000000000000" pitchFamily="2" charset="-122"/>
                <a:ea typeface="杨任东竹石体-Regular" panose="02000000000000000000" pitchFamily="2" charset="-122"/>
              </a:rPr>
              <a:t>二</a:t>
            </a:r>
            <a:r>
              <a:rPr lang="zh-CN" altLang="en-US" sz="4950" b="1" spc="450" smtClean="0">
                <a:solidFill>
                  <a:schemeClr val="accent1"/>
                </a:solidFill>
                <a:latin typeface="杨任东竹石体-Regular" panose="02000000000000000000" pitchFamily="2" charset="-122"/>
                <a:ea typeface="杨任东竹石体-Regular" panose="02000000000000000000" pitchFamily="2" charset="-122"/>
              </a:rPr>
              <a:t>章</a:t>
            </a:r>
            <a:endParaRPr lang="zh-CN" altLang="zh-CN" sz="4950" b="1" spc="450">
              <a:solidFill>
                <a:schemeClr val="accent1"/>
              </a:solidFill>
              <a:latin typeface="杨任东竹石体-Regular" panose="02000000000000000000" pitchFamily="2" charset="-122"/>
              <a:ea typeface="杨任东竹石体-Regular" panose="02000000000000000000" pitchFamily="2" charset="-122"/>
            </a:endParaRPr>
          </a:p>
        </p:txBody>
      </p:sp>
      <p:sp>
        <p:nvSpPr>
          <p:cNvPr id="7" name="Rectangle 49"/>
          <p:cNvSpPr/>
          <p:nvPr/>
        </p:nvSpPr>
        <p:spPr>
          <a:xfrm>
            <a:off x="2523732" y="2250503"/>
            <a:ext cx="4082657" cy="623227"/>
          </a:xfrm>
          <a:prstGeom prst="rect">
            <a:avLst/>
          </a:prstGeom>
          <a:effectLst/>
        </p:spPr>
        <p:txBody>
          <a:bodyPr wrap="square" lIns="68559" tIns="34280" rIns="68559" bIns="34280">
            <a:spAutoFit/>
          </a:bodyPr>
          <a:lstStyle/>
          <a:p>
            <a:pPr marL="0" lvl="1" algn="ctr"/>
            <a:r>
              <a:rPr lang="zh-CN" altLang="en-US" sz="3600" b="1">
                <a:solidFill>
                  <a:schemeClr val="bg1"/>
                </a:solidFill>
                <a:latin typeface="杨任东竹石体-Regular" panose="02000000000000000000" pitchFamily="2" charset="-122"/>
                <a:ea typeface="杨任东竹石体-Regular" panose="02000000000000000000" pitchFamily="2" charset="-122"/>
              </a:rPr>
              <a:t>点击添加主要内容</a:t>
            </a:r>
            <a:endParaRPr lang="zh-CN" altLang="en-US" sz="3600" b="1">
              <a:solidFill>
                <a:schemeClr val="bg1"/>
              </a:solidFill>
              <a:latin typeface="杨任东竹石体-Regular" panose="02000000000000000000" pitchFamily="2" charset="-122"/>
              <a:ea typeface="杨任东竹石体-Regular" panose="02000000000000000000" pitchFamily="2" charset="-122"/>
            </a:endParaRPr>
          </a:p>
        </p:txBody>
      </p:sp>
      <p:sp>
        <p:nvSpPr>
          <p:cNvPr id="11" name="Rectangle 60"/>
          <p:cNvSpPr/>
          <p:nvPr/>
        </p:nvSpPr>
        <p:spPr>
          <a:xfrm>
            <a:off x="2695967" y="2943722"/>
            <a:ext cx="3897722" cy="567828"/>
          </a:xfrm>
          <a:prstGeom prst="rect">
            <a:avLst/>
          </a:prstGeom>
          <a:effectLst/>
        </p:spPr>
        <p:txBody>
          <a:bodyPr wrap="square" lIns="68559" tIns="34280" rIns="68559" bIns="34280">
            <a:spAutoFit/>
          </a:bodyPr>
          <a:lstStyle/>
          <a:p>
            <a:pPr algn="ctr">
              <a:lnSpc>
                <a:spcPct val="120000"/>
              </a:lnSpc>
              <a:spcBef>
                <a:spcPct val="0"/>
              </a:spcBef>
              <a:buNone/>
            </a:pPr>
            <a:r>
              <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rPr>
              <a:t>在此录入上述图表的描述说明，在此录入上述图表的描述说明文字信息。</a:t>
            </a:r>
            <a:endParaRPr lang="zh-CN" altLang="en-US" sz="1350">
              <a:solidFill>
                <a:schemeClr val="accent1"/>
              </a:solidFill>
              <a:latin typeface="杨任东竹石体-Regular" panose="02000000000000000000" pitchFamily="2" charset="-122"/>
              <a:ea typeface="杨任东竹石体-Regular" panose="02000000000000000000" pitchFamily="2"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625" autoRev="1" fill="hold">
                                          <p:stCondLst>
                                            <p:cond delay="0"/>
                                          </p:stCondLst>
                                        </p:cTn>
                                        <p:tgtEl>
                                          <p:spTgt spid="6"/>
                                        </p:tgtEl>
                                        <p:attrNameLst>
                                          <p:attrName>ppt_w</p:attrName>
                                        </p:attrNameLst>
                                      </p:cBhvr>
                                    </p:anim>
                                    <p:anim by="(#ppt_w*0.50)" calcmode="lin" valueType="num">
                                      <p:cBhvr>
                                        <p:cTn id="8" dur="625" decel="50000" autoRev="1" fill="hold">
                                          <p:stCondLst>
                                            <p:cond delay="0"/>
                                          </p:stCondLst>
                                        </p:cTn>
                                        <p:tgtEl>
                                          <p:spTgt spid="6"/>
                                        </p:tgtEl>
                                        <p:attrNameLst>
                                          <p:attrName>ppt_x</p:attrName>
                                        </p:attrNameLst>
                                      </p:cBhvr>
                                    </p:anim>
                                    <p:anim from="(-#ppt_h/2)" to="(#ppt_y)" calcmode="lin" valueType="num">
                                      <p:cBhvr>
                                        <p:cTn id="9" dur="1250" fill="hold">
                                          <p:stCondLst>
                                            <p:cond delay="0"/>
                                          </p:stCondLst>
                                        </p:cTn>
                                        <p:tgtEl>
                                          <p:spTgt spid="6"/>
                                        </p:tgtEl>
                                        <p:attrNameLst>
                                          <p:attrName>ppt_y</p:attrName>
                                        </p:attrNameLst>
                                      </p:cBhvr>
                                    </p:anim>
                                    <p:animRot by="21600000">
                                      <p:cBhvr>
                                        <p:cTn id="10" dur="1250" fill="hold">
                                          <p:stCondLst>
                                            <p:cond delay="0"/>
                                          </p:stCondLst>
                                        </p:cTn>
                                        <p:tgtEl>
                                          <p:spTgt spid="6"/>
                                        </p:tgtEl>
                                        <p:attrNameLst>
                                          <p:attrName>r</p:attrName>
                                        </p:attrNameLst>
                                      </p:cBhvr>
                                    </p:animRot>
                                  </p:childTnLst>
                                </p:cTn>
                              </p:par>
                            </p:childTnLst>
                          </p:cTn>
                        </p:par>
                        <p:par>
                          <p:cTn id="11" fill="hold" nodeType="afterGroup">
                            <p:stCondLst>
                              <p:cond delay="125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4" name="直接连接符 13"/>
          <p:cNvCxnSpPr>
            <a:stCxn id="8" idx="2"/>
          </p:cNvCxnSpPr>
          <p:nvPr/>
        </p:nvCxnSpPr>
        <p:spPr>
          <a:xfrm flipH="1">
            <a:off x="3006642" y="2770441"/>
            <a:ext cx="323825" cy="0"/>
          </a:xfrm>
          <a:prstGeom prst="line">
            <a:avLst/>
          </a:prstGeom>
          <a:noFill/>
          <a:ln w="9525" cap="flat" cmpd="sng" algn="ctr">
            <a:solidFill>
              <a:schemeClr val="accent1"/>
            </a:solidFill>
            <a:prstDash val="solid"/>
          </a:ln>
          <a:effectLst/>
        </p:spPr>
      </p:cxnSp>
      <p:cxnSp>
        <p:nvCxnSpPr>
          <p:cNvPr id="13" name="直接连接符 12"/>
          <p:cNvCxnSpPr/>
          <p:nvPr/>
        </p:nvCxnSpPr>
        <p:spPr>
          <a:xfrm flipH="1">
            <a:off x="7038546" y="3605785"/>
            <a:ext cx="596" cy="381713"/>
          </a:xfrm>
          <a:prstGeom prst="line">
            <a:avLst/>
          </a:prstGeom>
          <a:noFill/>
          <a:ln w="9525" cap="flat" cmpd="sng" algn="ctr">
            <a:solidFill>
              <a:schemeClr val="accent1"/>
            </a:solidFill>
            <a:prstDash val="solid"/>
          </a:ln>
          <a:effectLst/>
        </p:spPr>
      </p:cxnSp>
      <p:cxnSp>
        <p:nvCxnSpPr>
          <p:cNvPr id="11" name="直接连接符 10"/>
          <p:cNvCxnSpPr>
            <a:stCxn id="9" idx="4"/>
          </p:cNvCxnSpPr>
          <p:nvPr/>
        </p:nvCxnSpPr>
        <p:spPr>
          <a:xfrm flipH="1">
            <a:off x="3492377" y="3895930"/>
            <a:ext cx="0" cy="549047"/>
          </a:xfrm>
          <a:prstGeom prst="line">
            <a:avLst/>
          </a:prstGeom>
          <a:noFill/>
          <a:ln w="9525" cap="flat" cmpd="sng" algn="ctr">
            <a:solidFill>
              <a:schemeClr val="accent1"/>
            </a:solidFill>
            <a:prstDash val="solid"/>
          </a:ln>
          <a:effectLst/>
        </p:spPr>
      </p:cxnSp>
      <p:cxnSp>
        <p:nvCxnSpPr>
          <p:cNvPr id="12" name="直接连接符 11"/>
          <p:cNvCxnSpPr/>
          <p:nvPr/>
        </p:nvCxnSpPr>
        <p:spPr>
          <a:xfrm flipH="1">
            <a:off x="4862681" y="3959051"/>
            <a:ext cx="0" cy="647900"/>
          </a:xfrm>
          <a:prstGeom prst="line">
            <a:avLst/>
          </a:prstGeom>
          <a:noFill/>
          <a:ln w="9525" cap="flat" cmpd="sng" algn="ctr">
            <a:solidFill>
              <a:schemeClr val="accent1"/>
            </a:solidFill>
            <a:prstDash val="solid"/>
          </a:ln>
          <a:effectLst/>
        </p:spPr>
      </p:cxnSp>
      <p:sp>
        <p:nvSpPr>
          <p:cNvPr id="25" name="TextBox 19"/>
          <p:cNvSpPr txBox="1">
            <a:spLocks noChangeArrowheads="1"/>
          </p:cNvSpPr>
          <p:nvPr/>
        </p:nvSpPr>
        <p:spPr bwMode="auto">
          <a:xfrm>
            <a:off x="2665137" y="4515366"/>
            <a:ext cx="1690907" cy="29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a:stCxn id="4" idx="6"/>
            <a:endCxn id="7" idx="2"/>
          </p:cNvCxnSpPr>
          <p:nvPr/>
        </p:nvCxnSpPr>
        <p:spPr>
          <a:xfrm>
            <a:off x="2357801" y="3229569"/>
            <a:ext cx="4320445" cy="54191"/>
          </a:xfrm>
          <a:prstGeom prst="line">
            <a:avLst/>
          </a:prstGeom>
          <a:noFill/>
          <a:ln w="38100" cap="flat" cmpd="sng" algn="ctr">
            <a:solidFill>
              <a:schemeClr val="accent1"/>
            </a:solidFill>
            <a:prstDash val="solid"/>
          </a:ln>
          <a:effectLst/>
        </p:spPr>
      </p:cxnSp>
      <p:sp>
        <p:nvSpPr>
          <p:cNvPr id="4" name="椭圆 3"/>
          <p:cNvSpPr/>
          <p:nvPr/>
        </p:nvSpPr>
        <p:spPr>
          <a:xfrm>
            <a:off x="1656576" y="2878228"/>
            <a:ext cx="701225" cy="702686"/>
          </a:xfrm>
          <a:prstGeom prst="ellipse">
            <a:avLst/>
          </a:prstGeom>
          <a:solidFill>
            <a:schemeClr val="accent1"/>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gn="ctr">
              <a:lnSpc>
                <a:spcPct val="120000"/>
              </a:lnSpc>
              <a:defRPr/>
            </a:pPr>
            <a:r>
              <a:rPr lang="en-US" altLang="zh-CN" sz="2000" b="1" kern="0">
                <a:solidFill>
                  <a:schemeClr val="bg1"/>
                </a:solidFill>
                <a:latin typeface="微软雅黑" panose="020b0503020204020204" pitchFamily="34" charset="-122"/>
                <a:ea typeface="微软雅黑" panose="020b0503020204020204" pitchFamily="34" charset="-122"/>
              </a:rPr>
              <a:t>A</a:t>
            </a:r>
            <a:endParaRPr lang="zh-CN" altLang="en-US" sz="2000" b="1" kern="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3816203" y="2743049"/>
            <a:ext cx="972666" cy="973041"/>
          </a:xfrm>
          <a:prstGeom prst="ellipse">
            <a:avLst/>
          </a:prstGeom>
          <a:solidFill>
            <a:schemeClr val="accent2"/>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gn="ctr">
              <a:lnSpc>
                <a:spcPct val="120000"/>
              </a:lnSpc>
              <a:defRPr/>
            </a:pPr>
            <a:r>
              <a:rPr lang="en-US" altLang="zh-CN" sz="2000" b="1" kern="0">
                <a:solidFill>
                  <a:schemeClr val="bg1"/>
                </a:solidFill>
                <a:latin typeface="微软雅黑" panose="020b0503020204020204" pitchFamily="34" charset="-122"/>
                <a:ea typeface="微软雅黑" panose="020b0503020204020204" pitchFamily="34" charset="-122"/>
              </a:rPr>
              <a:t>B</a:t>
            </a:r>
            <a:endParaRPr lang="zh-CN" altLang="en-US" sz="2000" b="1" kern="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544856" y="2774610"/>
            <a:ext cx="908378" cy="909918"/>
          </a:xfrm>
          <a:prstGeom prst="ellipse">
            <a:avLst/>
          </a:prstGeom>
          <a:solidFill>
            <a:schemeClr val="accent4"/>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gn="ctr">
              <a:lnSpc>
                <a:spcPct val="120000"/>
              </a:lnSpc>
              <a:defRPr/>
            </a:pPr>
            <a:r>
              <a:rPr lang="en-US" altLang="zh-CN" sz="2000" b="1" kern="0">
                <a:solidFill>
                  <a:schemeClr val="bg1"/>
                </a:solidFill>
                <a:latin typeface="微软雅黑" panose="020b0503020204020204" pitchFamily="34" charset="-122"/>
                <a:ea typeface="微软雅黑" panose="020b0503020204020204" pitchFamily="34" charset="-122"/>
              </a:rPr>
              <a:t>C</a:t>
            </a:r>
            <a:endParaRPr lang="zh-CN" altLang="en-US" sz="2000" b="1" kern="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678246" y="2959810"/>
            <a:ext cx="648841" cy="647900"/>
          </a:xfrm>
          <a:prstGeom prst="ellipse">
            <a:avLst/>
          </a:prstGeom>
          <a:solidFill>
            <a:schemeClr val="accent4"/>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nSpc>
                <a:spcPct val="120000"/>
              </a:lnSpc>
              <a:defRPr/>
            </a:pPr>
            <a:endPar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330465" y="2446491"/>
            <a:ext cx="647650" cy="647900"/>
          </a:xfrm>
          <a:prstGeom prst="ellipse">
            <a:avLst/>
          </a:prstGeom>
          <a:solidFill>
            <a:schemeClr val="accent1"/>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nSpc>
                <a:spcPct val="120000"/>
              </a:lnSpc>
              <a:defRPr/>
            </a:pPr>
            <a:endParaRPr lang="zh-CN" altLang="en-US" sz="900" kern="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3168552" y="3246839"/>
            <a:ext cx="647650" cy="649091"/>
          </a:xfrm>
          <a:prstGeom prst="ellipse">
            <a:avLst/>
          </a:prstGeom>
          <a:solidFill>
            <a:schemeClr val="accent2"/>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nSpc>
                <a:spcPct val="120000"/>
              </a:lnSpc>
              <a:defRPr/>
            </a:pPr>
            <a:endPar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537668" y="3309963"/>
            <a:ext cx="648841" cy="649091"/>
          </a:xfrm>
          <a:prstGeom prst="ellipse">
            <a:avLst/>
          </a:prstGeom>
          <a:solidFill>
            <a:schemeClr val="accent3"/>
          </a:solidFill>
          <a:ln w="3175" cap="flat" cmpd="sng" algn="ctr">
            <a:noFill/>
            <a:prstDash val="solid"/>
          </a:ln>
          <a:effectLst/>
          <a:scene3d>
            <a:camera prst="orthographicFront">
              <a:rot lat="0" lon="0" rev="0"/>
            </a:camera>
            <a:lightRig rig="soft" dir="t"/>
          </a:scene3d>
          <a:sp3d contourW="44450" prstMaterial="matte">
            <a:bevelT w="0" h="0" prst="artDeco"/>
            <a:contourClr>
              <a:srgbClr val="FFFFFF"/>
            </a:contourClr>
          </a:sp3d>
        </p:spPr>
        <p:txBody>
          <a:bodyPr lIns="68568" tIns="34285" rIns="68568" bIns="34285" anchor="ctr"/>
          <a:lstStyle/>
          <a:p>
            <a:pPr>
              <a:lnSpc>
                <a:spcPct val="120000"/>
              </a:lnSpc>
              <a:defRPr/>
            </a:pPr>
            <a:endPar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890538" y="1203599"/>
            <a:ext cx="1637669" cy="1166323"/>
            <a:chOff x="7307974" y="1772816"/>
            <a:chExt cx="2183727" cy="1554614"/>
          </a:xfrm>
        </p:grpSpPr>
        <p:sp>
          <p:nvSpPr>
            <p:cNvPr id="16" name="TextBox 19"/>
            <p:cNvSpPr txBox="1">
              <a:spLocks noChangeArrowheads="1"/>
            </p:cNvSpPr>
            <p:nvPr/>
          </p:nvSpPr>
          <p:spPr bwMode="auto">
            <a:xfrm>
              <a:off x="7308306" y="1772816"/>
              <a:ext cx="2087408" cy="4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7307974" y="2096705"/>
              <a:ext cx="2183727" cy="1230725"/>
            </a:xfrm>
            <a:prstGeom prst="rect">
              <a:avLst/>
            </a:prstGeom>
            <a:noFill/>
          </p:spPr>
          <p:txBody>
            <a:bodyPr wrap="square">
              <a:spAutoFit/>
            </a:bodyPr>
            <a:lstStyle/>
            <a:p>
              <a:pPr>
                <a:lnSpc>
                  <a:spcPct val="150000"/>
                </a:lnSpc>
                <a:defRP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9"/>
          <p:cNvGrpSpPr/>
          <p:nvPr/>
        </p:nvGrpSpPr>
        <p:grpSpPr>
          <a:xfrm>
            <a:off x="3888605" y="1203599"/>
            <a:ext cx="1583217" cy="1166323"/>
            <a:chOff x="7307970" y="1772816"/>
            <a:chExt cx="2111119" cy="1554614"/>
          </a:xfrm>
        </p:grpSpPr>
        <p:sp>
          <p:nvSpPr>
            <p:cNvPr id="19" name="TextBox 19"/>
            <p:cNvSpPr txBox="1">
              <a:spLocks noChangeArrowheads="1"/>
            </p:cNvSpPr>
            <p:nvPr/>
          </p:nvSpPr>
          <p:spPr bwMode="auto">
            <a:xfrm>
              <a:off x="7308302" y="1772816"/>
              <a:ext cx="1966807" cy="4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bwMode="auto">
            <a:xfrm>
              <a:off x="7307970" y="2096705"/>
              <a:ext cx="2111119" cy="1230725"/>
            </a:xfrm>
            <a:prstGeom prst="rect">
              <a:avLst/>
            </a:prstGeom>
            <a:noFill/>
          </p:spPr>
          <p:txBody>
            <a:bodyPr wrap="square">
              <a:spAutoFit/>
            </a:bodyPr>
            <a:lstStyle/>
            <a:p>
              <a:pPr>
                <a:lnSpc>
                  <a:spcPct val="150000"/>
                </a:lnSpc>
                <a:defRP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2"/>
          <p:cNvGrpSpPr/>
          <p:nvPr/>
        </p:nvGrpSpPr>
        <p:grpSpPr>
          <a:xfrm>
            <a:off x="5670666" y="1203599"/>
            <a:ext cx="1636795" cy="1166323"/>
            <a:chOff x="7307972" y="1772816"/>
            <a:chExt cx="2182562" cy="1554614"/>
          </a:xfrm>
        </p:grpSpPr>
        <p:sp>
          <p:nvSpPr>
            <p:cNvPr id="22" name="TextBox 19"/>
            <p:cNvSpPr txBox="1">
              <a:spLocks noChangeArrowheads="1"/>
            </p:cNvSpPr>
            <p:nvPr/>
          </p:nvSpPr>
          <p:spPr bwMode="auto">
            <a:xfrm>
              <a:off x="7308303" y="1772816"/>
              <a:ext cx="1942259" cy="4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bwMode="auto">
            <a:xfrm>
              <a:off x="7307972" y="2096705"/>
              <a:ext cx="2182562" cy="1230725"/>
            </a:xfrm>
            <a:prstGeom prst="rect">
              <a:avLst/>
            </a:prstGeom>
            <a:noFill/>
          </p:spPr>
          <p:txBody>
            <a:bodyPr wrap="square">
              <a:spAutoFit/>
            </a:bodyPr>
            <a:lstStyle/>
            <a:p>
              <a:pPr>
                <a:lnSpc>
                  <a:spcPct val="150000"/>
                </a:lnSpc>
                <a:defRP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4" name="TextBox 19"/>
          <p:cNvSpPr txBox="1">
            <a:spLocks noChangeArrowheads="1"/>
          </p:cNvSpPr>
          <p:nvPr/>
        </p:nvSpPr>
        <p:spPr bwMode="auto">
          <a:xfrm>
            <a:off x="1764339" y="2662209"/>
            <a:ext cx="1296079" cy="23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900" b="1">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9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a:spLocks noChangeArrowheads="1"/>
          </p:cNvSpPr>
          <p:nvPr/>
        </p:nvSpPr>
        <p:spPr bwMode="auto">
          <a:xfrm>
            <a:off x="4068100" y="4620518"/>
            <a:ext cx="1690907" cy="29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19"/>
          <p:cNvSpPr txBox="1">
            <a:spLocks noChangeArrowheads="1"/>
          </p:cNvSpPr>
          <p:nvPr/>
        </p:nvSpPr>
        <p:spPr bwMode="auto">
          <a:xfrm>
            <a:off x="6264426" y="4047458"/>
            <a:ext cx="1690907" cy="29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nodeType="afterGroup">
                            <p:stCondLst>
                              <p:cond delay="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22"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par>
                          <p:cTn id="67" fill="hold" nodeType="afterGroup">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5" grpId="0" animBg="1"/>
      <p:bldP spid="6" grpId="0" animBg="1"/>
      <p:bldP spid="7" grpId="0" animBg="1"/>
      <p:bldP spid="8" grpId="0" animBg="1"/>
      <p:bldP spid="9" grpId="0" animBg="1"/>
      <p:bldP spid="10" grpId="0" animBg="1"/>
      <p:bldP spid="24" grpId="0"/>
      <p:bldP spid="26" grpId="0"/>
      <p:bldP spid="2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TYPE" val="OTHERS"/>
</p:tagLst>
</file>

<file path=ppt/tags/tag62.xml><?xml version="1.0" encoding="utf-8"?>
<p:tagLst xmlns:p="http://schemas.openxmlformats.org/presentationml/2006/main">
  <p:tag name="ID" val="553512"/>
  <p:tag name="MH" val="20160830110146"/>
  <p:tag name="MH_LIBRARY" val="CONTENTS"/>
  <p:tag name="MH_TYPE" val="OTHERS"/>
</p:tagLst>
</file>

<file path=ppt/tags/tag63.xml><?xml version="1.0" encoding="utf-8"?>
<p:tagLst xmlns:p="http://schemas.openxmlformats.org/presentationml/2006/main">
  <p:tag name="ISLIDE.DIAGRAM" val="5cde36bc-7f68-4f5b-86a9-0a89be0b3539"/>
</p:tagLst>
</file>

<file path=ppt/tags/tag64.xml><?xml version="1.0" encoding="utf-8"?>
<p:tagLst xmlns:p="http://schemas.openxmlformats.org/presentationml/2006/main">
  <p:tag name="ISLIDE.DIAGRAM" val="828835cb-db34-4df2-bfe1-9dd9a20bdc48"/>
</p:tagLst>
</file>

<file path=ppt/tags/tag65.xml><?xml version="1.0" encoding="utf-8"?>
<p:tagLst xmlns:p="http://schemas.openxmlformats.org/presentationml/2006/main">
  <p:tag name="KSO_WM_UNIT_PLACING_PICTURE_USER_VIEWPORT" val="{&quot;height&quot;:2248.9905511811025,&quot;width&quot;:4497.979527559055}"/>
</p:tagLst>
</file>

<file path=ppt/tags/tag66.xml><?xml version="1.0" encoding="utf-8"?>
<p:tagLst xmlns:p="http://schemas.openxmlformats.org/presentationml/2006/main">
  <p:tag name="KSO_WM_UNIT_PLACING_PICTURE_USER_VIEWPORT" val="{&quot;height&quot;:3870,&quot;width&quot;:3870}"/>
</p:tagLst>
</file>

<file path=ppt/tags/tag6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FIRST_PUBLISH" val="1"/>
  <p:tag name="ISPRING_OUTPUT_FOLDER" val="F:\我图VIP设计PPT上传\10月份上传文件\298"/>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01">
      <a:dk1>
        <a:sysClr val="windowText" lastClr="000000"/>
      </a:dk1>
      <a:lt1>
        <a:srgbClr val="FFFFFF"/>
      </a:lt1>
      <a:dk2>
        <a:srgbClr val="000000"/>
      </a:dk2>
      <a:lt2>
        <a:srgbClr val="FFFFFF"/>
      </a:lt2>
      <a:accent1>
        <a:srgbClr val="3F3F3F"/>
      </a:accent1>
      <a:accent2>
        <a:srgbClr val="6499CA"/>
      </a:accent2>
      <a:accent3>
        <a:srgbClr val="3F3F3F"/>
      </a:accent3>
      <a:accent4>
        <a:srgbClr val="6499CA"/>
      </a:accent4>
      <a:accent5>
        <a:srgbClr val="3F3F3F"/>
      </a:accent5>
      <a:accent6>
        <a:srgbClr val="6499CA"/>
      </a:accent6>
      <a:hlink>
        <a:srgbClr val="3F3F3F"/>
      </a:hlink>
      <a:folHlink>
        <a:srgbClr val="6499CA"/>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202</Paragraphs>
  <Slides>27</Slides>
  <Notes>27</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27</vt:i4>
      </vt:variant>
    </vt:vector>
  </HeadingPairs>
  <TitlesOfParts>
    <vt:vector baseType="lpstr" size="47">
      <vt:lpstr>Arial</vt:lpstr>
      <vt:lpstr>Arial Black</vt:lpstr>
      <vt:lpstr>微软雅黑</vt:lpstr>
      <vt:lpstr>Calibri</vt:lpstr>
      <vt:lpstr>站酷文艺体</vt:lpstr>
      <vt:lpstr>杨任东竹石体-Regular</vt:lpstr>
      <vt:lpstr>苏新诗柳楷简</vt:lpstr>
      <vt:lpstr>宋体</vt:lpstr>
      <vt:lpstr>Helvetica Light</vt:lpstr>
      <vt:lpstr>Helvetica</vt:lpstr>
      <vt:lpstr>STIXGeneral-Bold</vt:lpstr>
      <vt:lpstr>STIXGeneral-Regular</vt:lpstr>
      <vt:lpstr>Sosa</vt:lpstr>
      <vt:lpstr>Arial Rounded MT Bold</vt:lpstr>
      <vt:lpstr>Times New Roman</vt:lpstr>
      <vt:lpstr>Impact</vt:lpstr>
      <vt:lpstr>Century Gothic</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2019-05-13T21:35:00Z</dcterms:created>
  <dcterms:modified xsi:type="dcterms:W3CDTF">2023-05-08T04:07:09Z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